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4.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5.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6.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7.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8.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11.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13.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4.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15.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6.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18.xml" ContentType="application/vnd.openxmlformats-officedocument.presentationml.notesSlide+xml"/>
  <Override PartName="/ppt/tags/tag203.xml" ContentType="application/vnd.openxmlformats-officedocument.presentationml.tags+xml"/>
  <Override PartName="/ppt/notesSlides/notesSlide19.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20.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21.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22.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23.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55.xml" ContentType="application/vnd.openxmlformats-officedocument.presentationml.tags+xml"/>
  <Override PartName="/ppt/tags/tag256.xml" ContentType="application/vnd.openxmlformats-officedocument.presentationml.tags+xml"/>
  <Override PartName="/ppt/notesSlides/notesSlide25.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86" r:id="rId4"/>
    <p:sldId id="258" r:id="rId5"/>
    <p:sldId id="263" r:id="rId6"/>
    <p:sldId id="266" r:id="rId7"/>
    <p:sldId id="268" r:id="rId8"/>
    <p:sldId id="279" r:id="rId9"/>
    <p:sldId id="269" r:id="rId10"/>
    <p:sldId id="270" r:id="rId11"/>
    <p:sldId id="261" r:id="rId12"/>
    <p:sldId id="281" r:id="rId13"/>
    <p:sldId id="271" r:id="rId14"/>
    <p:sldId id="272" r:id="rId15"/>
    <p:sldId id="278" r:id="rId16"/>
    <p:sldId id="277" r:id="rId17"/>
    <p:sldId id="260" r:id="rId18"/>
    <p:sldId id="276" r:id="rId19"/>
    <p:sldId id="265" r:id="rId20"/>
    <p:sldId id="267" r:id="rId21"/>
    <p:sldId id="264" r:id="rId22"/>
    <p:sldId id="262" r:id="rId23"/>
    <p:sldId id="280" r:id="rId24"/>
    <p:sldId id="282" r:id="rId25"/>
    <p:sldId id="283" r:id="rId26"/>
    <p:sldId id="284" r:id="rId27"/>
    <p:sldId id="285" r:id="rId28"/>
    <p:sldId id="287"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114" d="100"/>
          <a:sy n="114" d="100"/>
        </p:scale>
        <p:origin x="35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BA6A5"/>
              </a:solidFill>
              <a:round/>
            </a:ln>
            <a:effectLst/>
          </c:spPr>
          <c:marker>
            <c:symbol val="none"/>
          </c:marker>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7CBF-4A4F-8533-92F6016976B0}"/>
            </c:ext>
          </c:extLst>
        </c:ser>
        <c:ser>
          <c:idx val="1"/>
          <c:order val="1"/>
          <c:tx>
            <c:strRef>
              <c:f>Sheet1!$C$1</c:f>
              <c:strCache>
                <c:ptCount val="1"/>
                <c:pt idx="0">
                  <c:v>系列 2</c:v>
                </c:pt>
              </c:strCache>
            </c:strRef>
          </c:tx>
          <c:spPr>
            <a:ln w="28575" cap="rnd">
              <a:solidFill>
                <a:srgbClr val="FBA6A5"/>
              </a:solidFill>
              <a:prstDash val="lgDash"/>
              <a:round/>
            </a:ln>
            <a:effectLst/>
          </c:spPr>
          <c:marker>
            <c:symbol val="none"/>
          </c:marker>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7CBF-4A4F-8533-92F6016976B0}"/>
            </c:ext>
          </c:extLst>
        </c:ser>
        <c:dLbls>
          <c:showLegendKey val="0"/>
          <c:showVal val="0"/>
          <c:showCatName val="0"/>
          <c:showSerName val="0"/>
          <c:showPercent val="0"/>
          <c:showBubbleSize val="0"/>
        </c:dLbls>
        <c:smooth val="0"/>
        <c:axId val="1737755664"/>
        <c:axId val="1737775792"/>
      </c:lineChart>
      <c:catAx>
        <c:axId val="1737755664"/>
        <c:scaling>
          <c:orientation val="minMax"/>
        </c:scaling>
        <c:delete val="0"/>
        <c:axPos val="b"/>
        <c:numFmt formatCode="General" sourceLinked="1"/>
        <c:majorTickMark val="none"/>
        <c:minorTickMark val="none"/>
        <c:tickLblPos val="nextTo"/>
        <c:spPr>
          <a:noFill/>
          <a:ln w="9525" cap="flat" cmpd="sng" algn="ctr">
            <a:solidFill>
              <a:srgbClr val="FBA6A5"/>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737775792"/>
        <c:crosses val="autoZero"/>
        <c:auto val="1"/>
        <c:lblAlgn val="ctr"/>
        <c:lblOffset val="100"/>
        <c:noMultiLvlLbl val="0"/>
      </c:catAx>
      <c:valAx>
        <c:axId val="1737775792"/>
        <c:scaling>
          <c:orientation val="minMax"/>
        </c:scaling>
        <c:delete val="0"/>
        <c:axPos val="l"/>
        <c:majorGridlines>
          <c:spPr>
            <a:ln w="9525" cap="flat" cmpd="sng" algn="ctr">
              <a:solidFill>
                <a:srgbClr val="FBA6A5"/>
              </a:solidFill>
              <a:prstDash val="dash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73775566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59210541782751E-2"/>
          <c:y val="5.1256000718929315E-2"/>
          <c:w val="0.92180201299642706"/>
          <c:h val="0.77844331355380858"/>
        </c:manualLayout>
      </c:layout>
      <c:barChart>
        <c:barDir val="col"/>
        <c:grouping val="clustered"/>
        <c:varyColors val="0"/>
        <c:ser>
          <c:idx val="0"/>
          <c:order val="0"/>
          <c:tx>
            <c:strRef>
              <c:f>Sheet1!$B$1</c:f>
              <c:strCache>
                <c:ptCount val="1"/>
                <c:pt idx="0">
                  <c:v>系列 1</c:v>
                </c:pt>
              </c:strCache>
            </c:strRef>
          </c:tx>
          <c:spPr>
            <a:noFill/>
            <a:ln w="25400" cap="rnd">
              <a:solidFill>
                <a:srgbClr val="FBA6A5"/>
              </a:solidFill>
            </a:ln>
            <a:effectLst/>
          </c:spPr>
          <c:invertIfNegative val="0"/>
          <c:cat>
            <c:strRef>
              <c:f>Sheet1!$A$2:$A$5</c:f>
              <c:strCache>
                <c:ptCount val="4"/>
                <c:pt idx="0">
                  <c:v>产品1</c:v>
                </c:pt>
                <c:pt idx="1">
                  <c:v>产品2</c:v>
                </c:pt>
                <c:pt idx="2">
                  <c:v>产品3</c:v>
                </c:pt>
                <c:pt idx="3">
                  <c:v>产品4</c:v>
                </c:pt>
              </c:strCache>
            </c:strRef>
          </c:cat>
          <c:val>
            <c:numRef>
              <c:f>Sheet1!$B$2:$B$5</c:f>
              <c:numCache>
                <c:formatCode>General</c:formatCode>
                <c:ptCount val="4"/>
                <c:pt idx="0">
                  <c:v>4300</c:v>
                </c:pt>
                <c:pt idx="1">
                  <c:v>2500</c:v>
                </c:pt>
                <c:pt idx="2">
                  <c:v>3500</c:v>
                </c:pt>
                <c:pt idx="3">
                  <c:v>5100</c:v>
                </c:pt>
              </c:numCache>
            </c:numRef>
          </c:val>
          <c:extLst xmlns:c16r2="http://schemas.microsoft.com/office/drawing/2015/06/chart">
            <c:ext xmlns:c16="http://schemas.microsoft.com/office/drawing/2014/chart" uri="{C3380CC4-5D6E-409C-BE32-E72D297353CC}">
              <c16:uniqueId val="{00000000-904D-4FF1-8595-E17144DBED9D}"/>
            </c:ext>
          </c:extLst>
        </c:ser>
        <c:dLbls>
          <c:showLegendKey val="0"/>
          <c:showVal val="0"/>
          <c:showCatName val="0"/>
          <c:showSerName val="0"/>
          <c:showPercent val="0"/>
          <c:showBubbleSize val="0"/>
        </c:dLbls>
        <c:gapWidth val="53"/>
        <c:overlap val="-27"/>
        <c:axId val="1737763824"/>
        <c:axId val="1737781232"/>
      </c:barChart>
      <c:catAx>
        <c:axId val="1737763824"/>
        <c:scaling>
          <c:orientation val="minMax"/>
        </c:scaling>
        <c:delete val="0"/>
        <c:axPos val="b"/>
        <c:numFmt formatCode="General" sourceLinked="1"/>
        <c:majorTickMark val="none"/>
        <c:minorTickMark val="none"/>
        <c:tickLblPos val="nextTo"/>
        <c:spPr>
          <a:noFill/>
          <a:ln w="25400" cap="flat" cmpd="sng" algn="ctr">
            <a:solidFill>
              <a:srgbClr val="FBA6A5"/>
            </a:solidFill>
            <a:round/>
          </a:ln>
          <a:effectLst/>
        </c:spPr>
        <c:txPr>
          <a:bodyPr rot="-60000000" spcFirstLastPara="1" vertOverflow="ellipsis" vert="horz" wrap="square" anchor="ctr" anchorCtr="1"/>
          <a:lstStyle/>
          <a:p>
            <a:pPr>
              <a:defRPr sz="1197" b="0" i="0" u="none" strike="noStrike" kern="1200" baseline="0">
                <a:solidFill>
                  <a:srgbClr val="FBA6A5"/>
                </a:solidFill>
                <a:latin typeface="华康娃娃体W5" panose="040B0509000000000000" pitchFamily="81" charset="-122"/>
                <a:ea typeface="华康娃娃体W5" panose="040B0509000000000000" pitchFamily="81" charset="-122"/>
                <a:cs typeface="+mn-cs"/>
              </a:defRPr>
            </a:pPr>
            <a:endParaRPr lang="zh-CN"/>
          </a:p>
        </c:txPr>
        <c:crossAx val="1737781232"/>
        <c:crosses val="autoZero"/>
        <c:auto val="1"/>
        <c:lblAlgn val="ctr"/>
        <c:lblOffset val="100"/>
        <c:noMultiLvlLbl val="0"/>
      </c:catAx>
      <c:valAx>
        <c:axId val="1737781232"/>
        <c:scaling>
          <c:orientation val="minMax"/>
        </c:scaling>
        <c:delete val="1"/>
        <c:axPos val="l"/>
        <c:numFmt formatCode="General" sourceLinked="1"/>
        <c:majorTickMark val="none"/>
        <c:minorTickMark val="none"/>
        <c:tickLblPos val="nextTo"/>
        <c:crossAx val="173776382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FBA6A5"/>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F08F8B-42B9-4C29-B4E5-703141F1B416}"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349A56-FB48-4C2D-A356-CED512BCC588}" type="slidenum">
              <a:rPr lang="zh-CN" altLang="en-US" smtClean="0"/>
              <a:t>‹#›</a:t>
            </a:fld>
            <a:endParaRPr lang="zh-CN" altLang="en-US"/>
          </a:p>
        </p:txBody>
      </p:sp>
    </p:spTree>
    <p:extLst>
      <p:ext uri="{BB962C8B-B14F-4D97-AF65-F5344CB8AC3E}">
        <p14:creationId xmlns:p14="http://schemas.microsoft.com/office/powerpoint/2010/main" val="896214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a:t>
            </a:fld>
            <a:endParaRPr lang="zh-CN" altLang="en-US"/>
          </a:p>
        </p:txBody>
      </p:sp>
    </p:spTree>
    <p:extLst>
      <p:ext uri="{BB962C8B-B14F-4D97-AF65-F5344CB8AC3E}">
        <p14:creationId xmlns:p14="http://schemas.microsoft.com/office/powerpoint/2010/main" val="392002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11</a:t>
            </a:fld>
            <a:endParaRPr lang="zh-CN" altLang="en-US"/>
          </a:p>
        </p:txBody>
      </p:sp>
    </p:spTree>
    <p:extLst>
      <p:ext uri="{BB962C8B-B14F-4D97-AF65-F5344CB8AC3E}">
        <p14:creationId xmlns:p14="http://schemas.microsoft.com/office/powerpoint/2010/main" val="48393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12</a:t>
            </a:fld>
            <a:endParaRPr lang="zh-CN" altLang="en-US"/>
          </a:p>
        </p:txBody>
      </p:sp>
    </p:spTree>
    <p:extLst>
      <p:ext uri="{BB962C8B-B14F-4D97-AF65-F5344CB8AC3E}">
        <p14:creationId xmlns:p14="http://schemas.microsoft.com/office/powerpoint/2010/main" val="775697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13</a:t>
            </a:fld>
            <a:endParaRPr lang="zh-CN" altLang="en-US"/>
          </a:p>
        </p:txBody>
      </p:sp>
    </p:spTree>
    <p:extLst>
      <p:ext uri="{BB962C8B-B14F-4D97-AF65-F5344CB8AC3E}">
        <p14:creationId xmlns:p14="http://schemas.microsoft.com/office/powerpoint/2010/main" val="3244562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14</a:t>
            </a:fld>
            <a:endParaRPr lang="zh-CN" altLang="en-US"/>
          </a:p>
        </p:txBody>
      </p:sp>
    </p:spTree>
    <p:extLst>
      <p:ext uri="{BB962C8B-B14F-4D97-AF65-F5344CB8AC3E}">
        <p14:creationId xmlns:p14="http://schemas.microsoft.com/office/powerpoint/2010/main" val="3110340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15</a:t>
            </a:fld>
            <a:endParaRPr lang="zh-CN" altLang="en-US"/>
          </a:p>
        </p:txBody>
      </p:sp>
    </p:spTree>
    <p:extLst>
      <p:ext uri="{BB962C8B-B14F-4D97-AF65-F5344CB8AC3E}">
        <p14:creationId xmlns:p14="http://schemas.microsoft.com/office/powerpoint/2010/main" val="102132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16</a:t>
            </a:fld>
            <a:endParaRPr lang="zh-CN" altLang="en-US"/>
          </a:p>
        </p:txBody>
      </p:sp>
    </p:spTree>
    <p:extLst>
      <p:ext uri="{BB962C8B-B14F-4D97-AF65-F5344CB8AC3E}">
        <p14:creationId xmlns:p14="http://schemas.microsoft.com/office/powerpoint/2010/main" val="881648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17</a:t>
            </a:fld>
            <a:endParaRPr lang="zh-CN" altLang="en-US"/>
          </a:p>
        </p:txBody>
      </p:sp>
    </p:spTree>
    <p:extLst>
      <p:ext uri="{BB962C8B-B14F-4D97-AF65-F5344CB8AC3E}">
        <p14:creationId xmlns:p14="http://schemas.microsoft.com/office/powerpoint/2010/main" val="3454045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18</a:t>
            </a:fld>
            <a:endParaRPr lang="zh-CN" altLang="en-US"/>
          </a:p>
        </p:txBody>
      </p:sp>
    </p:spTree>
    <p:extLst>
      <p:ext uri="{BB962C8B-B14F-4D97-AF65-F5344CB8AC3E}">
        <p14:creationId xmlns:p14="http://schemas.microsoft.com/office/powerpoint/2010/main" val="2182215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19</a:t>
            </a:fld>
            <a:endParaRPr lang="zh-CN" altLang="en-US"/>
          </a:p>
        </p:txBody>
      </p:sp>
    </p:spTree>
    <p:extLst>
      <p:ext uri="{BB962C8B-B14F-4D97-AF65-F5344CB8AC3E}">
        <p14:creationId xmlns:p14="http://schemas.microsoft.com/office/powerpoint/2010/main" val="191035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20</a:t>
            </a:fld>
            <a:endParaRPr lang="zh-CN" altLang="en-US"/>
          </a:p>
        </p:txBody>
      </p:sp>
    </p:spTree>
    <p:extLst>
      <p:ext uri="{BB962C8B-B14F-4D97-AF65-F5344CB8AC3E}">
        <p14:creationId xmlns:p14="http://schemas.microsoft.com/office/powerpoint/2010/main" val="373127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a:t>
            </a:fld>
            <a:endParaRPr lang="zh-CN" altLang="en-US"/>
          </a:p>
        </p:txBody>
      </p:sp>
    </p:spTree>
    <p:extLst>
      <p:ext uri="{BB962C8B-B14F-4D97-AF65-F5344CB8AC3E}">
        <p14:creationId xmlns:p14="http://schemas.microsoft.com/office/powerpoint/2010/main" val="3718239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21</a:t>
            </a:fld>
            <a:endParaRPr lang="zh-CN" altLang="en-US"/>
          </a:p>
        </p:txBody>
      </p:sp>
    </p:spTree>
    <p:extLst>
      <p:ext uri="{BB962C8B-B14F-4D97-AF65-F5344CB8AC3E}">
        <p14:creationId xmlns:p14="http://schemas.microsoft.com/office/powerpoint/2010/main" val="2060219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22</a:t>
            </a:fld>
            <a:endParaRPr lang="zh-CN" altLang="en-US"/>
          </a:p>
        </p:txBody>
      </p:sp>
    </p:spTree>
    <p:extLst>
      <p:ext uri="{BB962C8B-B14F-4D97-AF65-F5344CB8AC3E}">
        <p14:creationId xmlns:p14="http://schemas.microsoft.com/office/powerpoint/2010/main" val="605624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23</a:t>
            </a:fld>
            <a:endParaRPr lang="zh-CN" altLang="en-US"/>
          </a:p>
        </p:txBody>
      </p:sp>
    </p:spTree>
    <p:extLst>
      <p:ext uri="{BB962C8B-B14F-4D97-AF65-F5344CB8AC3E}">
        <p14:creationId xmlns:p14="http://schemas.microsoft.com/office/powerpoint/2010/main" val="2940878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24</a:t>
            </a:fld>
            <a:endParaRPr lang="zh-CN" altLang="en-US"/>
          </a:p>
        </p:txBody>
      </p:sp>
    </p:spTree>
    <p:extLst>
      <p:ext uri="{BB962C8B-B14F-4D97-AF65-F5344CB8AC3E}">
        <p14:creationId xmlns:p14="http://schemas.microsoft.com/office/powerpoint/2010/main" val="3074285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25</a:t>
            </a:fld>
            <a:endParaRPr lang="zh-CN" altLang="en-US"/>
          </a:p>
        </p:txBody>
      </p:sp>
    </p:spTree>
    <p:extLst>
      <p:ext uri="{BB962C8B-B14F-4D97-AF65-F5344CB8AC3E}">
        <p14:creationId xmlns:p14="http://schemas.microsoft.com/office/powerpoint/2010/main" val="2221960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26</a:t>
            </a:fld>
            <a:endParaRPr lang="zh-CN" altLang="en-US"/>
          </a:p>
        </p:txBody>
      </p:sp>
    </p:spTree>
    <p:extLst>
      <p:ext uri="{BB962C8B-B14F-4D97-AF65-F5344CB8AC3E}">
        <p14:creationId xmlns:p14="http://schemas.microsoft.com/office/powerpoint/2010/main" val="1917705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27</a:t>
            </a:fld>
            <a:endParaRPr lang="zh-CN" altLang="en-US"/>
          </a:p>
        </p:txBody>
      </p:sp>
    </p:spTree>
    <p:extLst>
      <p:ext uri="{BB962C8B-B14F-4D97-AF65-F5344CB8AC3E}">
        <p14:creationId xmlns:p14="http://schemas.microsoft.com/office/powerpoint/2010/main" val="2123993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4</a:t>
            </a:fld>
            <a:endParaRPr lang="zh-CN" altLang="en-US"/>
          </a:p>
        </p:txBody>
      </p:sp>
    </p:spTree>
    <p:extLst>
      <p:ext uri="{BB962C8B-B14F-4D97-AF65-F5344CB8AC3E}">
        <p14:creationId xmlns:p14="http://schemas.microsoft.com/office/powerpoint/2010/main" val="2371018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5</a:t>
            </a:fld>
            <a:endParaRPr lang="zh-CN" altLang="en-US"/>
          </a:p>
        </p:txBody>
      </p:sp>
    </p:spTree>
    <p:extLst>
      <p:ext uri="{BB962C8B-B14F-4D97-AF65-F5344CB8AC3E}">
        <p14:creationId xmlns:p14="http://schemas.microsoft.com/office/powerpoint/2010/main" val="3199824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6</a:t>
            </a:fld>
            <a:endParaRPr lang="zh-CN" altLang="en-US"/>
          </a:p>
        </p:txBody>
      </p:sp>
    </p:spTree>
    <p:extLst>
      <p:ext uri="{BB962C8B-B14F-4D97-AF65-F5344CB8AC3E}">
        <p14:creationId xmlns:p14="http://schemas.microsoft.com/office/powerpoint/2010/main" val="3507241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7</a:t>
            </a:fld>
            <a:endParaRPr lang="zh-CN" altLang="en-US"/>
          </a:p>
        </p:txBody>
      </p:sp>
    </p:spTree>
    <p:extLst>
      <p:ext uri="{BB962C8B-B14F-4D97-AF65-F5344CB8AC3E}">
        <p14:creationId xmlns:p14="http://schemas.microsoft.com/office/powerpoint/2010/main" val="363608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8</a:t>
            </a:fld>
            <a:endParaRPr lang="zh-CN" altLang="en-US"/>
          </a:p>
        </p:txBody>
      </p:sp>
    </p:spTree>
    <p:extLst>
      <p:ext uri="{BB962C8B-B14F-4D97-AF65-F5344CB8AC3E}">
        <p14:creationId xmlns:p14="http://schemas.microsoft.com/office/powerpoint/2010/main" val="85299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9</a:t>
            </a:fld>
            <a:endParaRPr lang="zh-CN" altLang="en-US"/>
          </a:p>
        </p:txBody>
      </p:sp>
    </p:spTree>
    <p:extLst>
      <p:ext uri="{BB962C8B-B14F-4D97-AF65-F5344CB8AC3E}">
        <p14:creationId xmlns:p14="http://schemas.microsoft.com/office/powerpoint/2010/main" val="551662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10</a:t>
            </a:fld>
            <a:endParaRPr lang="zh-CN" altLang="en-US"/>
          </a:p>
        </p:txBody>
      </p:sp>
    </p:spTree>
    <p:extLst>
      <p:ext uri="{BB962C8B-B14F-4D97-AF65-F5344CB8AC3E}">
        <p14:creationId xmlns:p14="http://schemas.microsoft.com/office/powerpoint/2010/main" val="2424630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3626175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98723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96392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694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411074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75784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629999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062525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369779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8043205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306596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3240088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alphaModFix amt="8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6D053E-0145-4EA3-8DEF-492FE0624038}" type="datetimeFigureOut">
              <a:rPr lang="zh-CN" altLang="en-US" smtClean="0"/>
              <a:t>2019/5/28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1EBA1-5A14-4F9B-8AA1-3B5CC161F3E2}"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3466341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audio" Target="../media/media1.mp3"/><Relationship Id="rId12"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media" Target="../media/media1.mp3"/><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image" Target="../media/image2.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26" Type="http://schemas.microsoft.com/office/2007/relationships/hdphoto" Target="../media/hdphoto2.wdp"/><Relationship Id="rId3" Type="http://schemas.openxmlformats.org/officeDocument/2006/relationships/tags" Target="../tags/tag83.xml"/><Relationship Id="rId21" Type="http://schemas.openxmlformats.org/officeDocument/2006/relationships/notesSlide" Target="../notesSlides/notesSlide9.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5" Type="http://schemas.openxmlformats.org/officeDocument/2006/relationships/image" Target="../media/image13.png"/><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slideLayout" Target="../slideLayouts/slideLayout7.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24" Type="http://schemas.openxmlformats.org/officeDocument/2006/relationships/image" Target="../media/image14.png"/><Relationship Id="rId5" Type="http://schemas.openxmlformats.org/officeDocument/2006/relationships/tags" Target="../tags/tag85.xml"/><Relationship Id="rId15" Type="http://schemas.openxmlformats.org/officeDocument/2006/relationships/tags" Target="../tags/tag95.xml"/><Relationship Id="rId23" Type="http://schemas.openxmlformats.org/officeDocument/2006/relationships/image" Target="../media/image19.jpeg"/><Relationship Id="rId10" Type="http://schemas.openxmlformats.org/officeDocument/2006/relationships/tags" Target="../tags/tag90.xml"/><Relationship Id="rId19" Type="http://schemas.openxmlformats.org/officeDocument/2006/relationships/tags" Target="../tags/tag99.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 Id="rId22"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2.png"/><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image" Target="../media/image11.pn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microsoft.com/office/2007/relationships/hdphoto" Target="../media/hdphoto1.wdp"/><Relationship Id="rId5" Type="http://schemas.openxmlformats.org/officeDocument/2006/relationships/tags" Target="../tags/tag104.xml"/><Relationship Id="rId10" Type="http://schemas.openxmlformats.org/officeDocument/2006/relationships/image" Target="../media/image5.png"/><Relationship Id="rId4" Type="http://schemas.openxmlformats.org/officeDocument/2006/relationships/tags" Target="../tags/tag103.xml"/><Relationship Id="rId9" Type="http://schemas.openxmlformats.org/officeDocument/2006/relationships/notesSlide" Target="../notesSlides/notesSlide10.xml"/><Relationship Id="rId1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tags" Target="../tags/tag124.xml"/><Relationship Id="rId3" Type="http://schemas.openxmlformats.org/officeDocument/2006/relationships/tags" Target="../tags/tag109.xml"/><Relationship Id="rId21" Type="http://schemas.openxmlformats.org/officeDocument/2006/relationships/notesSlide" Target="../notesSlides/notesSlide11.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3.xml"/><Relationship Id="rId25" Type="http://schemas.openxmlformats.org/officeDocument/2006/relationships/image" Target="../media/image3.png"/><Relationship Id="rId2" Type="http://schemas.openxmlformats.org/officeDocument/2006/relationships/tags" Target="../tags/tag108.xml"/><Relationship Id="rId16" Type="http://schemas.openxmlformats.org/officeDocument/2006/relationships/tags" Target="../tags/tag122.xml"/><Relationship Id="rId20" Type="http://schemas.openxmlformats.org/officeDocument/2006/relationships/slideLayout" Target="../slideLayouts/slideLayout7.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24" Type="http://schemas.openxmlformats.org/officeDocument/2006/relationships/image" Target="../media/image8.png"/><Relationship Id="rId5" Type="http://schemas.openxmlformats.org/officeDocument/2006/relationships/tags" Target="../tags/tag111.xml"/><Relationship Id="rId15" Type="http://schemas.openxmlformats.org/officeDocument/2006/relationships/tags" Target="../tags/tag121.xml"/><Relationship Id="rId23" Type="http://schemas.microsoft.com/office/2007/relationships/hdphoto" Target="../media/hdphoto2.wdp"/><Relationship Id="rId10" Type="http://schemas.openxmlformats.org/officeDocument/2006/relationships/tags" Target="../tags/tag116.xml"/><Relationship Id="rId19" Type="http://schemas.openxmlformats.org/officeDocument/2006/relationships/tags" Target="../tags/tag125.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 Id="rId22"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slideLayout" Target="../slideLayouts/slideLayout7.xml"/><Relationship Id="rId18" Type="http://schemas.openxmlformats.org/officeDocument/2006/relationships/image" Target="../media/image13.png"/><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tags" Target="../tags/tag137.xml"/><Relationship Id="rId17" Type="http://schemas.openxmlformats.org/officeDocument/2006/relationships/image" Target="../media/image14.png"/><Relationship Id="rId2" Type="http://schemas.openxmlformats.org/officeDocument/2006/relationships/tags" Target="../tags/tag127.xml"/><Relationship Id="rId16" Type="http://schemas.openxmlformats.org/officeDocument/2006/relationships/image" Target="../media/image20.png"/><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image" Target="../media/image3.png"/><Relationship Id="rId10" Type="http://schemas.openxmlformats.org/officeDocument/2006/relationships/tags" Target="../tags/tag135.xml"/><Relationship Id="rId19" Type="http://schemas.microsoft.com/office/2007/relationships/hdphoto" Target="../media/hdphoto2.wdp"/><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13.png"/><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image" Target="../media/image14.pn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notesSlide" Target="../notesSlides/notesSlide13.xml"/><Relationship Id="rId5" Type="http://schemas.openxmlformats.org/officeDocument/2006/relationships/tags" Target="../tags/tag142.xml"/><Relationship Id="rId10" Type="http://schemas.openxmlformats.org/officeDocument/2006/relationships/slideLayout" Target="../slideLayouts/slideLayout7.xml"/><Relationship Id="rId4" Type="http://schemas.openxmlformats.org/officeDocument/2006/relationships/tags" Target="../tags/tag141.xml"/><Relationship Id="rId9" Type="http://schemas.openxmlformats.org/officeDocument/2006/relationships/tags" Target="../tags/tag146.xml"/><Relationship Id="rId14"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tags" Target="../tags/tag159.xml"/><Relationship Id="rId18" Type="http://schemas.openxmlformats.org/officeDocument/2006/relationships/notesSlide" Target="../notesSlides/notesSlide14.xml"/><Relationship Id="rId3" Type="http://schemas.openxmlformats.org/officeDocument/2006/relationships/tags" Target="../tags/tag149.xml"/><Relationship Id="rId21" Type="http://schemas.openxmlformats.org/officeDocument/2006/relationships/image" Target="../media/image8.png"/><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slideLayout" Target="../slideLayouts/slideLayout7.xml"/><Relationship Id="rId2" Type="http://schemas.openxmlformats.org/officeDocument/2006/relationships/tags" Target="../tags/tag148.xml"/><Relationship Id="rId16" Type="http://schemas.openxmlformats.org/officeDocument/2006/relationships/tags" Target="../tags/tag162.xml"/><Relationship Id="rId20" Type="http://schemas.microsoft.com/office/2007/relationships/hdphoto" Target="../media/hdphoto2.wdp"/><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tags" Target="../tags/tag161.xml"/><Relationship Id="rId10" Type="http://schemas.openxmlformats.org/officeDocument/2006/relationships/tags" Target="../tags/tag156.xml"/><Relationship Id="rId19" Type="http://schemas.openxmlformats.org/officeDocument/2006/relationships/image" Target="../media/image13.png"/><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tags" Target="../tags/tag160.xml"/><Relationship Id="rId22"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image" Target="../media/image8.png"/><Relationship Id="rId2" Type="http://schemas.openxmlformats.org/officeDocument/2006/relationships/tags" Target="../tags/tag164.xml"/><Relationship Id="rId16" Type="http://schemas.microsoft.com/office/2007/relationships/hdphoto" Target="../media/hdphoto2.wdp"/><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image" Target="../media/image13.png"/><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13" Type="http://schemas.openxmlformats.org/officeDocument/2006/relationships/image" Target="../media/image3.png"/><Relationship Id="rId3" Type="http://schemas.openxmlformats.org/officeDocument/2006/relationships/tags" Target="../tags/tag177.xml"/><Relationship Id="rId7" Type="http://schemas.openxmlformats.org/officeDocument/2006/relationships/slideLayout" Target="../slideLayouts/slideLayout7.xml"/><Relationship Id="rId12" Type="http://schemas.openxmlformats.org/officeDocument/2006/relationships/image" Target="../media/image12.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image" Target="../media/image11.png"/><Relationship Id="rId5" Type="http://schemas.openxmlformats.org/officeDocument/2006/relationships/tags" Target="../tags/tag179.xml"/><Relationship Id="rId10" Type="http://schemas.microsoft.com/office/2007/relationships/hdphoto" Target="../media/hdphoto1.wdp"/><Relationship Id="rId4" Type="http://schemas.openxmlformats.org/officeDocument/2006/relationships/tags" Target="../tags/tag178.xml"/><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13" Type="http://schemas.openxmlformats.org/officeDocument/2006/relationships/chart" Target="../charts/chart1.xml"/><Relationship Id="rId3" Type="http://schemas.openxmlformats.org/officeDocument/2006/relationships/tags" Target="../tags/tag18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image" Target="../media/image8.png"/><Relationship Id="rId5" Type="http://schemas.openxmlformats.org/officeDocument/2006/relationships/tags" Target="../tags/tag185.xml"/><Relationship Id="rId10" Type="http://schemas.microsoft.com/office/2007/relationships/hdphoto" Target="../media/hdphoto2.wdp"/><Relationship Id="rId4" Type="http://schemas.openxmlformats.org/officeDocument/2006/relationships/tags" Target="../tags/tag184.xml"/><Relationship Id="rId9"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notesSlide" Target="../notesSlides/notesSlide18.xml"/><Relationship Id="rId3" Type="http://schemas.openxmlformats.org/officeDocument/2006/relationships/tags" Target="../tags/tag189.xml"/><Relationship Id="rId21" Type="http://schemas.openxmlformats.org/officeDocument/2006/relationships/image" Target="../media/image14.png"/><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slideLayout" Target="../slideLayouts/slideLayout7.xml"/><Relationship Id="rId2" Type="http://schemas.openxmlformats.org/officeDocument/2006/relationships/tags" Target="../tags/tag188.xml"/><Relationship Id="rId16" Type="http://schemas.openxmlformats.org/officeDocument/2006/relationships/tags" Target="../tags/tag202.xml"/><Relationship Id="rId20" Type="http://schemas.microsoft.com/office/2007/relationships/hdphoto" Target="../media/hdphoto2.wdp"/><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19" Type="http://schemas.openxmlformats.org/officeDocument/2006/relationships/image" Target="../media/image13.png"/><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 Id="rId22"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microsoft.com/office/2007/relationships/hdphoto" Target="../media/hdphoto1.wdp"/><Relationship Id="rId3" Type="http://schemas.openxmlformats.org/officeDocument/2006/relationships/tags" Target="../tags/tag9.xml"/><Relationship Id="rId21" Type="http://schemas.openxmlformats.org/officeDocument/2006/relationships/image" Target="../media/image3.pn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5.png"/><Relationship Id="rId2" Type="http://schemas.openxmlformats.org/officeDocument/2006/relationships/tags" Target="../tags/tag8.xml"/><Relationship Id="rId16" Type="http://schemas.openxmlformats.org/officeDocument/2006/relationships/notesSlide" Target="../notesSlides/notesSlide2.xml"/><Relationship Id="rId20" Type="http://schemas.openxmlformats.org/officeDocument/2006/relationships/image" Target="../media/image7.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slideLayout" Target="../slideLayouts/slideLayout7.xml"/><Relationship Id="rId23" Type="http://schemas.openxmlformats.org/officeDocument/2006/relationships/image" Target="../media/image9.png"/><Relationship Id="rId10" Type="http://schemas.openxmlformats.org/officeDocument/2006/relationships/tags" Target="../tags/tag16.xml"/><Relationship Id="rId19" Type="http://schemas.openxmlformats.org/officeDocument/2006/relationships/image" Target="../media/image6.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203.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tags" Target="../tags/tag211.xml"/><Relationship Id="rId13" Type="http://schemas.openxmlformats.org/officeDocument/2006/relationships/tags" Target="../tags/tag216.xml"/><Relationship Id="rId18" Type="http://schemas.openxmlformats.org/officeDocument/2006/relationships/notesSlide" Target="../notesSlides/notesSlide20.xml"/><Relationship Id="rId3" Type="http://schemas.openxmlformats.org/officeDocument/2006/relationships/tags" Target="../tags/tag206.xml"/><Relationship Id="rId21" Type="http://schemas.openxmlformats.org/officeDocument/2006/relationships/image" Target="../media/image8.png"/><Relationship Id="rId7" Type="http://schemas.openxmlformats.org/officeDocument/2006/relationships/tags" Target="../tags/tag210.xml"/><Relationship Id="rId12" Type="http://schemas.openxmlformats.org/officeDocument/2006/relationships/tags" Target="../tags/tag215.xml"/><Relationship Id="rId17" Type="http://schemas.openxmlformats.org/officeDocument/2006/relationships/slideLayout" Target="../slideLayouts/slideLayout7.xml"/><Relationship Id="rId2" Type="http://schemas.openxmlformats.org/officeDocument/2006/relationships/tags" Target="../tags/tag205.xml"/><Relationship Id="rId16" Type="http://schemas.openxmlformats.org/officeDocument/2006/relationships/tags" Target="../tags/tag219.xml"/><Relationship Id="rId20" Type="http://schemas.microsoft.com/office/2007/relationships/hdphoto" Target="../media/hdphoto2.wdp"/><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tags" Target="../tags/tag214.xml"/><Relationship Id="rId5" Type="http://schemas.openxmlformats.org/officeDocument/2006/relationships/tags" Target="../tags/tag208.xml"/><Relationship Id="rId15" Type="http://schemas.openxmlformats.org/officeDocument/2006/relationships/tags" Target="../tags/tag218.xml"/><Relationship Id="rId10" Type="http://schemas.openxmlformats.org/officeDocument/2006/relationships/tags" Target="../tags/tag213.xml"/><Relationship Id="rId19" Type="http://schemas.openxmlformats.org/officeDocument/2006/relationships/image" Target="../media/image13.png"/><Relationship Id="rId4" Type="http://schemas.openxmlformats.org/officeDocument/2006/relationships/tags" Target="../tags/tag207.xml"/><Relationship Id="rId9" Type="http://schemas.openxmlformats.org/officeDocument/2006/relationships/tags" Target="../tags/tag212.xml"/><Relationship Id="rId14" Type="http://schemas.openxmlformats.org/officeDocument/2006/relationships/tags" Target="../tags/tag217.xml"/><Relationship Id="rId22"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2.png"/><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image" Target="../media/image11.png"/><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microsoft.com/office/2007/relationships/hdphoto" Target="../media/hdphoto1.wdp"/><Relationship Id="rId5" Type="http://schemas.openxmlformats.org/officeDocument/2006/relationships/tags" Target="../tags/tag224.xml"/><Relationship Id="rId10" Type="http://schemas.openxmlformats.org/officeDocument/2006/relationships/image" Target="../media/image5.png"/><Relationship Id="rId4" Type="http://schemas.openxmlformats.org/officeDocument/2006/relationships/tags" Target="../tags/tag223.xml"/><Relationship Id="rId9" Type="http://schemas.openxmlformats.org/officeDocument/2006/relationships/notesSlide" Target="../notesSlides/notesSlide21.xml"/><Relationship Id="rId1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tags" Target="../tags/tag238.xml"/><Relationship Id="rId17" Type="http://schemas.openxmlformats.org/officeDocument/2006/relationships/image" Target="../media/image8.png"/><Relationship Id="rId2" Type="http://schemas.openxmlformats.org/officeDocument/2006/relationships/tags" Target="../tags/tag228.xml"/><Relationship Id="rId16" Type="http://schemas.microsoft.com/office/2007/relationships/hdphoto" Target="../media/hdphoto2.wdp"/><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5" Type="http://schemas.openxmlformats.org/officeDocument/2006/relationships/tags" Target="../tags/tag231.xml"/><Relationship Id="rId15" Type="http://schemas.openxmlformats.org/officeDocument/2006/relationships/image" Target="../media/image13.png"/><Relationship Id="rId10" Type="http://schemas.openxmlformats.org/officeDocument/2006/relationships/tags" Target="../tags/tag236.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image" Target="../media/image8.png"/><Relationship Id="rId3" Type="http://schemas.openxmlformats.org/officeDocument/2006/relationships/tags" Target="../tags/tag241.xml"/><Relationship Id="rId7" Type="http://schemas.openxmlformats.org/officeDocument/2006/relationships/tags" Target="../tags/tag245.xml"/><Relationship Id="rId12" Type="http://schemas.microsoft.com/office/2007/relationships/hdphoto" Target="../media/hdphoto2.wdp"/><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image" Target="../media/image13.png"/><Relationship Id="rId5" Type="http://schemas.openxmlformats.org/officeDocument/2006/relationships/tags" Target="../tags/tag243.xml"/><Relationship Id="rId10" Type="http://schemas.openxmlformats.org/officeDocument/2006/relationships/notesSlide" Target="../notesSlides/notesSlide23.xml"/><Relationship Id="rId4" Type="http://schemas.openxmlformats.org/officeDocument/2006/relationships/tags" Target="../tags/tag242.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image" Target="../media/image8.png"/><Relationship Id="rId3" Type="http://schemas.openxmlformats.org/officeDocument/2006/relationships/tags" Target="../tags/tag249.xml"/><Relationship Id="rId7" Type="http://schemas.openxmlformats.org/officeDocument/2006/relationships/tags" Target="../tags/tag253.xml"/><Relationship Id="rId12" Type="http://schemas.microsoft.com/office/2007/relationships/hdphoto" Target="../media/hdphoto2.wdp"/><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image" Target="../media/image13.png"/><Relationship Id="rId5" Type="http://schemas.openxmlformats.org/officeDocument/2006/relationships/tags" Target="../tags/tag251.xml"/><Relationship Id="rId15" Type="http://schemas.openxmlformats.org/officeDocument/2006/relationships/chart" Target="../charts/chart2.xml"/><Relationship Id="rId10" Type="http://schemas.openxmlformats.org/officeDocument/2006/relationships/notesSlide" Target="../notesSlides/notesSlide24.xml"/><Relationship Id="rId4" Type="http://schemas.openxmlformats.org/officeDocument/2006/relationships/tags" Target="../tags/tag250.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tags" Target="../tags/tag256.xml"/><Relationship Id="rId1" Type="http://schemas.openxmlformats.org/officeDocument/2006/relationships/tags" Target="../tags/tag255.xml"/><Relationship Id="rId6" Type="http://schemas.microsoft.com/office/2007/relationships/hdphoto" Target="../media/hdphoto2.wdp"/><Relationship Id="rId5" Type="http://schemas.openxmlformats.org/officeDocument/2006/relationships/image" Target="../media/image13.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tags" Target="../tags/tag259.xml"/><Relationship Id="rId7" Type="http://schemas.openxmlformats.org/officeDocument/2006/relationships/image" Target="../media/image3.png"/><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image" Target="../media/image2.png"/><Relationship Id="rId5" Type="http://schemas.openxmlformats.org/officeDocument/2006/relationships/notesSlide" Target="../notesSlides/notesSlide26.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2.pn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image" Target="../media/image11.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microsoft.com/office/2007/relationships/hdphoto" Target="../media/hdphoto1.wdp"/><Relationship Id="rId5" Type="http://schemas.openxmlformats.org/officeDocument/2006/relationships/tags" Target="../tags/tag25.xml"/><Relationship Id="rId10" Type="http://schemas.openxmlformats.org/officeDocument/2006/relationships/image" Target="../media/image5.png"/><Relationship Id="rId4" Type="http://schemas.openxmlformats.org/officeDocument/2006/relationships/tags" Target="../tags/tag24.xml"/><Relationship Id="rId9" Type="http://schemas.openxmlformats.org/officeDocument/2006/relationships/notesSlide" Target="../notesSlides/notesSlide3.xml"/><Relationship Id="rId1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image" Target="../media/image13.png"/><Relationship Id="rId3" Type="http://schemas.openxmlformats.org/officeDocument/2006/relationships/tags" Target="../tags/tag30.xml"/><Relationship Id="rId21" Type="http://schemas.openxmlformats.org/officeDocument/2006/relationships/image" Target="../media/image15.jpeg"/><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notesSlide" Target="../notesSlides/notesSlide4.xml"/><Relationship Id="rId2" Type="http://schemas.openxmlformats.org/officeDocument/2006/relationships/tags" Target="../tags/tag29.xml"/><Relationship Id="rId16" Type="http://schemas.openxmlformats.org/officeDocument/2006/relationships/slideLayout" Target="../slideLayouts/slideLayout7.xml"/><Relationship Id="rId20" Type="http://schemas.openxmlformats.org/officeDocument/2006/relationships/image" Target="../media/image14.pn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tags" Target="../tags/tag42.xml"/><Relationship Id="rId10" Type="http://schemas.openxmlformats.org/officeDocument/2006/relationships/tags" Target="../tags/tag37.xml"/><Relationship Id="rId19" Type="http://schemas.microsoft.com/office/2007/relationships/hdphoto" Target="../media/hdphoto2.wdp"/><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s>
</file>

<file path=ppt/slides/_rels/slide6.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3" Type="http://schemas.openxmlformats.org/officeDocument/2006/relationships/tags" Target="../tags/tag45.xml"/><Relationship Id="rId21" Type="http://schemas.openxmlformats.org/officeDocument/2006/relationships/notesSlide" Target="../notesSlides/notesSlide5.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image" Target="../media/image16.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slideLayout" Target="../slideLayouts/slideLayout7.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image" Target="../media/image14.png"/><Relationship Id="rId5" Type="http://schemas.openxmlformats.org/officeDocument/2006/relationships/tags" Target="../tags/tag47.xml"/><Relationship Id="rId15" Type="http://schemas.openxmlformats.org/officeDocument/2006/relationships/tags" Target="../tags/tag57.xml"/><Relationship Id="rId23" Type="http://schemas.microsoft.com/office/2007/relationships/hdphoto" Target="../media/hdphoto2.wdp"/><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4.xml"/><Relationship Id="rId7" Type="http://schemas.openxmlformats.org/officeDocument/2006/relationships/image" Target="../media/image17.jpe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3.png"/><Relationship Id="rId5" Type="http://schemas.openxmlformats.org/officeDocument/2006/relationships/notesSlide" Target="../notesSlides/notesSlide6.xml"/><Relationship Id="rId10" Type="http://schemas.microsoft.com/office/2007/relationships/hdphoto" Target="../media/hdphoto2.wdp"/><Relationship Id="rId4" Type="http://schemas.openxmlformats.org/officeDocument/2006/relationships/slideLayout" Target="../slideLayouts/slideLayout7.xml"/><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8.png"/><Relationship Id="rId2" Type="http://schemas.openxmlformats.org/officeDocument/2006/relationships/tags" Target="../tags/tag66.xml"/><Relationship Id="rId16" Type="http://schemas.microsoft.com/office/2007/relationships/hdphoto" Target="../media/hdphoto2.wdp"/><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13.png"/><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79.xml"/><Relationship Id="rId7" Type="http://schemas.openxmlformats.org/officeDocument/2006/relationships/image" Target="../media/image3.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8.xml"/><Relationship Id="rId5" Type="http://schemas.openxmlformats.org/officeDocument/2006/relationships/slideLayout" Target="../slideLayouts/slideLayout7.xml"/><Relationship Id="rId10" Type="http://schemas.microsoft.com/office/2007/relationships/hdphoto" Target="../media/hdphoto2.wdp"/><Relationship Id="rId4" Type="http://schemas.openxmlformats.org/officeDocument/2006/relationships/tags" Target="../tags/tag80.xm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10" cstate="email">
            <a:extLst>
              <a:ext uri="{28A0092B-C50C-407E-A947-70E740481C1C}">
                <a14:useLocalDpi xmlns:a14="http://schemas.microsoft.com/office/drawing/2010/main"/>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4699852" y="989754"/>
            <a:ext cx="1538883" cy="3477875"/>
          </a:xfrm>
          <a:prstGeom prst="rect">
            <a:avLst/>
          </a:prstGeom>
          <a:noFill/>
        </p:spPr>
        <p:txBody>
          <a:bodyPr vert="eaVert" wrap="none" rtlCol="0">
            <a:spAutoFit/>
          </a:bodyPr>
          <a:lstStyle/>
          <a:p>
            <a:pPr algn="ctr"/>
            <a:r>
              <a:rPr lang="zh-CN" altLang="en-US" sz="8800" dirty="0">
                <a:blipFill dpi="0" rotWithShape="1">
                  <a:blip r:embed="rId11"/>
                  <a:srcRect/>
                  <a:stretch>
                    <a:fillRect/>
                  </a:stretch>
                </a:blipFill>
                <a:latin typeface="叶根友圆趣卡通体" panose="02010601030101010101" pitchFamily="2" charset="-122"/>
                <a:ea typeface="叶根友圆趣卡通体" panose="02010601030101010101" pitchFamily="2" charset="-122"/>
              </a:rPr>
              <a:t>文艺</a:t>
            </a:r>
            <a:r>
              <a:rPr lang="zh-CN" altLang="en-US" sz="8800" dirty="0" smtClean="0">
                <a:blipFill dpi="0" rotWithShape="1">
                  <a:blip r:embed="rId11"/>
                  <a:srcRect/>
                  <a:stretch>
                    <a:fillRect/>
                  </a:stretch>
                </a:blipFill>
                <a:latin typeface="叶根友圆趣卡通体" panose="02010601030101010101" pitchFamily="2" charset="-122"/>
                <a:ea typeface="叶根友圆趣卡通体" panose="02010601030101010101" pitchFamily="2" charset="-122"/>
              </a:rPr>
              <a:t>风</a:t>
            </a:r>
            <a:endParaRPr lang="en-US" altLang="zh-CN" sz="8800" dirty="0">
              <a:blipFill dpi="0" rotWithShape="1">
                <a:blip r:embed="rId11"/>
                <a:srcRect/>
                <a:stretch>
                  <a:fillRect/>
                </a:stretch>
              </a:blipFill>
              <a:latin typeface="叶根友圆趣卡通体" panose="02010601030101010101" pitchFamily="2" charset="-122"/>
              <a:ea typeface="叶根友圆趣卡通体" panose="02010601030101010101" pitchFamily="2" charset="-122"/>
            </a:endParaRPr>
          </a:p>
        </p:txBody>
      </p:sp>
      <p:sp>
        <p:nvSpPr>
          <p:cNvPr id="23" name="PA_库_文本框 22"/>
          <p:cNvSpPr txBox="1"/>
          <p:nvPr>
            <p:custDataLst>
              <p:tags r:id="rId4"/>
            </p:custDataLst>
          </p:nvPr>
        </p:nvSpPr>
        <p:spPr>
          <a:xfrm>
            <a:off x="6029626" y="989755"/>
            <a:ext cx="1015663" cy="2169825"/>
          </a:xfrm>
          <a:prstGeom prst="rect">
            <a:avLst/>
          </a:prstGeom>
          <a:noFill/>
        </p:spPr>
        <p:txBody>
          <a:bodyPr vert="eaVert" wrap="none" rtlCol="0">
            <a:spAutoFit/>
          </a:bodyPr>
          <a:lstStyle/>
          <a:p>
            <a:r>
              <a:rPr lang="zh-CN" altLang="en-US" sz="5400" dirty="0" smtClean="0">
                <a:blipFill dpi="0" rotWithShape="1">
                  <a:blip r:embed="rId11"/>
                  <a:srcRect/>
                  <a:stretch>
                    <a:fillRect/>
                  </a:stretch>
                </a:blipFill>
                <a:latin typeface="华康娃娃体W5" panose="040B0509000000000000" pitchFamily="81" charset="-122"/>
                <a:ea typeface="华康娃娃体W5" panose="040B0509000000000000" pitchFamily="81" charset="-122"/>
              </a:rPr>
              <a:t>燃品堂</a:t>
            </a:r>
            <a:endParaRPr lang="zh-CN" altLang="en-US" sz="5400" dirty="0">
              <a:blipFill dpi="0" rotWithShape="1">
                <a:blip r:embed="rId11"/>
                <a:srcRect/>
                <a:stretch>
                  <a:fillRect/>
                </a:stretch>
              </a:blipFill>
              <a:latin typeface="华康娃娃体W5" panose="040B0509000000000000" pitchFamily="81" charset="-122"/>
              <a:ea typeface="华康娃娃体W5" panose="040B0509000000000000" pitchFamily="81" charset="-122"/>
            </a:endParaRPr>
          </a:p>
        </p:txBody>
      </p:sp>
      <p:cxnSp>
        <p:nvCxnSpPr>
          <p:cNvPr id="26" name="PA_库_直接连接符 25"/>
          <p:cNvCxnSpPr/>
          <p:nvPr>
            <p:custDataLst>
              <p:tags r:id="rId5"/>
            </p:custDataLst>
          </p:nvPr>
        </p:nvCxnSpPr>
        <p:spPr>
          <a:xfrm>
            <a:off x="6095999" y="1222744"/>
            <a:ext cx="0" cy="2998382"/>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pic>
        <p:nvPicPr>
          <p:cNvPr id="2" name="佐藤利奈,大亀あすか - ごはんの練習">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2"/>
          <a:stretch>
            <a:fillRect/>
          </a:stretch>
        </p:blipFill>
        <p:spPr>
          <a:xfrm>
            <a:off x="11587749" y="6276975"/>
            <a:ext cx="477546" cy="477546"/>
          </a:xfrm>
          <a:prstGeom prst="rect">
            <a:avLst/>
          </a:prstGeom>
        </p:spPr>
      </p:pic>
    </p:spTree>
    <p:extLst>
      <p:ext uri="{BB962C8B-B14F-4D97-AF65-F5344CB8AC3E}">
        <p14:creationId xmlns:p14="http://schemas.microsoft.com/office/powerpoint/2010/main" val="235780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4" presetClass="entr" presetSubtype="5"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randombar(vertical)">
                                      <p:cBhvr>
                                        <p:cTn id="9" dur="500"/>
                                        <p:tgtEl>
                                          <p:spTgt spid="9"/>
                                        </p:tgtEl>
                                      </p:cBhvr>
                                    </p:animEffect>
                                  </p:childTnLst>
                                </p:cTn>
                              </p:par>
                              <p:par>
                                <p:cTn id="10" presetID="23" presetClass="entr" presetSubtype="16"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par>
                                <p:cTn id="14" presetID="2" presetClass="entr" presetSubtype="1" decel="100000" fill="hold" grpId="0" nodeType="withEffect">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500" fill="hold"/>
                                        <p:tgtEl>
                                          <p:spTgt spid="19"/>
                                        </p:tgtEl>
                                        <p:attrNameLst>
                                          <p:attrName>ppt_x</p:attrName>
                                        </p:attrNameLst>
                                      </p:cBhvr>
                                      <p:tavLst>
                                        <p:tav tm="0">
                                          <p:val>
                                            <p:strVal val="#ppt_x"/>
                                          </p:val>
                                        </p:tav>
                                        <p:tav tm="100000">
                                          <p:val>
                                            <p:strVal val="#ppt_x"/>
                                          </p:val>
                                        </p:tav>
                                      </p:tavLst>
                                    </p:anim>
                                    <p:anim calcmode="lin" valueType="num">
                                      <p:cBhvr additive="base">
                                        <p:cTn id="17" dur="1500" fill="hold"/>
                                        <p:tgtEl>
                                          <p:spTgt spid="19"/>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500" fill="hold"/>
                                        <p:tgtEl>
                                          <p:spTgt spid="23"/>
                                        </p:tgtEl>
                                        <p:attrNameLst>
                                          <p:attrName>ppt_x</p:attrName>
                                        </p:attrNameLst>
                                      </p:cBhvr>
                                      <p:tavLst>
                                        <p:tav tm="0">
                                          <p:val>
                                            <p:strVal val="#ppt_x"/>
                                          </p:val>
                                        </p:tav>
                                        <p:tav tm="100000">
                                          <p:val>
                                            <p:strVal val="#ppt_x"/>
                                          </p:val>
                                        </p:tav>
                                      </p:tavLst>
                                    </p:anim>
                                    <p:anim calcmode="lin" valueType="num">
                                      <p:cBhvr additive="base">
                                        <p:cTn id="21" dur="1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25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500" fill="hold"/>
                                        <p:tgtEl>
                                          <p:spTgt spid="26"/>
                                        </p:tgtEl>
                                        <p:attrNameLst>
                                          <p:attrName>ppt_x</p:attrName>
                                        </p:attrNameLst>
                                      </p:cBhvr>
                                      <p:tavLst>
                                        <p:tav tm="0">
                                          <p:val>
                                            <p:strVal val="#ppt_x"/>
                                          </p:val>
                                        </p:tav>
                                        <p:tav tm="100000">
                                          <p:val>
                                            <p:strVal val="#ppt_x"/>
                                          </p:val>
                                        </p:tav>
                                      </p:tavLst>
                                    </p:anim>
                                    <p:anim calcmode="lin" valueType="num">
                                      <p:cBhvr additive="base">
                                        <p:cTn id="25" dur="1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
                </p:tgtEl>
              </p:cMediaNode>
            </p:audio>
          </p:childTnLst>
        </p:cTn>
      </p:par>
    </p:tnLst>
    <p:bldLst>
      <p:bldP spid="19" grpId="0" autoUpdateAnimBg="0"/>
      <p:bldP spid="2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1252731" y="1937983"/>
            <a:ext cx="9665481" cy="2210936"/>
            <a:chOff x="1266379" y="1774207"/>
            <a:chExt cx="9665481" cy="2210936"/>
          </a:xfrm>
        </p:grpSpPr>
        <p:sp>
          <p:nvSpPr>
            <p:cNvPr id="3" name="图文框 2"/>
            <p:cNvSpPr/>
            <p:nvPr/>
          </p:nvSpPr>
          <p:spPr>
            <a:xfrm rot="16200000">
              <a:off x="4993652" y="-1953066"/>
              <a:ext cx="2210936" cy="9665481"/>
            </a:xfrm>
            <a:prstGeom prst="frame">
              <a:avLst>
                <a:gd name="adj1" fmla="val 1851"/>
              </a:avLst>
            </a:prstGeom>
            <a:blipFill dpi="0" rotWithShape="0">
              <a:blip r:embed="rId2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1446663" y="1937982"/>
              <a:ext cx="9294125" cy="1897039"/>
            </a:xfrm>
            <a:prstGeom prst="rect">
              <a:avLst/>
            </a:prstGeom>
            <a:blipFill dpi="0" rotWithShape="1">
              <a:blip r:embed="rId2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PA_库_任意多边形 105"/>
          <p:cNvSpPr>
            <a:spLocks noEditPoints="1"/>
          </p:cNvSpPr>
          <p:nvPr>
            <p:custDataLst>
              <p:tags r:id="rId2"/>
            </p:custDataLst>
          </p:nvPr>
        </p:nvSpPr>
        <p:spPr bwMode="auto">
          <a:xfrm>
            <a:off x="1252731"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PA_库_文本框 5"/>
          <p:cNvSpPr txBox="1"/>
          <p:nvPr>
            <p:custDataLst>
              <p:tags r:id="rId3"/>
            </p:custDataLst>
          </p:nvPr>
        </p:nvSpPr>
        <p:spPr>
          <a:xfrm>
            <a:off x="1494384"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7" name="PA_库_任意多边形 105"/>
          <p:cNvSpPr>
            <a:spLocks noEditPoints="1"/>
          </p:cNvSpPr>
          <p:nvPr>
            <p:custDataLst>
              <p:tags r:id="rId4"/>
            </p:custDataLst>
          </p:nvPr>
        </p:nvSpPr>
        <p:spPr bwMode="auto">
          <a:xfrm>
            <a:off x="1252731"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PA_库_文本框 7"/>
          <p:cNvSpPr txBox="1"/>
          <p:nvPr>
            <p:custDataLst>
              <p:tags r:id="rId5"/>
            </p:custDataLst>
          </p:nvPr>
        </p:nvSpPr>
        <p:spPr>
          <a:xfrm>
            <a:off x="1494384"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9" name="PA_库_任意多边形 105"/>
          <p:cNvSpPr>
            <a:spLocks noEditPoints="1"/>
          </p:cNvSpPr>
          <p:nvPr>
            <p:custDataLst>
              <p:tags r:id="rId6"/>
            </p:custDataLst>
          </p:nvPr>
        </p:nvSpPr>
        <p:spPr bwMode="auto">
          <a:xfrm>
            <a:off x="1252731"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PA_库_文本框 9"/>
          <p:cNvSpPr txBox="1"/>
          <p:nvPr>
            <p:custDataLst>
              <p:tags r:id="rId7"/>
            </p:custDataLst>
          </p:nvPr>
        </p:nvSpPr>
        <p:spPr>
          <a:xfrm>
            <a:off x="1494384"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5"/>
          <p:cNvSpPr>
            <a:spLocks noEditPoints="1"/>
          </p:cNvSpPr>
          <p:nvPr>
            <p:custDataLst>
              <p:tags r:id="rId8"/>
            </p:custDataLst>
          </p:nvPr>
        </p:nvSpPr>
        <p:spPr bwMode="auto">
          <a:xfrm>
            <a:off x="4926254" y="443744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PA_库_文本框 11"/>
          <p:cNvSpPr txBox="1"/>
          <p:nvPr>
            <p:custDataLst>
              <p:tags r:id="rId9"/>
            </p:custDataLst>
          </p:nvPr>
        </p:nvSpPr>
        <p:spPr>
          <a:xfrm>
            <a:off x="5167907" y="437809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3" name="PA_库_任意多边形 105"/>
          <p:cNvSpPr>
            <a:spLocks noEditPoints="1"/>
          </p:cNvSpPr>
          <p:nvPr>
            <p:custDataLst>
              <p:tags r:id="rId10"/>
            </p:custDataLst>
          </p:nvPr>
        </p:nvSpPr>
        <p:spPr bwMode="auto">
          <a:xfrm>
            <a:off x="4926254" y="48356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PA_库_文本框 13"/>
          <p:cNvSpPr txBox="1"/>
          <p:nvPr>
            <p:custDataLst>
              <p:tags r:id="rId11"/>
            </p:custDataLst>
          </p:nvPr>
        </p:nvSpPr>
        <p:spPr>
          <a:xfrm>
            <a:off x="5167907" y="47762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5" name="PA_库_任意多边形 105"/>
          <p:cNvSpPr>
            <a:spLocks noEditPoints="1"/>
          </p:cNvSpPr>
          <p:nvPr>
            <p:custDataLst>
              <p:tags r:id="rId12"/>
            </p:custDataLst>
          </p:nvPr>
        </p:nvSpPr>
        <p:spPr bwMode="auto">
          <a:xfrm>
            <a:off x="4926254" y="52335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PA_库_文本框 15"/>
          <p:cNvSpPr txBox="1"/>
          <p:nvPr>
            <p:custDataLst>
              <p:tags r:id="rId13"/>
            </p:custDataLst>
          </p:nvPr>
        </p:nvSpPr>
        <p:spPr>
          <a:xfrm>
            <a:off x="5167907" y="51741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7" name="PA_库_任意多边形 105"/>
          <p:cNvSpPr>
            <a:spLocks noEditPoints="1"/>
          </p:cNvSpPr>
          <p:nvPr>
            <p:custDataLst>
              <p:tags r:id="rId14"/>
            </p:custDataLst>
          </p:nvPr>
        </p:nvSpPr>
        <p:spPr bwMode="auto">
          <a:xfrm>
            <a:off x="8756136"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PA_库_文本框 17"/>
          <p:cNvSpPr txBox="1"/>
          <p:nvPr>
            <p:custDataLst>
              <p:tags r:id="rId15"/>
            </p:custDataLst>
          </p:nvPr>
        </p:nvSpPr>
        <p:spPr>
          <a:xfrm>
            <a:off x="8997789"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9" name="PA_库_任意多边形 105"/>
          <p:cNvSpPr>
            <a:spLocks noEditPoints="1"/>
          </p:cNvSpPr>
          <p:nvPr>
            <p:custDataLst>
              <p:tags r:id="rId16"/>
            </p:custDataLst>
          </p:nvPr>
        </p:nvSpPr>
        <p:spPr bwMode="auto">
          <a:xfrm>
            <a:off x="8756136"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PA_库_文本框 19"/>
          <p:cNvSpPr txBox="1"/>
          <p:nvPr>
            <p:custDataLst>
              <p:tags r:id="rId17"/>
            </p:custDataLst>
          </p:nvPr>
        </p:nvSpPr>
        <p:spPr>
          <a:xfrm>
            <a:off x="8997789"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21" name="PA_库_任意多边形 105"/>
          <p:cNvSpPr>
            <a:spLocks noEditPoints="1"/>
          </p:cNvSpPr>
          <p:nvPr>
            <p:custDataLst>
              <p:tags r:id="rId18"/>
            </p:custDataLst>
          </p:nvPr>
        </p:nvSpPr>
        <p:spPr bwMode="auto">
          <a:xfrm>
            <a:off x="8756136"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PA_库_文本框 21"/>
          <p:cNvSpPr txBox="1"/>
          <p:nvPr>
            <p:custDataLst>
              <p:tags r:id="rId19"/>
            </p:custDataLst>
          </p:nvPr>
        </p:nvSpPr>
        <p:spPr>
          <a:xfrm>
            <a:off x="8997789"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23" name="组合 22"/>
          <p:cNvGrpSpPr/>
          <p:nvPr/>
        </p:nvGrpSpPr>
        <p:grpSpPr>
          <a:xfrm flipH="1">
            <a:off x="3403879" y="200166"/>
            <a:ext cx="5384242" cy="797582"/>
            <a:chOff x="6330540" y="1327217"/>
            <a:chExt cx="5252898" cy="797582"/>
          </a:xfrm>
        </p:grpSpPr>
        <p:pic>
          <p:nvPicPr>
            <p:cNvPr id="24" name="图片 23"/>
            <p:cNvPicPr>
              <a:picLocks noChangeAspect="1"/>
            </p:cNvPicPr>
            <p:nvPr/>
          </p:nvPicPr>
          <p:blipFill>
            <a:blip r:embed="rId24"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25" name="任意多边形 2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27" name="图片 26"/>
          <p:cNvPicPr>
            <a:picLocks noChangeAspect="1"/>
          </p:cNvPicPr>
          <p:nvPr/>
        </p:nvPicPr>
        <p:blipFill rotWithShape="1">
          <a:blip r:embed="rId25" cstate="email">
            <a:extLst>
              <a:ext uri="{BEBA8EAE-BF5A-486C-A8C5-ECC9F3942E4B}">
                <a14:imgProps xmlns:a14="http://schemas.microsoft.com/office/drawing/2010/main">
                  <a14:imgLayer r:embed="rId26">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spTree>
    <p:extLst>
      <p:ext uri="{BB962C8B-B14F-4D97-AF65-F5344CB8AC3E}">
        <p14:creationId xmlns:p14="http://schemas.microsoft.com/office/powerpoint/2010/main" val="214622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1"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13"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4"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15"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16" dur="1500">
                                          <p:stCondLst>
                                            <p:cond delay="0"/>
                                          </p:stCondLst>
                                        </p:cTn>
                                        <p:tgtEl>
                                          <p:spTgt spid="5">
                                            <p:txEl>
                                              <p:charRg st="4294967295" end="4294967295"/>
                                            </p:txEl>
                                          </p:spTgt>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ppt_y"/>
                                          </p:val>
                                        </p:tav>
                                        <p:tav tm="100000">
                                          <p:val>
                                            <p:strVal val="#ppt_y"/>
                                          </p:val>
                                        </p:tav>
                                      </p:tavLst>
                                    </p:anim>
                                    <p:set>
                                      <p:cBhvr>
                                        <p:cTn id="21" dur="1" fill="hold">
                                          <p:stCondLst>
                                            <p:cond delay="0"/>
                                          </p:stCondLst>
                                        </p:cTn>
                                        <p:tgtEl>
                                          <p:spTgt spid="6"/>
                                        </p:tgtEl>
                                        <p:attrNameLst>
                                          <p:attrName>style.visibility</p:attrName>
                                        </p:attrNameLst>
                                      </p:cBhvr>
                                      <p:to>
                                        <p:strVal val="visible"/>
                                      </p:to>
                                    </p:set>
                                    <p:anim to="" calcmode="lin" valueType="num">
                                      <p:cBhvr>
                                        <p:cTn id="22"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4" dur="1500">
                                          <p:stCondLst>
                                            <p:cond delay="0"/>
                                          </p:stCondLst>
                                        </p:cTn>
                                        <p:tgtEl>
                                          <p:spTgt spid="6"/>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2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32" dur="1500">
                                          <p:stCondLst>
                                            <p:cond delay="0"/>
                                          </p:stCondLst>
                                        </p:cTn>
                                        <p:tgtEl>
                                          <p:spTgt spid="7">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0-#ppt_w/2"/>
                                          </p:val>
                                        </p:tav>
                                        <p:tav tm="100000">
                                          <p:val>
                                            <p:strVal val="#ppt_x"/>
                                          </p:val>
                                        </p:tav>
                                      </p:tavLst>
                                    </p:anim>
                                    <p:anim calcmode="lin" valueType="num">
                                      <p:cBhvr additive="base">
                                        <p:cTn id="36" dur="1500" fill="hold"/>
                                        <p:tgtEl>
                                          <p:spTgt spid="8"/>
                                        </p:tgtEl>
                                        <p:attrNameLst>
                                          <p:attrName>ppt_y</p:attrName>
                                        </p:attrNameLst>
                                      </p:cBhvr>
                                      <p:tavLst>
                                        <p:tav tm="0">
                                          <p:val>
                                            <p:strVal val="#ppt_y"/>
                                          </p:val>
                                        </p:tav>
                                        <p:tav tm="100000">
                                          <p:val>
                                            <p:strVal val="#ppt_y"/>
                                          </p:val>
                                        </p:tav>
                                      </p:tavLst>
                                    </p:anim>
                                    <p:set>
                                      <p:cBhvr>
                                        <p:cTn id="37" dur="1" fill="hold">
                                          <p:stCondLst>
                                            <p:cond delay="0"/>
                                          </p:stCondLst>
                                        </p:cTn>
                                        <p:tgtEl>
                                          <p:spTgt spid="8"/>
                                        </p:tgtEl>
                                        <p:attrNameLst>
                                          <p:attrName>style.visibility</p:attrName>
                                        </p:attrNameLst>
                                      </p:cBhvr>
                                      <p:to>
                                        <p:strVal val="visible"/>
                                      </p:to>
                                    </p:set>
                                    <p:anim to="" calcmode="lin" valueType="num">
                                      <p:cBhvr>
                                        <p:cTn id="38"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40" dur="1500">
                                          <p:stCondLst>
                                            <p:cond delay="0"/>
                                          </p:stCondLst>
                                        </p:cTn>
                                        <p:tgtEl>
                                          <p:spTgt spid="8"/>
                                        </p:tgtEl>
                                      </p:cBhvr>
                                    </p:animEffect>
                                  </p:childTnLst>
                                </p:cTn>
                              </p:par>
                              <p:par>
                                <p:cTn id="41" presetID="2" presetClass="entr" presetSubtype="8" decel="100000" fill="hold" grpId="0" nodeType="withEffect" nodePh="1">
                                  <p:stCondLst>
                                    <p:cond delay="250"/>
                                  </p:stCondLst>
                                  <p:endCondLst>
                                    <p:cond evt="begin" delay="0">
                                      <p:tn val="41"/>
                                    </p:cond>
                                  </p:endCondLst>
                                  <p:childTnLst>
                                    <p:set>
                                      <p:cBhvr>
                                        <p:cTn id="4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4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4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46"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48" dur="1500">
                                          <p:stCondLst>
                                            <p:cond delay="0"/>
                                          </p:stCondLst>
                                        </p:cTn>
                                        <p:tgtEl>
                                          <p:spTgt spid="9">
                                            <p:txEl>
                                              <p:charRg st="4294967295" end="4294967295"/>
                                            </p:txEl>
                                          </p:spTgt>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1500" fill="hold"/>
                                        <p:tgtEl>
                                          <p:spTgt spid="10"/>
                                        </p:tgtEl>
                                        <p:attrNameLst>
                                          <p:attrName>ppt_x</p:attrName>
                                        </p:attrNameLst>
                                      </p:cBhvr>
                                      <p:tavLst>
                                        <p:tav tm="0">
                                          <p:val>
                                            <p:strVal val="0-#ppt_w/2"/>
                                          </p:val>
                                        </p:tav>
                                        <p:tav tm="100000">
                                          <p:val>
                                            <p:strVal val="#ppt_x"/>
                                          </p:val>
                                        </p:tav>
                                      </p:tavLst>
                                    </p:anim>
                                    <p:anim calcmode="lin" valueType="num">
                                      <p:cBhvr additive="base">
                                        <p:cTn id="52" dur="1500" fill="hold"/>
                                        <p:tgtEl>
                                          <p:spTgt spid="10"/>
                                        </p:tgtEl>
                                        <p:attrNameLst>
                                          <p:attrName>ppt_y</p:attrName>
                                        </p:attrNameLst>
                                      </p:cBhvr>
                                      <p:tavLst>
                                        <p:tav tm="0">
                                          <p:val>
                                            <p:strVal val="#ppt_y"/>
                                          </p:val>
                                        </p:tav>
                                        <p:tav tm="100000">
                                          <p:val>
                                            <p:strVal val="#ppt_y"/>
                                          </p:val>
                                        </p:tav>
                                      </p:tavLst>
                                    </p:anim>
                                    <p:set>
                                      <p:cBhvr>
                                        <p:cTn id="53" dur="1" fill="hold">
                                          <p:stCondLst>
                                            <p:cond delay="0"/>
                                          </p:stCondLst>
                                        </p:cTn>
                                        <p:tgtEl>
                                          <p:spTgt spid="10"/>
                                        </p:tgtEl>
                                        <p:attrNameLst>
                                          <p:attrName>style.visibility</p:attrName>
                                        </p:attrNameLst>
                                      </p:cBhvr>
                                      <p:to>
                                        <p:strVal val="visible"/>
                                      </p:to>
                                    </p:set>
                                    <p:anim to="" calcmode="lin" valueType="num">
                                      <p:cBhvr>
                                        <p:cTn id="54"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56" dur="1500">
                                          <p:stCondLst>
                                            <p:cond delay="0"/>
                                          </p:stCondLst>
                                        </p:cTn>
                                        <p:tgtEl>
                                          <p:spTgt spid="10"/>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5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64" dur="1500">
                                          <p:stCondLst>
                                            <p:cond delay="0"/>
                                          </p:stCondLst>
                                        </p:cTn>
                                        <p:tgtEl>
                                          <p:spTgt spid="11">
                                            <p:txEl>
                                              <p:charRg st="4294967295" end="4294967295"/>
                                            </p:txEl>
                                          </p:spTgt>
                                        </p:tgtEl>
                                      </p:cBhvr>
                                    </p:animEffect>
                                  </p:childTnLst>
                                </p:cTn>
                              </p:par>
                              <p:par>
                                <p:cTn id="65" presetID="2" presetClass="entr" presetSubtype="8" decel="100000" fill="hold" grpId="0" nodeType="withEffect">
                                  <p:stCondLst>
                                    <p:cond delay="25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1500" fill="hold"/>
                                        <p:tgtEl>
                                          <p:spTgt spid="12"/>
                                        </p:tgtEl>
                                        <p:attrNameLst>
                                          <p:attrName>ppt_x</p:attrName>
                                        </p:attrNameLst>
                                      </p:cBhvr>
                                      <p:tavLst>
                                        <p:tav tm="0">
                                          <p:val>
                                            <p:strVal val="0-#ppt_w/2"/>
                                          </p:val>
                                        </p:tav>
                                        <p:tav tm="100000">
                                          <p:val>
                                            <p:strVal val="#ppt_x"/>
                                          </p:val>
                                        </p:tav>
                                      </p:tavLst>
                                    </p:anim>
                                    <p:anim calcmode="lin" valueType="num">
                                      <p:cBhvr additive="base">
                                        <p:cTn id="68" dur="1500" fill="hold"/>
                                        <p:tgtEl>
                                          <p:spTgt spid="12"/>
                                        </p:tgtEl>
                                        <p:attrNameLst>
                                          <p:attrName>ppt_y</p:attrName>
                                        </p:attrNameLst>
                                      </p:cBhvr>
                                      <p:tavLst>
                                        <p:tav tm="0">
                                          <p:val>
                                            <p:strVal val="#ppt_y"/>
                                          </p:val>
                                        </p:tav>
                                        <p:tav tm="100000">
                                          <p:val>
                                            <p:strVal val="#ppt_y"/>
                                          </p:val>
                                        </p:tav>
                                      </p:tavLst>
                                    </p:anim>
                                    <p:set>
                                      <p:cBhvr>
                                        <p:cTn id="69" dur="1" fill="hold">
                                          <p:stCondLst>
                                            <p:cond delay="0"/>
                                          </p:stCondLst>
                                        </p:cTn>
                                        <p:tgtEl>
                                          <p:spTgt spid="12"/>
                                        </p:tgtEl>
                                        <p:attrNameLst>
                                          <p:attrName>style.visibility</p:attrName>
                                        </p:attrNameLst>
                                      </p:cBhvr>
                                      <p:to>
                                        <p:strVal val="visible"/>
                                      </p:to>
                                    </p:set>
                                    <p:anim to="" calcmode="lin" valueType="num">
                                      <p:cBhvr>
                                        <p:cTn id="70"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72" dur="1500">
                                          <p:stCondLst>
                                            <p:cond delay="0"/>
                                          </p:stCondLst>
                                        </p:cTn>
                                        <p:tgtEl>
                                          <p:spTgt spid="12"/>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7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13">
                                            <p:txEl>
                                              <p:charRg st="4294967295" end="4294967295"/>
                                            </p:txEl>
                                          </p:spTgt>
                                        </p:tgtEl>
                                      </p:cBhvr>
                                    </p:animEffect>
                                  </p:childTnLst>
                                </p:cTn>
                              </p:par>
                              <p:par>
                                <p:cTn id="81" presetID="2" presetClass="entr" presetSubtype="8" decel="100000" fill="hold" grpId="0" nodeType="withEffect">
                                  <p:stCondLst>
                                    <p:cond delay="25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1500" fill="hold"/>
                                        <p:tgtEl>
                                          <p:spTgt spid="14"/>
                                        </p:tgtEl>
                                        <p:attrNameLst>
                                          <p:attrName>ppt_x</p:attrName>
                                        </p:attrNameLst>
                                      </p:cBhvr>
                                      <p:tavLst>
                                        <p:tav tm="0">
                                          <p:val>
                                            <p:strVal val="0-#ppt_w/2"/>
                                          </p:val>
                                        </p:tav>
                                        <p:tav tm="100000">
                                          <p:val>
                                            <p:strVal val="#ppt_x"/>
                                          </p:val>
                                        </p:tav>
                                      </p:tavLst>
                                    </p:anim>
                                    <p:anim calcmode="lin" valueType="num">
                                      <p:cBhvr additive="base">
                                        <p:cTn id="84" dur="1500" fill="hold"/>
                                        <p:tgtEl>
                                          <p:spTgt spid="14"/>
                                        </p:tgtEl>
                                        <p:attrNameLst>
                                          <p:attrName>ppt_y</p:attrName>
                                        </p:attrNameLst>
                                      </p:cBhvr>
                                      <p:tavLst>
                                        <p:tav tm="0">
                                          <p:val>
                                            <p:strVal val="#ppt_y"/>
                                          </p:val>
                                        </p:tav>
                                        <p:tav tm="100000">
                                          <p:val>
                                            <p:strVal val="#ppt_y"/>
                                          </p:val>
                                        </p:tav>
                                      </p:tavLst>
                                    </p:anim>
                                    <p:set>
                                      <p:cBhvr>
                                        <p:cTn id="85" dur="1" fill="hold">
                                          <p:stCondLst>
                                            <p:cond delay="0"/>
                                          </p:stCondLst>
                                        </p:cTn>
                                        <p:tgtEl>
                                          <p:spTgt spid="14"/>
                                        </p:tgtEl>
                                        <p:attrNameLst>
                                          <p:attrName>style.visibility</p:attrName>
                                        </p:attrNameLst>
                                      </p:cBhvr>
                                      <p:to>
                                        <p:strVal val="visible"/>
                                      </p:to>
                                    </p:set>
                                    <p:anim to="" calcmode="lin" valueType="num">
                                      <p:cBhvr>
                                        <p:cTn id="86"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88" dur="1500">
                                          <p:stCondLst>
                                            <p:cond delay="0"/>
                                          </p:stCondLst>
                                        </p:cTn>
                                        <p:tgtEl>
                                          <p:spTgt spid="14"/>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9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9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96" dur="1500">
                                          <p:stCondLst>
                                            <p:cond delay="0"/>
                                          </p:stCondLst>
                                        </p:cTn>
                                        <p:tgtEl>
                                          <p:spTgt spid="15">
                                            <p:txEl>
                                              <p:charRg st="4294967295" end="4294967295"/>
                                            </p:txEl>
                                          </p:spTgt>
                                        </p:tgtEl>
                                      </p:cBhvr>
                                    </p:animEffect>
                                  </p:childTnLst>
                                </p:cTn>
                              </p:par>
                              <p:par>
                                <p:cTn id="97" presetID="2" presetClass="entr" presetSubtype="8" decel="100000" fill="hold" grpId="0" nodeType="withEffect">
                                  <p:stCondLst>
                                    <p:cond delay="25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1500" fill="hold"/>
                                        <p:tgtEl>
                                          <p:spTgt spid="16"/>
                                        </p:tgtEl>
                                        <p:attrNameLst>
                                          <p:attrName>ppt_x</p:attrName>
                                        </p:attrNameLst>
                                      </p:cBhvr>
                                      <p:tavLst>
                                        <p:tav tm="0">
                                          <p:val>
                                            <p:strVal val="0-#ppt_w/2"/>
                                          </p:val>
                                        </p:tav>
                                        <p:tav tm="100000">
                                          <p:val>
                                            <p:strVal val="#ppt_x"/>
                                          </p:val>
                                        </p:tav>
                                      </p:tavLst>
                                    </p:anim>
                                    <p:anim calcmode="lin" valueType="num">
                                      <p:cBhvr additive="base">
                                        <p:cTn id="100" dur="1500" fill="hold"/>
                                        <p:tgtEl>
                                          <p:spTgt spid="16"/>
                                        </p:tgtEl>
                                        <p:attrNameLst>
                                          <p:attrName>ppt_y</p:attrName>
                                        </p:attrNameLst>
                                      </p:cBhvr>
                                      <p:tavLst>
                                        <p:tav tm="0">
                                          <p:val>
                                            <p:strVal val="#ppt_y"/>
                                          </p:val>
                                        </p:tav>
                                        <p:tav tm="100000">
                                          <p:val>
                                            <p:strVal val="#ppt_y"/>
                                          </p:val>
                                        </p:tav>
                                      </p:tavLst>
                                    </p:anim>
                                    <p:set>
                                      <p:cBhvr>
                                        <p:cTn id="101" dur="1" fill="hold">
                                          <p:stCondLst>
                                            <p:cond delay="0"/>
                                          </p:stCondLst>
                                        </p:cTn>
                                        <p:tgtEl>
                                          <p:spTgt spid="16"/>
                                        </p:tgtEl>
                                        <p:attrNameLst>
                                          <p:attrName>style.visibility</p:attrName>
                                        </p:attrNameLst>
                                      </p:cBhvr>
                                      <p:to>
                                        <p:strVal val="visible"/>
                                      </p:to>
                                    </p:set>
                                    <p:anim to="" calcmode="lin" valueType="num">
                                      <p:cBhvr>
                                        <p:cTn id="102"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103"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104" dur="1500">
                                          <p:stCondLst>
                                            <p:cond delay="0"/>
                                          </p:stCondLst>
                                        </p:cTn>
                                        <p:tgtEl>
                                          <p:spTgt spid="16"/>
                                        </p:tgtEl>
                                      </p:cBhvr>
                                    </p:animEffect>
                                  </p:childTnLst>
                                </p:cTn>
                              </p:par>
                              <p:par>
                                <p:cTn id="105" presetID="2" presetClass="entr" presetSubtype="8" decel="100000" fill="hold" grpId="0" nodeType="withEffect" nodePh="1">
                                  <p:stCondLst>
                                    <p:cond delay="250"/>
                                  </p:stCondLst>
                                  <p:endCondLst>
                                    <p:cond evt="begin" delay="0">
                                      <p:tn val="105"/>
                                    </p:cond>
                                  </p:endCondLst>
                                  <p:childTnLst>
                                    <p:set>
                                      <p:cBhvr>
                                        <p:cTn id="10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0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0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10"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11"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12" dur="1500">
                                          <p:stCondLst>
                                            <p:cond delay="0"/>
                                          </p:stCondLst>
                                        </p:cTn>
                                        <p:tgtEl>
                                          <p:spTgt spid="17">
                                            <p:txEl>
                                              <p:charRg st="4294967295" end="4294967295"/>
                                            </p:txEl>
                                          </p:spTgt>
                                        </p:tgtEl>
                                      </p:cBhvr>
                                    </p:animEffect>
                                  </p:childTnLst>
                                </p:cTn>
                              </p:par>
                              <p:par>
                                <p:cTn id="113" presetID="2" presetClass="entr" presetSubtype="8" decel="100000" fill="hold" grpId="0" nodeType="withEffect">
                                  <p:stCondLst>
                                    <p:cond delay="25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1500" fill="hold"/>
                                        <p:tgtEl>
                                          <p:spTgt spid="18"/>
                                        </p:tgtEl>
                                        <p:attrNameLst>
                                          <p:attrName>ppt_x</p:attrName>
                                        </p:attrNameLst>
                                      </p:cBhvr>
                                      <p:tavLst>
                                        <p:tav tm="0">
                                          <p:val>
                                            <p:strVal val="0-#ppt_w/2"/>
                                          </p:val>
                                        </p:tav>
                                        <p:tav tm="100000">
                                          <p:val>
                                            <p:strVal val="#ppt_x"/>
                                          </p:val>
                                        </p:tav>
                                      </p:tavLst>
                                    </p:anim>
                                    <p:anim calcmode="lin" valueType="num">
                                      <p:cBhvr additive="base">
                                        <p:cTn id="116" dur="1500" fill="hold"/>
                                        <p:tgtEl>
                                          <p:spTgt spid="18"/>
                                        </p:tgtEl>
                                        <p:attrNameLst>
                                          <p:attrName>ppt_y</p:attrName>
                                        </p:attrNameLst>
                                      </p:cBhvr>
                                      <p:tavLst>
                                        <p:tav tm="0">
                                          <p:val>
                                            <p:strVal val="#ppt_y"/>
                                          </p:val>
                                        </p:tav>
                                        <p:tav tm="100000">
                                          <p:val>
                                            <p:strVal val="#ppt_y"/>
                                          </p:val>
                                        </p:tav>
                                      </p:tavLst>
                                    </p:anim>
                                    <p:set>
                                      <p:cBhvr>
                                        <p:cTn id="117" dur="1" fill="hold">
                                          <p:stCondLst>
                                            <p:cond delay="0"/>
                                          </p:stCondLst>
                                        </p:cTn>
                                        <p:tgtEl>
                                          <p:spTgt spid="18"/>
                                        </p:tgtEl>
                                        <p:attrNameLst>
                                          <p:attrName>style.visibility</p:attrName>
                                        </p:attrNameLst>
                                      </p:cBhvr>
                                      <p:to>
                                        <p:strVal val="visible"/>
                                      </p:to>
                                    </p:set>
                                    <p:anim to="" calcmode="lin" valueType="num">
                                      <p:cBhvr>
                                        <p:cTn id="118"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119"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120" dur="1500">
                                          <p:stCondLst>
                                            <p:cond delay="0"/>
                                          </p:stCondLst>
                                        </p:cTn>
                                        <p:tgtEl>
                                          <p:spTgt spid="18"/>
                                        </p:tgtEl>
                                      </p:cBhvr>
                                    </p:animEffect>
                                  </p:childTnLst>
                                </p:cTn>
                              </p:par>
                              <p:par>
                                <p:cTn id="121" presetID="2" presetClass="entr" presetSubtype="8" decel="100000" fill="hold" grpId="0" nodeType="withEffect" nodePh="1">
                                  <p:stCondLst>
                                    <p:cond delay="250"/>
                                  </p:stCondLst>
                                  <p:endCondLst>
                                    <p:cond evt="begin" delay="0">
                                      <p:tn val="121"/>
                                    </p:cond>
                                  </p:endCondLst>
                                  <p:childTnLst>
                                    <p:set>
                                      <p:cBhvr>
                                        <p:cTn id="12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2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2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26"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27"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28" dur="1500">
                                          <p:stCondLst>
                                            <p:cond delay="0"/>
                                          </p:stCondLst>
                                        </p:cTn>
                                        <p:tgtEl>
                                          <p:spTgt spid="19">
                                            <p:txEl>
                                              <p:charRg st="4294967295" end="4294967295"/>
                                            </p:txEl>
                                          </p:spTgt>
                                        </p:tgtEl>
                                      </p:cBhvr>
                                    </p:animEffect>
                                  </p:childTnLst>
                                </p:cTn>
                              </p:par>
                              <p:par>
                                <p:cTn id="129" presetID="2" presetClass="entr" presetSubtype="8" decel="100000" fill="hold" grpId="0" nodeType="withEffect">
                                  <p:stCondLst>
                                    <p:cond delay="250"/>
                                  </p:stCondLst>
                                  <p:childTnLst>
                                    <p:set>
                                      <p:cBhvr>
                                        <p:cTn id="130" dur="1" fill="hold">
                                          <p:stCondLst>
                                            <p:cond delay="0"/>
                                          </p:stCondLst>
                                        </p:cTn>
                                        <p:tgtEl>
                                          <p:spTgt spid="20"/>
                                        </p:tgtEl>
                                        <p:attrNameLst>
                                          <p:attrName>style.visibility</p:attrName>
                                        </p:attrNameLst>
                                      </p:cBhvr>
                                      <p:to>
                                        <p:strVal val="visible"/>
                                      </p:to>
                                    </p:set>
                                    <p:anim calcmode="lin" valueType="num">
                                      <p:cBhvr additive="base">
                                        <p:cTn id="131" dur="1500" fill="hold"/>
                                        <p:tgtEl>
                                          <p:spTgt spid="20"/>
                                        </p:tgtEl>
                                        <p:attrNameLst>
                                          <p:attrName>ppt_x</p:attrName>
                                        </p:attrNameLst>
                                      </p:cBhvr>
                                      <p:tavLst>
                                        <p:tav tm="0">
                                          <p:val>
                                            <p:strVal val="0-#ppt_w/2"/>
                                          </p:val>
                                        </p:tav>
                                        <p:tav tm="100000">
                                          <p:val>
                                            <p:strVal val="#ppt_x"/>
                                          </p:val>
                                        </p:tav>
                                      </p:tavLst>
                                    </p:anim>
                                    <p:anim calcmode="lin" valueType="num">
                                      <p:cBhvr additive="base">
                                        <p:cTn id="132" dur="1500" fill="hold"/>
                                        <p:tgtEl>
                                          <p:spTgt spid="20"/>
                                        </p:tgtEl>
                                        <p:attrNameLst>
                                          <p:attrName>ppt_y</p:attrName>
                                        </p:attrNameLst>
                                      </p:cBhvr>
                                      <p:tavLst>
                                        <p:tav tm="0">
                                          <p:val>
                                            <p:strVal val="#ppt_y"/>
                                          </p:val>
                                        </p:tav>
                                        <p:tav tm="100000">
                                          <p:val>
                                            <p:strVal val="#ppt_y"/>
                                          </p:val>
                                        </p:tav>
                                      </p:tavLst>
                                    </p:anim>
                                    <p:set>
                                      <p:cBhvr>
                                        <p:cTn id="133" dur="1" fill="hold">
                                          <p:stCondLst>
                                            <p:cond delay="0"/>
                                          </p:stCondLst>
                                        </p:cTn>
                                        <p:tgtEl>
                                          <p:spTgt spid="20"/>
                                        </p:tgtEl>
                                        <p:attrNameLst>
                                          <p:attrName>style.visibility</p:attrName>
                                        </p:attrNameLst>
                                      </p:cBhvr>
                                      <p:to>
                                        <p:strVal val="visible"/>
                                      </p:to>
                                    </p:set>
                                    <p:anim to="" calcmode="lin" valueType="num">
                                      <p:cBhvr>
                                        <p:cTn id="134"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35"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36" dur="1500">
                                          <p:stCondLst>
                                            <p:cond delay="0"/>
                                          </p:stCondLst>
                                        </p:cTn>
                                        <p:tgtEl>
                                          <p:spTgt spid="20"/>
                                        </p:tgtEl>
                                      </p:cBhvr>
                                    </p:animEffect>
                                  </p:childTnLst>
                                </p:cTn>
                              </p:par>
                              <p:par>
                                <p:cTn id="137" presetID="2" presetClass="entr" presetSubtype="8" decel="100000" fill="hold" grpId="0" nodeType="withEffect" nodePh="1">
                                  <p:stCondLst>
                                    <p:cond delay="250"/>
                                  </p:stCondLst>
                                  <p:endCondLst>
                                    <p:cond evt="begin" delay="0">
                                      <p:tn val="137"/>
                                    </p:cond>
                                  </p:endCondLst>
                                  <p:childTnLst>
                                    <p:set>
                                      <p:cBhvr>
                                        <p:cTn id="138"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39"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0"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41"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42"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43"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44" dur="1500">
                                          <p:stCondLst>
                                            <p:cond delay="0"/>
                                          </p:stCondLst>
                                        </p:cTn>
                                        <p:tgtEl>
                                          <p:spTgt spid="21">
                                            <p:txEl>
                                              <p:charRg st="4294967295" end="4294967295"/>
                                            </p:txEl>
                                          </p:spTgt>
                                        </p:tgtEl>
                                      </p:cBhvr>
                                    </p:animEffect>
                                  </p:childTnLst>
                                </p:cTn>
                              </p:par>
                              <p:par>
                                <p:cTn id="145" presetID="2" presetClass="entr" presetSubtype="8" decel="100000" fill="hold" grpId="0" nodeType="withEffect">
                                  <p:stCondLst>
                                    <p:cond delay="25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1500" fill="hold"/>
                                        <p:tgtEl>
                                          <p:spTgt spid="22"/>
                                        </p:tgtEl>
                                        <p:attrNameLst>
                                          <p:attrName>ppt_x</p:attrName>
                                        </p:attrNameLst>
                                      </p:cBhvr>
                                      <p:tavLst>
                                        <p:tav tm="0">
                                          <p:val>
                                            <p:strVal val="0-#ppt_w/2"/>
                                          </p:val>
                                        </p:tav>
                                        <p:tav tm="100000">
                                          <p:val>
                                            <p:strVal val="#ppt_x"/>
                                          </p:val>
                                        </p:tav>
                                      </p:tavLst>
                                    </p:anim>
                                    <p:anim calcmode="lin" valueType="num">
                                      <p:cBhvr additive="base">
                                        <p:cTn id="148" dur="1500" fill="hold"/>
                                        <p:tgtEl>
                                          <p:spTgt spid="22"/>
                                        </p:tgtEl>
                                        <p:attrNameLst>
                                          <p:attrName>ppt_y</p:attrName>
                                        </p:attrNameLst>
                                      </p:cBhvr>
                                      <p:tavLst>
                                        <p:tav tm="0">
                                          <p:val>
                                            <p:strVal val="#ppt_y"/>
                                          </p:val>
                                        </p:tav>
                                        <p:tav tm="100000">
                                          <p:val>
                                            <p:strVal val="#ppt_y"/>
                                          </p:val>
                                        </p:tav>
                                      </p:tavLst>
                                    </p:anim>
                                    <p:set>
                                      <p:cBhvr>
                                        <p:cTn id="149" dur="1" fill="hold">
                                          <p:stCondLst>
                                            <p:cond delay="0"/>
                                          </p:stCondLst>
                                        </p:cTn>
                                        <p:tgtEl>
                                          <p:spTgt spid="22"/>
                                        </p:tgtEl>
                                        <p:attrNameLst>
                                          <p:attrName>style.visibility</p:attrName>
                                        </p:attrNameLst>
                                      </p:cBhvr>
                                      <p:to>
                                        <p:strVal val="visible"/>
                                      </p:to>
                                    </p:set>
                                    <p:anim to="" calcmode="lin" valueType="num">
                                      <p:cBhvr>
                                        <p:cTn id="150"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51"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52" dur="15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cstate="email">
            <a:extLst>
              <a:ext uri="{BEBA8EAE-BF5A-486C-A8C5-ECC9F3942E4B}">
                <a14:imgProps xmlns:a14="http://schemas.microsoft.com/office/drawing/2010/main">
                  <a14:imgLayer r:embed="rId11">
                    <a14:imgEffect>
                      <a14:backgroundRemoval t="0" b="100000" l="0" r="97652">
                        <a14:foregroundMark x1="870" y1="88336" x2="2087" y2="97667"/>
                        <a14:foregroundMark x1="46957" y1="64075" x2="44870" y2="69362"/>
                        <a14:foregroundMark x1="17304" y1="39425" x2="33478" y2="26050"/>
                        <a14:foregroundMark x1="19826" y1="38647" x2="24696" y2="37247"/>
                        <a14:backgroundMark x1="92261" y1="82271" x2="95130" y2="82504"/>
                      </a14:backgroundRemoval>
                    </a14:imgEffect>
                  </a14:imgLayer>
                </a14:imgProps>
              </a:ext>
              <a:ext uri="{28A0092B-C50C-407E-A947-70E740481C1C}">
                <a14:useLocalDpi xmlns:a14="http://schemas.microsoft.com/office/drawing/2010/main"/>
              </a:ext>
            </a:extLst>
          </a:blip>
          <a:srcRect/>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2" cstate="email">
            <a:lum bright="70000" contrast="-70000"/>
            <a:extLst>
              <a:ext uri="{28A0092B-C50C-407E-A947-70E740481C1C}">
                <a14:useLocalDpi xmlns:a14="http://schemas.microsoft.com/office/drawing/2010/main"/>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3" cstate="email">
            <a:lum bright="70000" contrast="-70000"/>
            <a:extLst>
              <a:ext uri="{28A0092B-C50C-407E-A947-70E740481C1C}">
                <a14:useLocalDpi xmlns:a14="http://schemas.microsoft.com/office/drawing/2010/main"/>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第二部分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82245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email">
            <a:extLst>
              <a:ext uri="{BEBA8EAE-BF5A-486C-A8C5-ECC9F3942E4B}">
                <a14:imgProps xmlns:a14="http://schemas.microsoft.com/office/drawing/2010/main">
                  <a14:imgLayer r:embed="rId23">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4"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5">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5">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177892" y="2193772"/>
            <a:ext cx="8744937" cy="263038"/>
          </a:xfrm>
          <a:custGeom>
            <a:avLst/>
            <a:gdLst>
              <a:gd name="connsiteX0" fmla="*/ 8980186 w 9045685"/>
              <a:gd name="connsiteY0" fmla="*/ 238174 h 301038"/>
              <a:gd name="connsiteX1" fmla="*/ 7138860 w 9045685"/>
              <a:gd name="connsiteY1" fmla="*/ 175544 h 301038"/>
              <a:gd name="connsiteX2" fmla="*/ 5397742 w 9045685"/>
              <a:gd name="connsiteY2" fmla="*/ 300804 h 301038"/>
              <a:gd name="connsiteX3" fmla="*/ 3706728 w 9045685"/>
              <a:gd name="connsiteY3" fmla="*/ 137966 h 301038"/>
              <a:gd name="connsiteX4" fmla="*/ 1802772 w 9045685"/>
              <a:gd name="connsiteY4" fmla="*/ 250700 h 301038"/>
              <a:gd name="connsiteX5" fmla="*/ 86706 w 9045685"/>
              <a:gd name="connsiteY5" fmla="*/ 163018 h 301038"/>
              <a:gd name="connsiteX6" fmla="*/ 387331 w 9045685"/>
              <a:gd name="connsiteY6" fmla="*/ 62810 h 301038"/>
              <a:gd name="connsiteX7" fmla="*/ 1539725 w 9045685"/>
              <a:gd name="connsiteY7" fmla="*/ 163018 h 301038"/>
              <a:gd name="connsiteX8" fmla="*/ 3268317 w 9045685"/>
              <a:gd name="connsiteY8" fmla="*/ 180 h 301038"/>
              <a:gd name="connsiteX9" fmla="*/ 5372690 w 9045685"/>
              <a:gd name="connsiteY9" fmla="*/ 200596 h 301038"/>
              <a:gd name="connsiteX10" fmla="*/ 7364328 w 9045685"/>
              <a:gd name="connsiteY10" fmla="*/ 50284 h 301038"/>
              <a:gd name="connsiteX11" fmla="*/ 8942608 w 9045685"/>
              <a:gd name="connsiteY11" fmla="*/ 163018 h 301038"/>
              <a:gd name="connsiteX12" fmla="*/ 8892504 w 9045685"/>
              <a:gd name="connsiteY12" fmla="*/ 263226 h 301038"/>
              <a:gd name="connsiteX13" fmla="*/ 8892504 w 9045685"/>
              <a:gd name="connsiteY13" fmla="*/ 225648 h 301038"/>
              <a:gd name="connsiteX14" fmla="*/ 8842399 w 9045685"/>
              <a:gd name="connsiteY14" fmla="*/ 238174 h 301038"/>
              <a:gd name="connsiteX0" fmla="*/ 8980186 w 9047276"/>
              <a:gd name="connsiteY0" fmla="*/ 238174 h 301038"/>
              <a:gd name="connsiteX1" fmla="*/ 7138860 w 9047276"/>
              <a:gd name="connsiteY1" fmla="*/ 175544 h 301038"/>
              <a:gd name="connsiteX2" fmla="*/ 5397742 w 9047276"/>
              <a:gd name="connsiteY2" fmla="*/ 300804 h 301038"/>
              <a:gd name="connsiteX3" fmla="*/ 3706728 w 9047276"/>
              <a:gd name="connsiteY3" fmla="*/ 137966 h 301038"/>
              <a:gd name="connsiteX4" fmla="*/ 1802772 w 9047276"/>
              <a:gd name="connsiteY4" fmla="*/ 250700 h 301038"/>
              <a:gd name="connsiteX5" fmla="*/ 86706 w 9047276"/>
              <a:gd name="connsiteY5" fmla="*/ 163018 h 301038"/>
              <a:gd name="connsiteX6" fmla="*/ 387331 w 9047276"/>
              <a:gd name="connsiteY6" fmla="*/ 62810 h 301038"/>
              <a:gd name="connsiteX7" fmla="*/ 1539725 w 9047276"/>
              <a:gd name="connsiteY7" fmla="*/ 163018 h 301038"/>
              <a:gd name="connsiteX8" fmla="*/ 3268317 w 9047276"/>
              <a:gd name="connsiteY8" fmla="*/ 180 h 301038"/>
              <a:gd name="connsiteX9" fmla="*/ 5372690 w 9047276"/>
              <a:gd name="connsiteY9" fmla="*/ 200596 h 301038"/>
              <a:gd name="connsiteX10" fmla="*/ 7364328 w 9047276"/>
              <a:gd name="connsiteY10" fmla="*/ 50284 h 301038"/>
              <a:gd name="connsiteX11" fmla="*/ 8942608 w 9047276"/>
              <a:gd name="connsiteY11" fmla="*/ 163018 h 301038"/>
              <a:gd name="connsiteX12" fmla="*/ 8892504 w 9047276"/>
              <a:gd name="connsiteY12" fmla="*/ 263226 h 301038"/>
              <a:gd name="connsiteX13" fmla="*/ 8842399 w 9047276"/>
              <a:gd name="connsiteY13"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13" fmla="*/ 8980186 w 9034308"/>
              <a:gd name="connsiteY13" fmla="*/ 238174 h 301038"/>
              <a:gd name="connsiteX0" fmla="*/ 8842399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837649 w 9033111"/>
              <a:gd name="connsiteY0" fmla="*/ 206530 h 301048"/>
              <a:gd name="connsiteX1" fmla="*/ 7138860 w 9033111"/>
              <a:gd name="connsiteY1" fmla="*/ 175544 h 301048"/>
              <a:gd name="connsiteX2" fmla="*/ 5397742 w 9033111"/>
              <a:gd name="connsiteY2" fmla="*/ 300804 h 301048"/>
              <a:gd name="connsiteX3" fmla="*/ 3706728 w 9033111"/>
              <a:gd name="connsiteY3" fmla="*/ 137966 h 301048"/>
              <a:gd name="connsiteX4" fmla="*/ 1802772 w 9033111"/>
              <a:gd name="connsiteY4" fmla="*/ 250700 h 301048"/>
              <a:gd name="connsiteX5" fmla="*/ 86706 w 9033111"/>
              <a:gd name="connsiteY5" fmla="*/ 163018 h 301048"/>
              <a:gd name="connsiteX6" fmla="*/ 387331 w 9033111"/>
              <a:gd name="connsiteY6" fmla="*/ 62810 h 301048"/>
              <a:gd name="connsiteX7" fmla="*/ 1539725 w 9033111"/>
              <a:gd name="connsiteY7" fmla="*/ 163018 h 301048"/>
              <a:gd name="connsiteX8" fmla="*/ 3268317 w 9033111"/>
              <a:gd name="connsiteY8" fmla="*/ 180 h 301048"/>
              <a:gd name="connsiteX9" fmla="*/ 5372690 w 9033111"/>
              <a:gd name="connsiteY9" fmla="*/ 200596 h 301048"/>
              <a:gd name="connsiteX10" fmla="*/ 7364328 w 9033111"/>
              <a:gd name="connsiteY10" fmla="*/ 50284 h 301048"/>
              <a:gd name="connsiteX11" fmla="*/ 8942608 w 9033111"/>
              <a:gd name="connsiteY11" fmla="*/ 163018 h 301048"/>
              <a:gd name="connsiteX12" fmla="*/ 8837649 w 9033111"/>
              <a:gd name="connsiteY12" fmla="*/ 206530 h 301048"/>
              <a:gd name="connsiteX0" fmla="*/ 8837649 w 9033111"/>
              <a:gd name="connsiteY0" fmla="*/ 206530 h 301433"/>
              <a:gd name="connsiteX1" fmla="*/ 7138860 w 9033111"/>
              <a:gd name="connsiteY1" fmla="*/ 175544 h 301433"/>
              <a:gd name="connsiteX2" fmla="*/ 5397742 w 9033111"/>
              <a:gd name="connsiteY2" fmla="*/ 300804 h 301433"/>
              <a:gd name="connsiteX3" fmla="*/ 3505451 w 9033111"/>
              <a:gd name="connsiteY3" fmla="*/ 113672 h 301433"/>
              <a:gd name="connsiteX4" fmla="*/ 1802772 w 9033111"/>
              <a:gd name="connsiteY4" fmla="*/ 250700 h 301433"/>
              <a:gd name="connsiteX5" fmla="*/ 86706 w 9033111"/>
              <a:gd name="connsiteY5" fmla="*/ 163018 h 301433"/>
              <a:gd name="connsiteX6" fmla="*/ 387331 w 9033111"/>
              <a:gd name="connsiteY6" fmla="*/ 62810 h 301433"/>
              <a:gd name="connsiteX7" fmla="*/ 1539725 w 9033111"/>
              <a:gd name="connsiteY7" fmla="*/ 163018 h 301433"/>
              <a:gd name="connsiteX8" fmla="*/ 3268317 w 9033111"/>
              <a:gd name="connsiteY8" fmla="*/ 180 h 301433"/>
              <a:gd name="connsiteX9" fmla="*/ 5372690 w 9033111"/>
              <a:gd name="connsiteY9" fmla="*/ 200596 h 301433"/>
              <a:gd name="connsiteX10" fmla="*/ 7364328 w 9033111"/>
              <a:gd name="connsiteY10" fmla="*/ 50284 h 301433"/>
              <a:gd name="connsiteX11" fmla="*/ 8942608 w 9033111"/>
              <a:gd name="connsiteY11" fmla="*/ 163018 h 301433"/>
              <a:gd name="connsiteX12" fmla="*/ 8837649 w 9033111"/>
              <a:gd name="connsiteY12" fmla="*/ 206530 h 301433"/>
              <a:gd name="connsiteX0" fmla="*/ 8843340 w 9038802"/>
              <a:gd name="connsiteY0" fmla="*/ 206530 h 301432"/>
              <a:gd name="connsiteX1" fmla="*/ 7144551 w 9038802"/>
              <a:gd name="connsiteY1" fmla="*/ 175544 h 301432"/>
              <a:gd name="connsiteX2" fmla="*/ 5403433 w 9038802"/>
              <a:gd name="connsiteY2" fmla="*/ 300804 h 301432"/>
              <a:gd name="connsiteX3" fmla="*/ 3511142 w 9038802"/>
              <a:gd name="connsiteY3" fmla="*/ 113672 h 301432"/>
              <a:gd name="connsiteX4" fmla="*/ 1888333 w 9038802"/>
              <a:gd name="connsiteY4" fmla="*/ 250700 h 301432"/>
              <a:gd name="connsiteX5" fmla="*/ 92397 w 9038802"/>
              <a:gd name="connsiteY5" fmla="*/ 163018 h 301432"/>
              <a:gd name="connsiteX6" fmla="*/ 393022 w 9038802"/>
              <a:gd name="connsiteY6" fmla="*/ 62810 h 301432"/>
              <a:gd name="connsiteX7" fmla="*/ 1545416 w 9038802"/>
              <a:gd name="connsiteY7" fmla="*/ 163018 h 301432"/>
              <a:gd name="connsiteX8" fmla="*/ 3274008 w 9038802"/>
              <a:gd name="connsiteY8" fmla="*/ 180 h 301432"/>
              <a:gd name="connsiteX9" fmla="*/ 5378381 w 9038802"/>
              <a:gd name="connsiteY9" fmla="*/ 200596 h 301432"/>
              <a:gd name="connsiteX10" fmla="*/ 7370019 w 9038802"/>
              <a:gd name="connsiteY10" fmla="*/ 50284 h 301432"/>
              <a:gd name="connsiteX11" fmla="*/ 8948299 w 9038802"/>
              <a:gd name="connsiteY11" fmla="*/ 163018 h 301432"/>
              <a:gd name="connsiteX12" fmla="*/ 8843340 w 9038802"/>
              <a:gd name="connsiteY12" fmla="*/ 206530 h 301432"/>
              <a:gd name="connsiteX0" fmla="*/ 8843340 w 9038802"/>
              <a:gd name="connsiteY0" fmla="*/ 206530 h 301908"/>
              <a:gd name="connsiteX1" fmla="*/ 7144551 w 9038802"/>
              <a:gd name="connsiteY1" fmla="*/ 175544 h 301908"/>
              <a:gd name="connsiteX2" fmla="*/ 5403433 w 9038802"/>
              <a:gd name="connsiteY2" fmla="*/ 300804 h 301908"/>
              <a:gd name="connsiteX3" fmla="*/ 3431273 w 9038802"/>
              <a:gd name="connsiteY3" fmla="*/ 91498 h 301908"/>
              <a:gd name="connsiteX4" fmla="*/ 1888333 w 9038802"/>
              <a:gd name="connsiteY4" fmla="*/ 250700 h 301908"/>
              <a:gd name="connsiteX5" fmla="*/ 92397 w 9038802"/>
              <a:gd name="connsiteY5" fmla="*/ 163018 h 301908"/>
              <a:gd name="connsiteX6" fmla="*/ 393022 w 9038802"/>
              <a:gd name="connsiteY6" fmla="*/ 62810 h 301908"/>
              <a:gd name="connsiteX7" fmla="*/ 1545416 w 9038802"/>
              <a:gd name="connsiteY7" fmla="*/ 163018 h 301908"/>
              <a:gd name="connsiteX8" fmla="*/ 3274008 w 9038802"/>
              <a:gd name="connsiteY8" fmla="*/ 180 h 301908"/>
              <a:gd name="connsiteX9" fmla="*/ 5378381 w 9038802"/>
              <a:gd name="connsiteY9" fmla="*/ 200596 h 301908"/>
              <a:gd name="connsiteX10" fmla="*/ 7370019 w 9038802"/>
              <a:gd name="connsiteY10" fmla="*/ 50284 h 301908"/>
              <a:gd name="connsiteX11" fmla="*/ 8948299 w 9038802"/>
              <a:gd name="connsiteY11" fmla="*/ 163018 h 301908"/>
              <a:gd name="connsiteX12" fmla="*/ 8843340 w 9038802"/>
              <a:gd name="connsiteY12" fmla="*/ 206530 h 30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38802" h="301908">
                <a:moveTo>
                  <a:pt x="8843340" y="206530"/>
                </a:moveTo>
                <a:cubicBezTo>
                  <a:pt x="8277077" y="196201"/>
                  <a:pt x="7717869" y="159832"/>
                  <a:pt x="7144551" y="175544"/>
                </a:cubicBezTo>
                <a:cubicBezTo>
                  <a:pt x="6571233" y="191256"/>
                  <a:pt x="6022313" y="314812"/>
                  <a:pt x="5403433" y="300804"/>
                </a:cubicBezTo>
                <a:cubicBezTo>
                  <a:pt x="4784553" y="286796"/>
                  <a:pt x="4017123" y="99849"/>
                  <a:pt x="3431273" y="91498"/>
                </a:cubicBezTo>
                <a:cubicBezTo>
                  <a:pt x="2845423" y="83147"/>
                  <a:pt x="2444812" y="238780"/>
                  <a:pt x="1888333" y="250700"/>
                </a:cubicBezTo>
                <a:cubicBezTo>
                  <a:pt x="1331854" y="262620"/>
                  <a:pt x="341616" y="194333"/>
                  <a:pt x="92397" y="163018"/>
                </a:cubicBezTo>
                <a:cubicBezTo>
                  <a:pt x="-156822" y="131703"/>
                  <a:pt x="150852" y="62810"/>
                  <a:pt x="393022" y="62810"/>
                </a:cubicBezTo>
                <a:cubicBezTo>
                  <a:pt x="635192" y="62810"/>
                  <a:pt x="1065252" y="173456"/>
                  <a:pt x="1545416" y="163018"/>
                </a:cubicBezTo>
                <a:cubicBezTo>
                  <a:pt x="2025580" y="152580"/>
                  <a:pt x="2635181" y="-6083"/>
                  <a:pt x="3274008" y="180"/>
                </a:cubicBezTo>
                <a:cubicBezTo>
                  <a:pt x="3912835" y="6443"/>
                  <a:pt x="4695713" y="192245"/>
                  <a:pt x="5378381" y="200596"/>
                </a:cubicBezTo>
                <a:cubicBezTo>
                  <a:pt x="6061049" y="208947"/>
                  <a:pt x="6775033" y="56547"/>
                  <a:pt x="7370019" y="50284"/>
                </a:cubicBezTo>
                <a:cubicBezTo>
                  <a:pt x="7965005" y="44021"/>
                  <a:pt x="8702746" y="136977"/>
                  <a:pt x="8948299" y="163018"/>
                </a:cubicBezTo>
                <a:cubicBezTo>
                  <a:pt x="9193852" y="189059"/>
                  <a:pt x="8864217" y="190873"/>
                  <a:pt x="8843340" y="206530"/>
                </a:cubicBezTo>
                <a:close/>
              </a:path>
            </a:pathLst>
          </a:custGeom>
          <a:pattFill prst="dkUp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5"/>
          <p:cNvSpPr/>
          <p:nvPr>
            <p:custDataLst>
              <p:tags r:id="rId2"/>
            </p:custDataLst>
          </p:nvPr>
        </p:nvSpPr>
        <p:spPr>
          <a:xfrm flipH="1">
            <a:off x="8813798" y="2172112"/>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9" name="PA_库_椭圆 5"/>
          <p:cNvSpPr/>
          <p:nvPr>
            <p:custDataLst>
              <p:tags r:id="rId3"/>
            </p:custDataLst>
          </p:nvPr>
        </p:nvSpPr>
        <p:spPr>
          <a:xfrm flipH="1">
            <a:off x="2070549" y="221557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0" name="PA_库_椭圆 5"/>
          <p:cNvSpPr/>
          <p:nvPr>
            <p:custDataLst>
              <p:tags r:id="rId4"/>
            </p:custDataLst>
          </p:nvPr>
        </p:nvSpPr>
        <p:spPr>
          <a:xfrm flipH="1">
            <a:off x="3756361" y="2143084"/>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椭圆 5"/>
          <p:cNvSpPr/>
          <p:nvPr>
            <p:custDataLst>
              <p:tags r:id="rId5"/>
            </p:custDataLst>
          </p:nvPr>
        </p:nvSpPr>
        <p:spPr>
          <a:xfrm flipH="1">
            <a:off x="5435111" y="222713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2" name="PA_库_椭圆 5"/>
          <p:cNvSpPr/>
          <p:nvPr>
            <p:custDataLst>
              <p:tags r:id="rId6"/>
            </p:custDataLst>
          </p:nvPr>
        </p:nvSpPr>
        <p:spPr>
          <a:xfrm flipH="1">
            <a:off x="7128588" y="2243387"/>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7"/>
            </p:custDataLst>
          </p:nvPr>
        </p:nvSpPr>
        <p:spPr>
          <a:xfrm>
            <a:off x="1845256" y="2396446"/>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2012</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3473617" y="2291181"/>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2013</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5" name="PA_库_文本框 14"/>
          <p:cNvSpPr txBox="1"/>
          <p:nvPr>
            <p:custDataLst>
              <p:tags r:id="rId9"/>
            </p:custDataLst>
          </p:nvPr>
        </p:nvSpPr>
        <p:spPr>
          <a:xfrm>
            <a:off x="5174114" y="2319549"/>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2014</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10"/>
            </p:custDataLst>
          </p:nvPr>
        </p:nvSpPr>
        <p:spPr>
          <a:xfrm>
            <a:off x="6871015" y="2426628"/>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2016</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11"/>
            </p:custDataLst>
          </p:nvPr>
        </p:nvSpPr>
        <p:spPr>
          <a:xfrm>
            <a:off x="8540533" y="2348577"/>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2017</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8" name="PA_库_文本框 17"/>
          <p:cNvSpPr txBox="1"/>
          <p:nvPr>
            <p:custDataLst>
              <p:tags r:id="rId12"/>
            </p:custDataLst>
          </p:nvPr>
        </p:nvSpPr>
        <p:spPr>
          <a:xfrm>
            <a:off x="1747193" y="289885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起步</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9" name="PA_库_文本框 18"/>
          <p:cNvSpPr txBox="1"/>
          <p:nvPr>
            <p:custDataLst>
              <p:tags r:id="rId13"/>
            </p:custDataLst>
          </p:nvPr>
        </p:nvSpPr>
        <p:spPr>
          <a:xfrm>
            <a:off x="3456785" y="279078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探索</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0" name="PA_库_文本框 19"/>
          <p:cNvSpPr txBox="1"/>
          <p:nvPr>
            <p:custDataLst>
              <p:tags r:id="rId14"/>
            </p:custDataLst>
          </p:nvPr>
        </p:nvSpPr>
        <p:spPr>
          <a:xfrm>
            <a:off x="5140450" y="28325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成长</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1" name="PA_库_文本框 20"/>
          <p:cNvSpPr txBox="1"/>
          <p:nvPr>
            <p:custDataLst>
              <p:tags r:id="rId15"/>
            </p:custDataLst>
          </p:nvPr>
        </p:nvSpPr>
        <p:spPr>
          <a:xfrm>
            <a:off x="6830941" y="289793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收获</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PA_库_文本框 21"/>
          <p:cNvSpPr txBox="1"/>
          <p:nvPr>
            <p:custDataLst>
              <p:tags r:id="rId16"/>
            </p:custDataLst>
          </p:nvPr>
        </p:nvSpPr>
        <p:spPr>
          <a:xfrm>
            <a:off x="8540533" y="28282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巅峰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3" name="PA_库_文本框 22"/>
          <p:cNvSpPr txBox="1"/>
          <p:nvPr>
            <p:custDataLst>
              <p:tags r:id="rId17"/>
            </p:custDataLst>
          </p:nvPr>
        </p:nvSpPr>
        <p:spPr>
          <a:xfrm>
            <a:off x="2070549" y="3714326"/>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24" name="PA_库_文本框 23"/>
          <p:cNvSpPr txBox="1"/>
          <p:nvPr>
            <p:custDataLst>
              <p:tags r:id="rId18"/>
            </p:custDataLst>
          </p:nvPr>
        </p:nvSpPr>
        <p:spPr>
          <a:xfrm>
            <a:off x="2070549" y="4543762"/>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25" name="PA_库_组合 24"/>
          <p:cNvGrpSpPr/>
          <p:nvPr>
            <p:custDataLst>
              <p:tags r:id="rId19"/>
            </p:custDataLst>
          </p:nvPr>
        </p:nvGrpSpPr>
        <p:grpSpPr>
          <a:xfrm>
            <a:off x="9893523" y="1671992"/>
            <a:ext cx="1147966" cy="1513310"/>
            <a:chOff x="9893523" y="2610455"/>
            <a:chExt cx="1147966" cy="1513310"/>
          </a:xfrm>
        </p:grpSpPr>
        <p:grpSp>
          <p:nvGrpSpPr>
            <p:cNvPr id="26" name="组合 25"/>
            <p:cNvGrpSpPr/>
            <p:nvPr/>
          </p:nvGrpSpPr>
          <p:grpSpPr>
            <a:xfrm rot="440492" flipH="1">
              <a:off x="9893523" y="2610455"/>
              <a:ext cx="1147966" cy="1513310"/>
              <a:chOff x="3372559" y="3388729"/>
              <a:chExt cx="1510178" cy="1990796"/>
            </a:xfrm>
          </p:grpSpPr>
          <p:grpSp>
            <p:nvGrpSpPr>
              <p:cNvPr id="29" name="组合 28"/>
              <p:cNvGrpSpPr/>
              <p:nvPr/>
            </p:nvGrpSpPr>
            <p:grpSpPr>
              <a:xfrm rot="3083662" flipV="1">
                <a:off x="4351461" y="4071702"/>
                <a:ext cx="491885" cy="570666"/>
                <a:chOff x="5787084" y="4721985"/>
                <a:chExt cx="409540" cy="475132"/>
              </a:xfrm>
            </p:grpSpPr>
            <p:sp>
              <p:nvSpPr>
                <p:cNvPr id="41" name="任意多边形 40"/>
                <p:cNvSpPr/>
                <p:nvPr/>
              </p:nvSpPr>
              <p:spPr>
                <a:xfrm rot="4136493">
                  <a:off x="5690518" y="4818551"/>
                  <a:ext cx="475132" cy="281999"/>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1 w 850833"/>
                    <a:gd name="connsiteY0" fmla="*/ 235789 h 235789"/>
                    <a:gd name="connsiteX1" fmla="*/ 850834 w 850833"/>
                    <a:gd name="connsiteY1" fmla="*/ 0 h 235789"/>
                    <a:gd name="connsiteX0" fmla="*/ 1 w 850833"/>
                    <a:gd name="connsiteY0" fmla="*/ 235789 h 235789"/>
                    <a:gd name="connsiteX1" fmla="*/ 850834 w 850833"/>
                    <a:gd name="connsiteY1" fmla="*/ 0 h 235789"/>
                  </a:gdLst>
                  <a:ahLst/>
                  <a:cxnLst>
                    <a:cxn ang="0">
                      <a:pos x="connsiteX0" y="connsiteY0"/>
                    </a:cxn>
                    <a:cxn ang="0">
                      <a:pos x="connsiteX1" y="connsiteY1"/>
                    </a:cxn>
                  </a:cxnLst>
                  <a:rect l="l" t="t" r="r" b="b"/>
                  <a:pathLst>
                    <a:path w="850833" h="235789">
                      <a:moveTo>
                        <a:pt x="1" y="235789"/>
                      </a:moveTo>
                      <a:cubicBezTo>
                        <a:pt x="275931" y="186291"/>
                        <a:pt x="416961" y="146451"/>
                        <a:pt x="85083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rot="5050202">
                  <a:off x="6121694" y="5097242"/>
                  <a:ext cx="70108"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任意多边形 29"/>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3415952" y="4863290"/>
                <a:ext cx="1260714" cy="516235"/>
                <a:chOff x="3015354" y="5161793"/>
                <a:chExt cx="773814" cy="316859"/>
              </a:xfrm>
            </p:grpSpPr>
            <p:sp>
              <p:nvSpPr>
                <p:cNvPr id="37" name="任意多边形 36"/>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4" name="组合 33"/>
              <p:cNvGrpSpPr/>
              <p:nvPr/>
            </p:nvGrpSpPr>
            <p:grpSpPr>
              <a:xfrm flipH="1">
                <a:off x="3372559" y="4231764"/>
                <a:ext cx="607493" cy="297644"/>
                <a:chOff x="5698631" y="4629244"/>
                <a:chExt cx="505794" cy="247816"/>
              </a:xfrm>
            </p:grpSpPr>
            <p:sp>
              <p:nvSpPr>
                <p:cNvPr id="35" name="任意多边形 34"/>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椭圆 45"/>
            <p:cNvSpPr/>
            <p:nvPr/>
          </p:nvSpPr>
          <p:spPr>
            <a:xfrm rot="16942029" flipH="1">
              <a:off x="10690944" y="3010513"/>
              <a:ext cx="21439" cy="10786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77655"/>
                <a:gd name="connsiteY0" fmla="*/ 39862 h 68815"/>
                <a:gd name="connsiteX1" fmla="*/ 5446 w 77655"/>
                <a:gd name="connsiteY1" fmla="*/ 38056 h 68815"/>
                <a:gd name="connsiteX2" fmla="*/ 37869 w 77655"/>
                <a:gd name="connsiteY2" fmla="*/ 3 h 68815"/>
                <a:gd name="connsiteX3" fmla="*/ 75738 w 77655"/>
                <a:gd name="connsiteY3" fmla="*/ 39862 h 68815"/>
                <a:gd name="connsiteX4" fmla="*/ 8441 w 77655"/>
                <a:gd name="connsiteY4" fmla="*/ 68815 h 68815"/>
                <a:gd name="connsiteX0" fmla="*/ 0 w 77657"/>
                <a:gd name="connsiteY0" fmla="*/ 39859 h 68812"/>
                <a:gd name="connsiteX1" fmla="*/ 37869 w 77657"/>
                <a:gd name="connsiteY1" fmla="*/ 0 h 68812"/>
                <a:gd name="connsiteX2" fmla="*/ 75738 w 77657"/>
                <a:gd name="connsiteY2" fmla="*/ 39859 h 68812"/>
                <a:gd name="connsiteX3" fmla="*/ 8441 w 77657"/>
                <a:gd name="connsiteY3" fmla="*/ 68812 h 68812"/>
                <a:gd name="connsiteX0" fmla="*/ 29428 w 69214"/>
                <a:gd name="connsiteY0" fmla="*/ 0 h 68812"/>
                <a:gd name="connsiteX1" fmla="*/ 67297 w 69214"/>
                <a:gd name="connsiteY1" fmla="*/ 39859 h 68812"/>
                <a:gd name="connsiteX2" fmla="*/ 0 w 69214"/>
                <a:gd name="connsiteY2" fmla="*/ 68812 h 68812"/>
                <a:gd name="connsiteX0" fmla="*/ 29428 w 29429"/>
                <a:gd name="connsiteY0" fmla="*/ 0 h 68812"/>
                <a:gd name="connsiteX1" fmla="*/ 0 w 29429"/>
                <a:gd name="connsiteY1" fmla="*/ 68812 h 68812"/>
                <a:gd name="connsiteX0" fmla="*/ 29428 w 48006"/>
                <a:gd name="connsiteY0" fmla="*/ 0 h 68812"/>
                <a:gd name="connsiteX1" fmla="*/ 0 w 48006"/>
                <a:gd name="connsiteY1" fmla="*/ 68812 h 68812"/>
                <a:gd name="connsiteX0" fmla="*/ 29428 w 57360"/>
                <a:gd name="connsiteY0" fmla="*/ 0 h 68812"/>
                <a:gd name="connsiteX1" fmla="*/ 0 w 57360"/>
                <a:gd name="connsiteY1" fmla="*/ 68812 h 68812"/>
                <a:gd name="connsiteX0" fmla="*/ 29428 w 54060"/>
                <a:gd name="connsiteY0" fmla="*/ 0 h 68812"/>
                <a:gd name="connsiteX1" fmla="*/ 0 w 54060"/>
                <a:gd name="connsiteY1" fmla="*/ 68812 h 68812"/>
                <a:gd name="connsiteX0" fmla="*/ 29428 w 43797"/>
                <a:gd name="connsiteY0" fmla="*/ 0 h 68812"/>
                <a:gd name="connsiteX1" fmla="*/ 0 w 43797"/>
                <a:gd name="connsiteY1" fmla="*/ 68812 h 68812"/>
                <a:gd name="connsiteX0" fmla="*/ 58711 w 67629"/>
                <a:gd name="connsiteY0" fmla="*/ 0 h 75984"/>
                <a:gd name="connsiteX1" fmla="*/ 0 w 67629"/>
                <a:gd name="connsiteY1" fmla="*/ 75984 h 75984"/>
                <a:gd name="connsiteX0" fmla="*/ 58711 w 68528"/>
                <a:gd name="connsiteY0" fmla="*/ 0 h 75984"/>
                <a:gd name="connsiteX1" fmla="*/ 0 w 68528"/>
                <a:gd name="connsiteY1" fmla="*/ 75984 h 75984"/>
                <a:gd name="connsiteX0" fmla="*/ 6324 w 32456"/>
                <a:gd name="connsiteY0" fmla="*/ 0 h 74490"/>
                <a:gd name="connsiteX1" fmla="*/ 0 w 32456"/>
                <a:gd name="connsiteY1" fmla="*/ 74490 h 74490"/>
              </a:gdLst>
              <a:ahLst/>
              <a:cxnLst>
                <a:cxn ang="0">
                  <a:pos x="connsiteX0" y="connsiteY0"/>
                </a:cxn>
                <a:cxn ang="0">
                  <a:pos x="connsiteX1" y="connsiteY1"/>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sp>
          <p:nvSpPr>
            <p:cNvPr id="28" name="椭圆 45"/>
            <p:cNvSpPr/>
            <p:nvPr/>
          </p:nvSpPr>
          <p:spPr>
            <a:xfrm rot="4957743" flipH="1" flipV="1">
              <a:off x="10678803" y="2833011"/>
              <a:ext cx="45719" cy="7654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77655"/>
                <a:gd name="connsiteY0" fmla="*/ 39862 h 68815"/>
                <a:gd name="connsiteX1" fmla="*/ 5446 w 77655"/>
                <a:gd name="connsiteY1" fmla="*/ 38056 h 68815"/>
                <a:gd name="connsiteX2" fmla="*/ 37869 w 77655"/>
                <a:gd name="connsiteY2" fmla="*/ 3 h 68815"/>
                <a:gd name="connsiteX3" fmla="*/ 75738 w 77655"/>
                <a:gd name="connsiteY3" fmla="*/ 39862 h 68815"/>
                <a:gd name="connsiteX4" fmla="*/ 8441 w 77655"/>
                <a:gd name="connsiteY4" fmla="*/ 68815 h 68815"/>
                <a:gd name="connsiteX0" fmla="*/ 0 w 77657"/>
                <a:gd name="connsiteY0" fmla="*/ 39859 h 68812"/>
                <a:gd name="connsiteX1" fmla="*/ 37869 w 77657"/>
                <a:gd name="connsiteY1" fmla="*/ 0 h 68812"/>
                <a:gd name="connsiteX2" fmla="*/ 75738 w 77657"/>
                <a:gd name="connsiteY2" fmla="*/ 39859 h 68812"/>
                <a:gd name="connsiteX3" fmla="*/ 8441 w 77657"/>
                <a:gd name="connsiteY3" fmla="*/ 68812 h 68812"/>
                <a:gd name="connsiteX0" fmla="*/ 29428 w 69214"/>
                <a:gd name="connsiteY0" fmla="*/ 0 h 68812"/>
                <a:gd name="connsiteX1" fmla="*/ 67297 w 69214"/>
                <a:gd name="connsiteY1" fmla="*/ 39859 h 68812"/>
                <a:gd name="connsiteX2" fmla="*/ 0 w 69214"/>
                <a:gd name="connsiteY2" fmla="*/ 68812 h 68812"/>
                <a:gd name="connsiteX0" fmla="*/ 29428 w 29429"/>
                <a:gd name="connsiteY0" fmla="*/ 0 h 68812"/>
                <a:gd name="connsiteX1" fmla="*/ 0 w 29429"/>
                <a:gd name="connsiteY1" fmla="*/ 68812 h 68812"/>
                <a:gd name="connsiteX0" fmla="*/ 29428 w 48006"/>
                <a:gd name="connsiteY0" fmla="*/ 0 h 68812"/>
                <a:gd name="connsiteX1" fmla="*/ 0 w 48006"/>
                <a:gd name="connsiteY1" fmla="*/ 68812 h 68812"/>
                <a:gd name="connsiteX0" fmla="*/ 29428 w 57360"/>
                <a:gd name="connsiteY0" fmla="*/ 0 h 68812"/>
                <a:gd name="connsiteX1" fmla="*/ 0 w 57360"/>
                <a:gd name="connsiteY1" fmla="*/ 68812 h 68812"/>
                <a:gd name="connsiteX0" fmla="*/ 29428 w 54060"/>
                <a:gd name="connsiteY0" fmla="*/ 0 h 68812"/>
                <a:gd name="connsiteX1" fmla="*/ 0 w 54060"/>
                <a:gd name="connsiteY1" fmla="*/ 68812 h 68812"/>
                <a:gd name="connsiteX0" fmla="*/ 29428 w 43797"/>
                <a:gd name="connsiteY0" fmla="*/ 0 h 68812"/>
                <a:gd name="connsiteX1" fmla="*/ 0 w 43797"/>
                <a:gd name="connsiteY1" fmla="*/ 68812 h 68812"/>
                <a:gd name="connsiteX0" fmla="*/ 58711 w 67629"/>
                <a:gd name="connsiteY0" fmla="*/ 0 h 75984"/>
                <a:gd name="connsiteX1" fmla="*/ 0 w 67629"/>
                <a:gd name="connsiteY1" fmla="*/ 75984 h 75984"/>
                <a:gd name="connsiteX0" fmla="*/ 58711 w 68528"/>
                <a:gd name="connsiteY0" fmla="*/ 0 h 75984"/>
                <a:gd name="connsiteX1" fmla="*/ 0 w 68528"/>
                <a:gd name="connsiteY1" fmla="*/ 75984 h 75984"/>
                <a:gd name="connsiteX0" fmla="*/ 6324 w 32456"/>
                <a:gd name="connsiteY0" fmla="*/ 0 h 74490"/>
                <a:gd name="connsiteX1" fmla="*/ 0 w 32456"/>
                <a:gd name="connsiteY1" fmla="*/ 74490 h 74490"/>
              </a:gdLst>
              <a:ahLst/>
              <a:cxnLst>
                <a:cxn ang="0">
                  <a:pos x="connsiteX0" y="connsiteY0"/>
                </a:cxn>
                <a:cxn ang="0">
                  <a:pos x="connsiteX1" y="connsiteY1"/>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111478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7"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8">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23"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39"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2">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500" fill="hold"/>
                                        <p:tgtEl>
                                          <p:spTgt spid="13"/>
                                        </p:tgtEl>
                                        <p:attrNameLst>
                                          <p:attrName>ppt_x</p:attrName>
                                        </p:attrNameLst>
                                      </p:cBhvr>
                                      <p:tavLst>
                                        <p:tav tm="0">
                                          <p:val>
                                            <p:strVal val="0-#ppt_w/2"/>
                                          </p:val>
                                        </p:tav>
                                        <p:tav tm="100000">
                                          <p:val>
                                            <p:strVal val="#ppt_x"/>
                                          </p:val>
                                        </p:tav>
                                      </p:tavLst>
                                    </p:anim>
                                    <p:anim calcmode="lin" valueType="num">
                                      <p:cBhvr additive="base">
                                        <p:cTn id="48" dur="1500" fill="hold"/>
                                        <p:tgtEl>
                                          <p:spTgt spid="13"/>
                                        </p:tgtEl>
                                        <p:attrNameLst>
                                          <p:attrName>ppt_y</p:attrName>
                                        </p:attrNameLst>
                                      </p:cBhvr>
                                      <p:tavLst>
                                        <p:tav tm="0">
                                          <p:val>
                                            <p:strVal val="#ppt_y"/>
                                          </p:val>
                                        </p:tav>
                                        <p:tav tm="100000">
                                          <p:val>
                                            <p:strVal val="#ppt_y"/>
                                          </p:val>
                                        </p:tav>
                                      </p:tavLst>
                                    </p:anim>
                                    <p:set>
                                      <p:cBhvr>
                                        <p:cTn id="49" dur="1" fill="hold">
                                          <p:stCondLst>
                                            <p:cond delay="0"/>
                                          </p:stCondLst>
                                        </p:cTn>
                                        <p:tgtEl>
                                          <p:spTgt spid="13"/>
                                        </p:tgtEl>
                                        <p:attrNameLst>
                                          <p:attrName>style.visibility</p:attrName>
                                        </p:attrNameLst>
                                      </p:cBhvr>
                                      <p:to>
                                        <p:strVal val="visible"/>
                                      </p:to>
                                    </p:set>
                                    <p:anim to="" calcmode="lin" valueType="num">
                                      <p:cBhvr>
                                        <p:cTn id="50"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52" dur="1500">
                                          <p:stCondLst>
                                            <p:cond delay="0"/>
                                          </p:stCondLst>
                                        </p:cTn>
                                        <p:tgtEl>
                                          <p:spTgt spid="13"/>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500" fill="hold"/>
                                        <p:tgtEl>
                                          <p:spTgt spid="14"/>
                                        </p:tgtEl>
                                        <p:attrNameLst>
                                          <p:attrName>ppt_x</p:attrName>
                                        </p:attrNameLst>
                                      </p:cBhvr>
                                      <p:tavLst>
                                        <p:tav tm="0">
                                          <p:val>
                                            <p:strVal val="0-#ppt_w/2"/>
                                          </p:val>
                                        </p:tav>
                                        <p:tav tm="100000">
                                          <p:val>
                                            <p:strVal val="#ppt_x"/>
                                          </p:val>
                                        </p:tav>
                                      </p:tavLst>
                                    </p:anim>
                                    <p:anim calcmode="lin" valueType="num">
                                      <p:cBhvr additive="base">
                                        <p:cTn id="56" dur="1500" fill="hold"/>
                                        <p:tgtEl>
                                          <p:spTgt spid="14"/>
                                        </p:tgtEl>
                                        <p:attrNameLst>
                                          <p:attrName>ppt_y</p:attrName>
                                        </p:attrNameLst>
                                      </p:cBhvr>
                                      <p:tavLst>
                                        <p:tav tm="0">
                                          <p:val>
                                            <p:strVal val="#ppt_y"/>
                                          </p:val>
                                        </p:tav>
                                        <p:tav tm="100000">
                                          <p:val>
                                            <p:strVal val="#ppt_y"/>
                                          </p:val>
                                        </p:tav>
                                      </p:tavLst>
                                    </p:anim>
                                    <p:set>
                                      <p:cBhvr>
                                        <p:cTn id="57" dur="1" fill="hold">
                                          <p:stCondLst>
                                            <p:cond delay="0"/>
                                          </p:stCondLst>
                                        </p:cTn>
                                        <p:tgtEl>
                                          <p:spTgt spid="14"/>
                                        </p:tgtEl>
                                        <p:attrNameLst>
                                          <p:attrName>style.visibility</p:attrName>
                                        </p:attrNameLst>
                                      </p:cBhvr>
                                      <p:to>
                                        <p:strVal val="visible"/>
                                      </p:to>
                                    </p:set>
                                    <p:anim to="" calcmode="lin" valueType="num">
                                      <p:cBhvr>
                                        <p:cTn id="5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60" dur="1500">
                                          <p:stCondLst>
                                            <p:cond delay="0"/>
                                          </p:stCondLst>
                                        </p:cTn>
                                        <p:tgtEl>
                                          <p:spTgt spid="14"/>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1500" fill="hold"/>
                                        <p:tgtEl>
                                          <p:spTgt spid="17"/>
                                        </p:tgtEl>
                                        <p:attrNameLst>
                                          <p:attrName>ppt_x</p:attrName>
                                        </p:attrNameLst>
                                      </p:cBhvr>
                                      <p:tavLst>
                                        <p:tav tm="0">
                                          <p:val>
                                            <p:strVal val="0-#ppt_w/2"/>
                                          </p:val>
                                        </p:tav>
                                        <p:tav tm="100000">
                                          <p:val>
                                            <p:strVal val="#ppt_x"/>
                                          </p:val>
                                        </p:tav>
                                      </p:tavLst>
                                    </p:anim>
                                    <p:anim calcmode="lin" valueType="num">
                                      <p:cBhvr additive="base">
                                        <p:cTn id="80" dur="1500" fill="hold"/>
                                        <p:tgtEl>
                                          <p:spTgt spid="17"/>
                                        </p:tgtEl>
                                        <p:attrNameLst>
                                          <p:attrName>ppt_y</p:attrName>
                                        </p:attrNameLst>
                                      </p:cBhvr>
                                      <p:tavLst>
                                        <p:tav tm="0">
                                          <p:val>
                                            <p:strVal val="#ppt_y"/>
                                          </p:val>
                                        </p:tav>
                                        <p:tav tm="100000">
                                          <p:val>
                                            <p:strVal val="#ppt_y"/>
                                          </p:val>
                                        </p:tav>
                                      </p:tavLst>
                                    </p:anim>
                                    <p:set>
                                      <p:cBhvr>
                                        <p:cTn id="81" dur="1" fill="hold">
                                          <p:stCondLst>
                                            <p:cond delay="0"/>
                                          </p:stCondLst>
                                        </p:cTn>
                                        <p:tgtEl>
                                          <p:spTgt spid="17"/>
                                        </p:tgtEl>
                                        <p:attrNameLst>
                                          <p:attrName>style.visibility</p:attrName>
                                        </p:attrNameLst>
                                      </p:cBhvr>
                                      <p:to>
                                        <p:strVal val="visible"/>
                                      </p:to>
                                    </p:set>
                                    <p:anim to="" calcmode="lin" valueType="num">
                                      <p:cBhvr>
                                        <p:cTn id="82"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84" dur="1500">
                                          <p:stCondLst>
                                            <p:cond delay="0"/>
                                          </p:stCondLst>
                                        </p:cTn>
                                        <p:tgtEl>
                                          <p:spTgt spid="17"/>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1500" fill="hold"/>
                                        <p:tgtEl>
                                          <p:spTgt spid="18"/>
                                        </p:tgtEl>
                                        <p:attrNameLst>
                                          <p:attrName>ppt_x</p:attrName>
                                        </p:attrNameLst>
                                      </p:cBhvr>
                                      <p:tavLst>
                                        <p:tav tm="0">
                                          <p:val>
                                            <p:strVal val="0-#ppt_w/2"/>
                                          </p:val>
                                        </p:tav>
                                        <p:tav tm="100000">
                                          <p:val>
                                            <p:strVal val="#ppt_x"/>
                                          </p:val>
                                        </p:tav>
                                      </p:tavLst>
                                    </p:anim>
                                    <p:anim calcmode="lin" valueType="num">
                                      <p:cBhvr additive="base">
                                        <p:cTn id="88" dur="1500" fill="hold"/>
                                        <p:tgtEl>
                                          <p:spTgt spid="18"/>
                                        </p:tgtEl>
                                        <p:attrNameLst>
                                          <p:attrName>ppt_y</p:attrName>
                                        </p:attrNameLst>
                                      </p:cBhvr>
                                      <p:tavLst>
                                        <p:tav tm="0">
                                          <p:val>
                                            <p:strVal val="#ppt_y"/>
                                          </p:val>
                                        </p:tav>
                                        <p:tav tm="100000">
                                          <p:val>
                                            <p:strVal val="#ppt_y"/>
                                          </p:val>
                                        </p:tav>
                                      </p:tavLst>
                                    </p:anim>
                                    <p:set>
                                      <p:cBhvr>
                                        <p:cTn id="89" dur="1" fill="hold">
                                          <p:stCondLst>
                                            <p:cond delay="0"/>
                                          </p:stCondLst>
                                        </p:cTn>
                                        <p:tgtEl>
                                          <p:spTgt spid="18"/>
                                        </p:tgtEl>
                                        <p:attrNameLst>
                                          <p:attrName>style.visibility</p:attrName>
                                        </p:attrNameLst>
                                      </p:cBhvr>
                                      <p:to>
                                        <p:strVal val="visible"/>
                                      </p:to>
                                    </p:set>
                                    <p:anim to="" calcmode="lin" valueType="num">
                                      <p:cBhvr>
                                        <p:cTn id="9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92" dur="1500">
                                          <p:stCondLst>
                                            <p:cond delay="0"/>
                                          </p:stCondLst>
                                        </p:cTn>
                                        <p:tgtEl>
                                          <p:spTgt spid="18"/>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1500" fill="hold"/>
                                        <p:tgtEl>
                                          <p:spTgt spid="19"/>
                                        </p:tgtEl>
                                        <p:attrNameLst>
                                          <p:attrName>ppt_x</p:attrName>
                                        </p:attrNameLst>
                                      </p:cBhvr>
                                      <p:tavLst>
                                        <p:tav tm="0">
                                          <p:val>
                                            <p:strVal val="0-#ppt_w/2"/>
                                          </p:val>
                                        </p:tav>
                                        <p:tav tm="100000">
                                          <p:val>
                                            <p:strVal val="#ppt_x"/>
                                          </p:val>
                                        </p:tav>
                                      </p:tavLst>
                                    </p:anim>
                                    <p:anim calcmode="lin" valueType="num">
                                      <p:cBhvr additive="base">
                                        <p:cTn id="96" dur="1500" fill="hold"/>
                                        <p:tgtEl>
                                          <p:spTgt spid="19"/>
                                        </p:tgtEl>
                                        <p:attrNameLst>
                                          <p:attrName>ppt_y</p:attrName>
                                        </p:attrNameLst>
                                      </p:cBhvr>
                                      <p:tavLst>
                                        <p:tav tm="0">
                                          <p:val>
                                            <p:strVal val="#ppt_y"/>
                                          </p:val>
                                        </p:tav>
                                        <p:tav tm="100000">
                                          <p:val>
                                            <p:strVal val="#ppt_y"/>
                                          </p:val>
                                        </p:tav>
                                      </p:tavLst>
                                    </p:anim>
                                    <p:set>
                                      <p:cBhvr>
                                        <p:cTn id="97" dur="1" fill="hold">
                                          <p:stCondLst>
                                            <p:cond delay="0"/>
                                          </p:stCondLst>
                                        </p:cTn>
                                        <p:tgtEl>
                                          <p:spTgt spid="19"/>
                                        </p:tgtEl>
                                        <p:attrNameLst>
                                          <p:attrName>style.visibility</p:attrName>
                                        </p:attrNameLst>
                                      </p:cBhvr>
                                      <p:to>
                                        <p:strVal val="visible"/>
                                      </p:to>
                                    </p:set>
                                    <p:anim to="" calcmode="lin" valueType="num">
                                      <p:cBhvr>
                                        <p:cTn id="9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1500" fill="hold"/>
                                        <p:tgtEl>
                                          <p:spTgt spid="20"/>
                                        </p:tgtEl>
                                        <p:attrNameLst>
                                          <p:attrName>ppt_x</p:attrName>
                                        </p:attrNameLst>
                                      </p:cBhvr>
                                      <p:tavLst>
                                        <p:tav tm="0">
                                          <p:val>
                                            <p:strVal val="0-#ppt_w/2"/>
                                          </p:val>
                                        </p:tav>
                                        <p:tav tm="100000">
                                          <p:val>
                                            <p:strVal val="#ppt_x"/>
                                          </p:val>
                                        </p:tav>
                                      </p:tavLst>
                                    </p:anim>
                                    <p:anim calcmode="lin" valueType="num">
                                      <p:cBhvr additive="base">
                                        <p:cTn id="104" dur="1500" fill="hold"/>
                                        <p:tgtEl>
                                          <p:spTgt spid="20"/>
                                        </p:tgtEl>
                                        <p:attrNameLst>
                                          <p:attrName>ppt_y</p:attrName>
                                        </p:attrNameLst>
                                      </p:cBhvr>
                                      <p:tavLst>
                                        <p:tav tm="0">
                                          <p:val>
                                            <p:strVal val="#ppt_y"/>
                                          </p:val>
                                        </p:tav>
                                        <p:tav tm="100000">
                                          <p:val>
                                            <p:strVal val="#ppt_y"/>
                                          </p:val>
                                        </p:tav>
                                      </p:tavLst>
                                    </p:anim>
                                    <p:set>
                                      <p:cBhvr>
                                        <p:cTn id="105" dur="1" fill="hold">
                                          <p:stCondLst>
                                            <p:cond delay="0"/>
                                          </p:stCondLst>
                                        </p:cTn>
                                        <p:tgtEl>
                                          <p:spTgt spid="20"/>
                                        </p:tgtEl>
                                        <p:attrNameLst>
                                          <p:attrName>style.visibility</p:attrName>
                                        </p:attrNameLst>
                                      </p:cBhvr>
                                      <p:to>
                                        <p:strVal val="visible"/>
                                      </p:to>
                                    </p:set>
                                    <p:anim to="" calcmode="lin" valueType="num">
                                      <p:cBhvr>
                                        <p:cTn id="106"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08" dur="1500">
                                          <p:stCondLst>
                                            <p:cond delay="0"/>
                                          </p:stCondLst>
                                        </p:cTn>
                                        <p:tgtEl>
                                          <p:spTgt spid="20"/>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1500" fill="hold"/>
                                        <p:tgtEl>
                                          <p:spTgt spid="21"/>
                                        </p:tgtEl>
                                        <p:attrNameLst>
                                          <p:attrName>ppt_x</p:attrName>
                                        </p:attrNameLst>
                                      </p:cBhvr>
                                      <p:tavLst>
                                        <p:tav tm="0">
                                          <p:val>
                                            <p:strVal val="0-#ppt_w/2"/>
                                          </p:val>
                                        </p:tav>
                                        <p:tav tm="100000">
                                          <p:val>
                                            <p:strVal val="#ppt_x"/>
                                          </p:val>
                                        </p:tav>
                                      </p:tavLst>
                                    </p:anim>
                                    <p:anim calcmode="lin" valueType="num">
                                      <p:cBhvr additive="base">
                                        <p:cTn id="112" dur="1500" fill="hold"/>
                                        <p:tgtEl>
                                          <p:spTgt spid="21"/>
                                        </p:tgtEl>
                                        <p:attrNameLst>
                                          <p:attrName>ppt_y</p:attrName>
                                        </p:attrNameLst>
                                      </p:cBhvr>
                                      <p:tavLst>
                                        <p:tav tm="0">
                                          <p:val>
                                            <p:strVal val="#ppt_y"/>
                                          </p:val>
                                        </p:tav>
                                        <p:tav tm="100000">
                                          <p:val>
                                            <p:strVal val="#ppt_y"/>
                                          </p:val>
                                        </p:tav>
                                      </p:tavLst>
                                    </p:anim>
                                    <p:set>
                                      <p:cBhvr>
                                        <p:cTn id="113" dur="1" fill="hold">
                                          <p:stCondLst>
                                            <p:cond delay="0"/>
                                          </p:stCondLst>
                                        </p:cTn>
                                        <p:tgtEl>
                                          <p:spTgt spid="21"/>
                                        </p:tgtEl>
                                        <p:attrNameLst>
                                          <p:attrName>style.visibility</p:attrName>
                                        </p:attrNameLst>
                                      </p:cBhvr>
                                      <p:to>
                                        <p:strVal val="visible"/>
                                      </p:to>
                                    </p:set>
                                    <p:anim to="" calcmode="lin" valueType="num">
                                      <p:cBhvr>
                                        <p:cTn id="114"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16" dur="1500">
                                          <p:stCondLst>
                                            <p:cond delay="0"/>
                                          </p:stCondLst>
                                        </p:cTn>
                                        <p:tgtEl>
                                          <p:spTgt spid="21"/>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1500" fill="hold"/>
                                        <p:tgtEl>
                                          <p:spTgt spid="22"/>
                                        </p:tgtEl>
                                        <p:attrNameLst>
                                          <p:attrName>ppt_x</p:attrName>
                                        </p:attrNameLst>
                                      </p:cBhvr>
                                      <p:tavLst>
                                        <p:tav tm="0">
                                          <p:val>
                                            <p:strVal val="0-#ppt_w/2"/>
                                          </p:val>
                                        </p:tav>
                                        <p:tav tm="100000">
                                          <p:val>
                                            <p:strVal val="#ppt_x"/>
                                          </p:val>
                                        </p:tav>
                                      </p:tavLst>
                                    </p:anim>
                                    <p:anim calcmode="lin" valueType="num">
                                      <p:cBhvr additive="base">
                                        <p:cTn id="120" dur="1500" fill="hold"/>
                                        <p:tgtEl>
                                          <p:spTgt spid="22"/>
                                        </p:tgtEl>
                                        <p:attrNameLst>
                                          <p:attrName>ppt_y</p:attrName>
                                        </p:attrNameLst>
                                      </p:cBhvr>
                                      <p:tavLst>
                                        <p:tav tm="0">
                                          <p:val>
                                            <p:strVal val="#ppt_y"/>
                                          </p:val>
                                        </p:tav>
                                        <p:tav tm="100000">
                                          <p:val>
                                            <p:strVal val="#ppt_y"/>
                                          </p:val>
                                        </p:tav>
                                      </p:tavLst>
                                    </p:anim>
                                    <p:set>
                                      <p:cBhvr>
                                        <p:cTn id="121" dur="1" fill="hold">
                                          <p:stCondLst>
                                            <p:cond delay="0"/>
                                          </p:stCondLst>
                                        </p:cTn>
                                        <p:tgtEl>
                                          <p:spTgt spid="22"/>
                                        </p:tgtEl>
                                        <p:attrNameLst>
                                          <p:attrName>style.visibility</p:attrName>
                                        </p:attrNameLst>
                                      </p:cBhvr>
                                      <p:to>
                                        <p:strVal val="visible"/>
                                      </p:to>
                                    </p:set>
                                    <p:anim to="" calcmode="lin" valueType="num">
                                      <p:cBhvr>
                                        <p:cTn id="122"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24" dur="1500">
                                          <p:stCondLst>
                                            <p:cond delay="0"/>
                                          </p:stCondLst>
                                        </p:cTn>
                                        <p:tgtEl>
                                          <p:spTgt spid="22"/>
                                        </p:tgtEl>
                                      </p:cBhvr>
                                    </p:animEffect>
                                  </p:childTnLst>
                                </p:cTn>
                              </p:par>
                              <p:par>
                                <p:cTn id="125" presetID="2" presetClass="entr" presetSubtype="8" decel="100000" fill="hold" nodeType="withEffect">
                                  <p:stCondLst>
                                    <p:cond delay="25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1500" fill="hold"/>
                                        <p:tgtEl>
                                          <p:spTgt spid="25"/>
                                        </p:tgtEl>
                                        <p:attrNameLst>
                                          <p:attrName>ppt_x</p:attrName>
                                        </p:attrNameLst>
                                      </p:cBhvr>
                                      <p:tavLst>
                                        <p:tav tm="0">
                                          <p:val>
                                            <p:strVal val="0-#ppt_w/2"/>
                                          </p:val>
                                        </p:tav>
                                        <p:tav tm="100000">
                                          <p:val>
                                            <p:strVal val="#ppt_x"/>
                                          </p:val>
                                        </p:tav>
                                      </p:tavLst>
                                    </p:anim>
                                    <p:anim calcmode="lin" valueType="num">
                                      <p:cBhvr additive="base">
                                        <p:cTn id="128" dur="1500" fill="hold"/>
                                        <p:tgtEl>
                                          <p:spTgt spid="25"/>
                                        </p:tgtEl>
                                        <p:attrNameLst>
                                          <p:attrName>ppt_y</p:attrName>
                                        </p:attrNameLst>
                                      </p:cBhvr>
                                      <p:tavLst>
                                        <p:tav tm="0">
                                          <p:val>
                                            <p:strVal val="#ppt_y"/>
                                          </p:val>
                                        </p:tav>
                                        <p:tav tm="100000">
                                          <p:val>
                                            <p:strVal val="#ppt_y"/>
                                          </p:val>
                                        </p:tav>
                                      </p:tavLst>
                                    </p:anim>
                                    <p:set>
                                      <p:cBhvr>
                                        <p:cTn id="129" dur="1" fill="hold">
                                          <p:stCondLst>
                                            <p:cond delay="0"/>
                                          </p:stCondLst>
                                        </p:cTn>
                                        <p:tgtEl>
                                          <p:spTgt spid="25"/>
                                        </p:tgtEl>
                                        <p:attrNameLst>
                                          <p:attrName>style.visibility</p:attrName>
                                        </p:attrNameLst>
                                      </p:cBhvr>
                                      <p:to>
                                        <p:strVal val="visible"/>
                                      </p:to>
                                    </p:set>
                                    <p:anim to="" calcmode="lin" valueType="num">
                                      <p:cBhvr>
                                        <p:cTn id="130"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132" dur="1500">
                                          <p:stCondLst>
                                            <p:cond delay="0"/>
                                          </p:stCondLst>
                                        </p:cTn>
                                        <p:tgtEl>
                                          <p:spTgt spid="25"/>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23"/>
                                        </p:tgtEl>
                                        <p:attrNameLst>
                                          <p:attrName>style.visibility</p:attrName>
                                        </p:attrNameLst>
                                      </p:cBhvr>
                                      <p:to>
                                        <p:strVal val="visible"/>
                                      </p:to>
                                    </p:set>
                                    <p:anim calcmode="lin" valueType="num">
                                      <p:cBhvr additive="base">
                                        <p:cTn id="135" dur="1500" fill="hold"/>
                                        <p:tgtEl>
                                          <p:spTgt spid="23"/>
                                        </p:tgtEl>
                                        <p:attrNameLst>
                                          <p:attrName>ppt_x</p:attrName>
                                        </p:attrNameLst>
                                      </p:cBhvr>
                                      <p:tavLst>
                                        <p:tav tm="0">
                                          <p:val>
                                            <p:strVal val="0-#ppt_w/2"/>
                                          </p:val>
                                        </p:tav>
                                        <p:tav tm="100000">
                                          <p:val>
                                            <p:strVal val="#ppt_x"/>
                                          </p:val>
                                        </p:tav>
                                      </p:tavLst>
                                    </p:anim>
                                    <p:anim calcmode="lin" valueType="num">
                                      <p:cBhvr additive="base">
                                        <p:cTn id="136" dur="1500" fill="hold"/>
                                        <p:tgtEl>
                                          <p:spTgt spid="23"/>
                                        </p:tgtEl>
                                        <p:attrNameLst>
                                          <p:attrName>ppt_y</p:attrName>
                                        </p:attrNameLst>
                                      </p:cBhvr>
                                      <p:tavLst>
                                        <p:tav tm="0">
                                          <p:val>
                                            <p:strVal val="#ppt_y"/>
                                          </p:val>
                                        </p:tav>
                                        <p:tav tm="100000">
                                          <p:val>
                                            <p:strVal val="#ppt_y"/>
                                          </p:val>
                                        </p:tav>
                                      </p:tavLst>
                                    </p:anim>
                                    <p:set>
                                      <p:cBhvr>
                                        <p:cTn id="137" dur="1" fill="hold">
                                          <p:stCondLst>
                                            <p:cond delay="0"/>
                                          </p:stCondLst>
                                        </p:cTn>
                                        <p:tgtEl>
                                          <p:spTgt spid="23"/>
                                        </p:tgtEl>
                                        <p:attrNameLst>
                                          <p:attrName>style.visibility</p:attrName>
                                        </p:attrNameLst>
                                      </p:cBhvr>
                                      <p:to>
                                        <p:strVal val="visible"/>
                                      </p:to>
                                    </p:set>
                                    <p:anim to="" calcmode="lin" valueType="num">
                                      <p:cBhvr>
                                        <p:cTn id="138"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140" dur="1500">
                                          <p:stCondLst>
                                            <p:cond delay="0"/>
                                          </p:stCondLst>
                                        </p:cTn>
                                        <p:tgtEl>
                                          <p:spTgt spid="23"/>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4"/>
                                        </p:tgtEl>
                                        <p:attrNameLst>
                                          <p:attrName>style.visibility</p:attrName>
                                        </p:attrNameLst>
                                      </p:cBhvr>
                                      <p:to>
                                        <p:strVal val="visible"/>
                                      </p:to>
                                    </p:set>
                                    <p:anim calcmode="lin" valueType="num">
                                      <p:cBhvr additive="base">
                                        <p:cTn id="143" dur="1500" fill="hold"/>
                                        <p:tgtEl>
                                          <p:spTgt spid="24"/>
                                        </p:tgtEl>
                                        <p:attrNameLst>
                                          <p:attrName>ppt_x</p:attrName>
                                        </p:attrNameLst>
                                      </p:cBhvr>
                                      <p:tavLst>
                                        <p:tav tm="0">
                                          <p:val>
                                            <p:strVal val="0-#ppt_w/2"/>
                                          </p:val>
                                        </p:tav>
                                        <p:tav tm="100000">
                                          <p:val>
                                            <p:strVal val="#ppt_x"/>
                                          </p:val>
                                        </p:tav>
                                      </p:tavLst>
                                    </p:anim>
                                    <p:anim calcmode="lin" valueType="num">
                                      <p:cBhvr additive="base">
                                        <p:cTn id="144" dur="1500" fill="hold"/>
                                        <p:tgtEl>
                                          <p:spTgt spid="24"/>
                                        </p:tgtEl>
                                        <p:attrNameLst>
                                          <p:attrName>ppt_y</p:attrName>
                                        </p:attrNameLst>
                                      </p:cBhvr>
                                      <p:tavLst>
                                        <p:tav tm="0">
                                          <p:val>
                                            <p:strVal val="#ppt_y"/>
                                          </p:val>
                                        </p:tav>
                                        <p:tav tm="100000">
                                          <p:val>
                                            <p:strVal val="#ppt_y"/>
                                          </p:val>
                                        </p:tav>
                                      </p:tavLst>
                                    </p:anim>
                                    <p:set>
                                      <p:cBhvr>
                                        <p:cTn id="145" dur="1" fill="hold">
                                          <p:stCondLst>
                                            <p:cond delay="0"/>
                                          </p:stCondLst>
                                        </p:cTn>
                                        <p:tgtEl>
                                          <p:spTgt spid="24"/>
                                        </p:tgtEl>
                                        <p:attrNameLst>
                                          <p:attrName>style.visibility</p:attrName>
                                        </p:attrNameLst>
                                      </p:cBhvr>
                                      <p:to>
                                        <p:strVal val="visible"/>
                                      </p:to>
                                    </p:set>
                                    <p:anim to="" calcmode="lin" valueType="num">
                                      <p:cBhvr>
                                        <p:cTn id="146"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48" dur="1500">
                                          <p:stCondLst>
                                            <p:cond delay="0"/>
                                          </p:stCondLst>
                                        </p:cTn>
                                        <p:tgtEl>
                                          <p:spTgt spid="24"/>
                                        </p:tgtEl>
                                      </p:cBhvr>
                                    </p:animEffect>
                                  </p:childTnLst>
                                </p:cTn>
                              </p:par>
                              <p:par>
                                <p:cTn id="149" presetID="22" presetClass="entr" presetSubtype="8" fill="hold" grpId="0" nodeType="withEffect">
                                  <p:stCondLst>
                                    <p:cond delay="250"/>
                                  </p:stCondLst>
                                  <p:childTnLst>
                                    <p:set>
                                      <p:cBhvr>
                                        <p:cTn id="150" dur="1" fill="hold">
                                          <p:stCondLst>
                                            <p:cond delay="0"/>
                                          </p:stCondLst>
                                        </p:cTn>
                                        <p:tgtEl>
                                          <p:spTgt spid="7"/>
                                        </p:tgtEl>
                                        <p:attrNameLst>
                                          <p:attrName>style.visibility</p:attrName>
                                        </p:attrNameLst>
                                      </p:cBhvr>
                                      <p:to>
                                        <p:strVal val="visible"/>
                                      </p:to>
                                    </p:set>
                                    <p:animEffect transition="in" filter="wipe(left)">
                                      <p:cBhvr>
                                        <p:cTn id="1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文本框 46"/>
          <p:cNvSpPr txBox="1">
            <a:spLocks noChangeArrowheads="1"/>
          </p:cNvSpPr>
          <p:nvPr>
            <p:custDataLst>
              <p:tags r:id="rId1"/>
            </p:custDataLst>
          </p:nvPr>
        </p:nvSpPr>
        <p:spPr bwMode="auto">
          <a:xfrm>
            <a:off x="2635561" y="3939894"/>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19</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grpSp>
        <p:nvGrpSpPr>
          <p:cNvPr id="3" name="PA_库_组合 14"/>
          <p:cNvGrpSpPr>
            <a:grpSpLocks/>
          </p:cNvGrpSpPr>
          <p:nvPr>
            <p:custDataLst>
              <p:tags r:id="rId2"/>
            </p:custDataLst>
          </p:nvPr>
        </p:nvGrpSpPr>
        <p:grpSpPr bwMode="auto">
          <a:xfrm>
            <a:off x="1403125" y="2498061"/>
            <a:ext cx="1749508" cy="2061148"/>
            <a:chOff x="0" y="0"/>
            <a:chExt cx="1428751" cy="1512887"/>
          </a:xfrm>
          <a:blipFill dpi="0" rotWithShape="1">
            <a:blip r:embed="rId15"/>
            <a:srcRect/>
            <a:stretch>
              <a:fillRect/>
            </a:stretch>
          </a:blipFill>
          <a:effectLst/>
        </p:grpSpPr>
        <p:sp>
          <p:nvSpPr>
            <p:cNvPr id="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grpSp>
        <p:nvGrpSpPr>
          <p:cNvPr id="23" name="PA_库_组合 14"/>
          <p:cNvGrpSpPr>
            <a:grpSpLocks/>
          </p:cNvGrpSpPr>
          <p:nvPr>
            <p:custDataLst>
              <p:tags r:id="rId3"/>
            </p:custDataLst>
          </p:nvPr>
        </p:nvGrpSpPr>
        <p:grpSpPr bwMode="auto">
          <a:xfrm>
            <a:off x="4832149" y="2021808"/>
            <a:ext cx="2113989" cy="2453019"/>
            <a:chOff x="0" y="0"/>
            <a:chExt cx="1428751" cy="1512887"/>
          </a:xfrm>
          <a:blipFill dpi="0" rotWithShape="1">
            <a:blip r:embed="rId15"/>
            <a:srcRect/>
            <a:stretch>
              <a:fillRect/>
            </a:stretch>
          </a:blipFill>
          <a:effectLst/>
        </p:grpSpPr>
        <p:sp>
          <p:nvSpPr>
            <p:cNvPr id="2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grpSp>
        <p:nvGrpSpPr>
          <p:cNvPr id="43" name="PA_库_组合 14"/>
          <p:cNvGrpSpPr>
            <a:grpSpLocks/>
          </p:cNvGrpSpPr>
          <p:nvPr>
            <p:custDataLst>
              <p:tags r:id="rId4"/>
            </p:custDataLst>
          </p:nvPr>
        </p:nvGrpSpPr>
        <p:grpSpPr bwMode="auto">
          <a:xfrm>
            <a:off x="8274821" y="1586784"/>
            <a:ext cx="2614543" cy="2911052"/>
            <a:chOff x="0" y="0"/>
            <a:chExt cx="1428751" cy="1512887"/>
          </a:xfrm>
          <a:blipFill dpi="0" rotWithShape="1">
            <a:blip r:embed="rId15"/>
            <a:srcRect/>
            <a:stretch>
              <a:fillRect/>
            </a:stretch>
          </a:blipFill>
          <a:effectLst/>
        </p:grpSpPr>
        <p:sp>
          <p:nvSpPr>
            <p:cNvPr id="4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sp>
        <p:nvSpPr>
          <p:cNvPr id="63" name="PA_库_文本框 49"/>
          <p:cNvSpPr txBox="1">
            <a:spLocks noChangeArrowheads="1"/>
          </p:cNvSpPr>
          <p:nvPr>
            <p:custDataLst>
              <p:tags r:id="rId5"/>
            </p:custDataLst>
          </p:nvPr>
        </p:nvSpPr>
        <p:spPr bwMode="auto">
          <a:xfrm>
            <a:off x="1121035"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46"/>
          <p:cNvSpPr txBox="1">
            <a:spLocks noChangeArrowheads="1"/>
          </p:cNvSpPr>
          <p:nvPr>
            <p:custDataLst>
              <p:tags r:id="rId6"/>
            </p:custDataLst>
          </p:nvPr>
        </p:nvSpPr>
        <p:spPr bwMode="auto">
          <a:xfrm>
            <a:off x="6209257" y="3906071"/>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33</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49"/>
          <p:cNvSpPr txBox="1">
            <a:spLocks noChangeArrowheads="1"/>
          </p:cNvSpPr>
          <p:nvPr>
            <p:custDataLst>
              <p:tags r:id="rId7"/>
            </p:custDataLst>
          </p:nvPr>
        </p:nvSpPr>
        <p:spPr bwMode="auto">
          <a:xfrm>
            <a:off x="4740560"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46"/>
          <p:cNvSpPr txBox="1">
            <a:spLocks noChangeArrowheads="1"/>
          </p:cNvSpPr>
          <p:nvPr>
            <p:custDataLst>
              <p:tags r:id="rId8"/>
            </p:custDataLst>
          </p:nvPr>
        </p:nvSpPr>
        <p:spPr bwMode="auto">
          <a:xfrm>
            <a:off x="10073876" y="3947015"/>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56</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49"/>
          <p:cNvSpPr txBox="1">
            <a:spLocks noChangeArrowheads="1"/>
          </p:cNvSpPr>
          <p:nvPr>
            <p:custDataLst>
              <p:tags r:id="rId9"/>
            </p:custDataLst>
          </p:nvPr>
        </p:nvSpPr>
        <p:spPr bwMode="auto">
          <a:xfrm>
            <a:off x="8550587"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8" name="PA_库_同心圆 67"/>
          <p:cNvSpPr/>
          <p:nvPr>
            <p:custDataLst>
              <p:tags r:id="rId10"/>
            </p:custDataLst>
          </p:nvPr>
        </p:nvSpPr>
        <p:spPr>
          <a:xfrm>
            <a:off x="2561147" y="3824182"/>
            <a:ext cx="809852" cy="784111"/>
          </a:xfrm>
          <a:prstGeom prst="donut">
            <a:avLst>
              <a:gd name="adj" fmla="val 2336"/>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69" name="PA_库_同心圆 68"/>
          <p:cNvSpPr/>
          <p:nvPr>
            <p:custDataLst>
              <p:tags r:id="rId11"/>
            </p:custDataLst>
          </p:nvPr>
        </p:nvSpPr>
        <p:spPr>
          <a:xfrm>
            <a:off x="6180833" y="3769544"/>
            <a:ext cx="809852" cy="784111"/>
          </a:xfrm>
          <a:prstGeom prst="donut">
            <a:avLst>
              <a:gd name="adj" fmla="val 2336"/>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70" name="PA_库_同心圆 69"/>
          <p:cNvSpPr/>
          <p:nvPr>
            <p:custDataLst>
              <p:tags r:id="rId12"/>
            </p:custDataLst>
          </p:nvPr>
        </p:nvSpPr>
        <p:spPr>
          <a:xfrm>
            <a:off x="10030125" y="3788011"/>
            <a:ext cx="809852" cy="784111"/>
          </a:xfrm>
          <a:prstGeom prst="donut">
            <a:avLst>
              <a:gd name="adj" fmla="val 2336"/>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grpSp>
        <p:nvGrpSpPr>
          <p:cNvPr id="71" name="组合 70"/>
          <p:cNvGrpSpPr/>
          <p:nvPr/>
        </p:nvGrpSpPr>
        <p:grpSpPr>
          <a:xfrm flipH="1">
            <a:off x="3403879" y="200166"/>
            <a:ext cx="5384242" cy="797582"/>
            <a:chOff x="6330540" y="1327217"/>
            <a:chExt cx="5252898" cy="797582"/>
          </a:xfrm>
        </p:grpSpPr>
        <p:pic>
          <p:nvPicPr>
            <p:cNvPr id="72" name="图片 71"/>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73" name="任意多边形 72"/>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75" name="图片 74"/>
          <p:cNvPicPr>
            <a:picLocks noChangeAspect="1"/>
          </p:cNvPicPr>
          <p:nvPr/>
        </p:nvPicPr>
        <p:blipFill rotWithShape="1">
          <a:blip r:embed="rId18" cstate="email">
            <a:extLst>
              <a:ext uri="{BEBA8EAE-BF5A-486C-A8C5-ECC9F3942E4B}">
                <a14:imgProps xmlns:a14="http://schemas.microsoft.com/office/drawing/2010/main">
                  <a14:imgLayer r:embed="rId19">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flipH="1">
            <a:off x="9125599" y="3429001"/>
            <a:ext cx="3066400" cy="3429000"/>
          </a:xfrm>
          <a:prstGeom prst="rect">
            <a:avLst/>
          </a:prstGeom>
        </p:spPr>
      </p:pic>
    </p:spTree>
    <p:extLst>
      <p:ext uri="{BB962C8B-B14F-4D97-AF65-F5344CB8AC3E}">
        <p14:creationId xmlns:p14="http://schemas.microsoft.com/office/powerpoint/2010/main" val="70232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ppt_x"/>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500" fill="hold"/>
                                        <p:tgtEl>
                                          <p:spTgt spid="43"/>
                                        </p:tgtEl>
                                        <p:attrNameLst>
                                          <p:attrName>ppt_x</p:attrName>
                                        </p:attrNameLst>
                                      </p:cBhvr>
                                      <p:tavLst>
                                        <p:tav tm="0">
                                          <p:val>
                                            <p:strVal val="#ppt_x"/>
                                          </p:val>
                                        </p:tav>
                                        <p:tav tm="100000">
                                          <p:val>
                                            <p:strVal val="#ppt_x"/>
                                          </p:val>
                                        </p:tav>
                                      </p:tavLst>
                                    </p:anim>
                                    <p:anim calcmode="lin" valueType="num">
                                      <p:cBhvr additive="base">
                                        <p:cTn id="16" dur="1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500" fill="hold"/>
                                        <p:tgtEl>
                                          <p:spTgt spid="2"/>
                                        </p:tgtEl>
                                        <p:attrNameLst>
                                          <p:attrName>ppt_x</p:attrName>
                                        </p:attrNameLst>
                                      </p:cBhvr>
                                      <p:tavLst>
                                        <p:tav tm="0">
                                          <p:val>
                                            <p:strVal val="0-#ppt_w/2"/>
                                          </p:val>
                                        </p:tav>
                                        <p:tav tm="100000">
                                          <p:val>
                                            <p:strVal val="#ppt_x"/>
                                          </p:val>
                                        </p:tav>
                                      </p:tavLst>
                                    </p:anim>
                                    <p:anim calcmode="lin" valueType="num">
                                      <p:cBhvr additive="base">
                                        <p:cTn id="20" dur="1500" fill="hold"/>
                                        <p:tgtEl>
                                          <p:spTgt spid="2"/>
                                        </p:tgtEl>
                                        <p:attrNameLst>
                                          <p:attrName>ppt_y</p:attrName>
                                        </p:attrNameLst>
                                      </p:cBhvr>
                                      <p:tavLst>
                                        <p:tav tm="0">
                                          <p:val>
                                            <p:strVal val="#ppt_y"/>
                                          </p:val>
                                        </p:tav>
                                        <p:tav tm="100000">
                                          <p:val>
                                            <p:strVal val="#ppt_y"/>
                                          </p:val>
                                        </p:tav>
                                      </p:tavLst>
                                    </p:anim>
                                    <p:set>
                                      <p:cBhvr>
                                        <p:cTn id="21" dur="1" fill="hold">
                                          <p:stCondLst>
                                            <p:cond delay="0"/>
                                          </p:stCondLst>
                                        </p:cTn>
                                        <p:tgtEl>
                                          <p:spTgt spid="2"/>
                                        </p:tgtEl>
                                        <p:attrNameLst>
                                          <p:attrName>style.visibility</p:attrName>
                                        </p:attrNameLst>
                                      </p:cBhvr>
                                      <p:to>
                                        <p:strVal val="visible"/>
                                      </p:to>
                                    </p:set>
                                    <p:anim to="" calcmode="lin" valueType="num">
                                      <p:cBhvr>
                                        <p:cTn id="2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24" dur="1500">
                                          <p:stCondLst>
                                            <p:cond delay="0"/>
                                          </p:stCondLst>
                                        </p:cTn>
                                        <p:tgtEl>
                                          <p:spTgt spid="2"/>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1500" fill="hold"/>
                                        <p:tgtEl>
                                          <p:spTgt spid="63"/>
                                        </p:tgtEl>
                                        <p:attrNameLst>
                                          <p:attrName>ppt_x</p:attrName>
                                        </p:attrNameLst>
                                      </p:cBhvr>
                                      <p:tavLst>
                                        <p:tav tm="0">
                                          <p:val>
                                            <p:strVal val="0-#ppt_w/2"/>
                                          </p:val>
                                        </p:tav>
                                        <p:tav tm="100000">
                                          <p:val>
                                            <p:strVal val="#ppt_x"/>
                                          </p:val>
                                        </p:tav>
                                      </p:tavLst>
                                    </p:anim>
                                    <p:anim calcmode="lin" valueType="num">
                                      <p:cBhvr additive="base">
                                        <p:cTn id="28" dur="1500" fill="hold"/>
                                        <p:tgtEl>
                                          <p:spTgt spid="63"/>
                                        </p:tgtEl>
                                        <p:attrNameLst>
                                          <p:attrName>ppt_y</p:attrName>
                                        </p:attrNameLst>
                                      </p:cBhvr>
                                      <p:tavLst>
                                        <p:tav tm="0">
                                          <p:val>
                                            <p:strVal val="#ppt_y"/>
                                          </p:val>
                                        </p:tav>
                                        <p:tav tm="100000">
                                          <p:val>
                                            <p:strVal val="#ppt_y"/>
                                          </p:val>
                                        </p:tav>
                                      </p:tavLst>
                                    </p:anim>
                                    <p:set>
                                      <p:cBhvr>
                                        <p:cTn id="29" dur="1" fill="hold">
                                          <p:stCondLst>
                                            <p:cond delay="0"/>
                                          </p:stCondLst>
                                        </p:cTn>
                                        <p:tgtEl>
                                          <p:spTgt spid="63"/>
                                        </p:tgtEl>
                                        <p:attrNameLst>
                                          <p:attrName>style.visibility</p:attrName>
                                        </p:attrNameLst>
                                      </p:cBhvr>
                                      <p:to>
                                        <p:strVal val="visible"/>
                                      </p:to>
                                    </p:set>
                                    <p:anim to="" calcmode="lin" valueType="num">
                                      <p:cBhvr>
                                        <p:cTn id="30" dur="1500" fill="hold">
                                          <p:stCondLst>
                                            <p:cond delay="0"/>
                                          </p:stCondLst>
                                        </p:cTn>
                                        <p:tgtEl>
                                          <p:spTgt spid="63"/>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63"/>
                                        </p:tgtEl>
                                        <p:attrNameLst>
                                          <p:attrName>ppt_h</p:attrName>
                                        </p:attrNameLst>
                                      </p:cBhvr>
                                      <p:tavLst>
                                        <p:tav tm="0">
                                          <p:val>
                                            <p:strVal val="0"/>
                                          </p:val>
                                        </p:tav>
                                        <p:tav tm="100000">
                                          <p:val>
                                            <p:strVal val="#ppt_h"/>
                                          </p:val>
                                        </p:tav>
                                      </p:tavLst>
                                    </p:anim>
                                    <p:animEffect filter="fade">
                                      <p:cBhvr>
                                        <p:cTn id="32" dur="1500">
                                          <p:stCondLst>
                                            <p:cond delay="0"/>
                                          </p:stCondLst>
                                        </p:cTn>
                                        <p:tgtEl>
                                          <p:spTgt spid="63"/>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1500" fill="hold"/>
                                        <p:tgtEl>
                                          <p:spTgt spid="64"/>
                                        </p:tgtEl>
                                        <p:attrNameLst>
                                          <p:attrName>ppt_x</p:attrName>
                                        </p:attrNameLst>
                                      </p:cBhvr>
                                      <p:tavLst>
                                        <p:tav tm="0">
                                          <p:val>
                                            <p:strVal val="0-#ppt_w/2"/>
                                          </p:val>
                                        </p:tav>
                                        <p:tav tm="100000">
                                          <p:val>
                                            <p:strVal val="#ppt_x"/>
                                          </p:val>
                                        </p:tav>
                                      </p:tavLst>
                                    </p:anim>
                                    <p:anim calcmode="lin" valueType="num">
                                      <p:cBhvr additive="base">
                                        <p:cTn id="36" dur="1500" fill="hold"/>
                                        <p:tgtEl>
                                          <p:spTgt spid="64"/>
                                        </p:tgtEl>
                                        <p:attrNameLst>
                                          <p:attrName>ppt_y</p:attrName>
                                        </p:attrNameLst>
                                      </p:cBhvr>
                                      <p:tavLst>
                                        <p:tav tm="0">
                                          <p:val>
                                            <p:strVal val="#ppt_y"/>
                                          </p:val>
                                        </p:tav>
                                        <p:tav tm="100000">
                                          <p:val>
                                            <p:strVal val="#ppt_y"/>
                                          </p:val>
                                        </p:tav>
                                      </p:tavLst>
                                    </p:anim>
                                    <p:set>
                                      <p:cBhvr>
                                        <p:cTn id="37" dur="1" fill="hold">
                                          <p:stCondLst>
                                            <p:cond delay="0"/>
                                          </p:stCondLst>
                                        </p:cTn>
                                        <p:tgtEl>
                                          <p:spTgt spid="64"/>
                                        </p:tgtEl>
                                        <p:attrNameLst>
                                          <p:attrName>style.visibility</p:attrName>
                                        </p:attrNameLst>
                                      </p:cBhvr>
                                      <p:to>
                                        <p:strVal val="visible"/>
                                      </p:to>
                                    </p:set>
                                    <p:anim to="" calcmode="lin" valueType="num">
                                      <p:cBhvr>
                                        <p:cTn id="38"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40" dur="1500">
                                          <p:stCondLst>
                                            <p:cond delay="0"/>
                                          </p:stCondLst>
                                        </p:cTn>
                                        <p:tgtEl>
                                          <p:spTgt spid="64"/>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1500" fill="hold"/>
                                        <p:tgtEl>
                                          <p:spTgt spid="65"/>
                                        </p:tgtEl>
                                        <p:attrNameLst>
                                          <p:attrName>ppt_x</p:attrName>
                                        </p:attrNameLst>
                                      </p:cBhvr>
                                      <p:tavLst>
                                        <p:tav tm="0">
                                          <p:val>
                                            <p:strVal val="0-#ppt_w/2"/>
                                          </p:val>
                                        </p:tav>
                                        <p:tav tm="100000">
                                          <p:val>
                                            <p:strVal val="#ppt_x"/>
                                          </p:val>
                                        </p:tav>
                                      </p:tavLst>
                                    </p:anim>
                                    <p:anim calcmode="lin" valueType="num">
                                      <p:cBhvr additive="base">
                                        <p:cTn id="44" dur="1500" fill="hold"/>
                                        <p:tgtEl>
                                          <p:spTgt spid="65"/>
                                        </p:tgtEl>
                                        <p:attrNameLst>
                                          <p:attrName>ppt_y</p:attrName>
                                        </p:attrNameLst>
                                      </p:cBhvr>
                                      <p:tavLst>
                                        <p:tav tm="0">
                                          <p:val>
                                            <p:strVal val="#ppt_y"/>
                                          </p:val>
                                        </p:tav>
                                        <p:tav tm="100000">
                                          <p:val>
                                            <p:strVal val="#ppt_y"/>
                                          </p:val>
                                        </p:tav>
                                      </p:tavLst>
                                    </p:anim>
                                    <p:set>
                                      <p:cBhvr>
                                        <p:cTn id="45" dur="1" fill="hold">
                                          <p:stCondLst>
                                            <p:cond delay="0"/>
                                          </p:stCondLst>
                                        </p:cTn>
                                        <p:tgtEl>
                                          <p:spTgt spid="65"/>
                                        </p:tgtEl>
                                        <p:attrNameLst>
                                          <p:attrName>style.visibility</p:attrName>
                                        </p:attrNameLst>
                                      </p:cBhvr>
                                      <p:to>
                                        <p:strVal val="visible"/>
                                      </p:to>
                                    </p:set>
                                    <p:anim to="" calcmode="lin" valueType="num">
                                      <p:cBhvr>
                                        <p:cTn id="46" dur="1500" fill="hold">
                                          <p:stCondLst>
                                            <p:cond delay="0"/>
                                          </p:stCondLst>
                                        </p:cTn>
                                        <p:tgtEl>
                                          <p:spTgt spid="65"/>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65"/>
                                        </p:tgtEl>
                                        <p:attrNameLst>
                                          <p:attrName>ppt_h</p:attrName>
                                        </p:attrNameLst>
                                      </p:cBhvr>
                                      <p:tavLst>
                                        <p:tav tm="0">
                                          <p:val>
                                            <p:strVal val="0"/>
                                          </p:val>
                                        </p:tav>
                                        <p:tav tm="100000">
                                          <p:val>
                                            <p:strVal val="#ppt_h"/>
                                          </p:val>
                                        </p:tav>
                                      </p:tavLst>
                                    </p:anim>
                                    <p:animEffect filter="fade">
                                      <p:cBhvr>
                                        <p:cTn id="48" dur="1500">
                                          <p:stCondLst>
                                            <p:cond delay="0"/>
                                          </p:stCondLst>
                                        </p:cTn>
                                        <p:tgtEl>
                                          <p:spTgt spid="65"/>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1500" fill="hold"/>
                                        <p:tgtEl>
                                          <p:spTgt spid="66"/>
                                        </p:tgtEl>
                                        <p:attrNameLst>
                                          <p:attrName>ppt_x</p:attrName>
                                        </p:attrNameLst>
                                      </p:cBhvr>
                                      <p:tavLst>
                                        <p:tav tm="0">
                                          <p:val>
                                            <p:strVal val="0-#ppt_w/2"/>
                                          </p:val>
                                        </p:tav>
                                        <p:tav tm="100000">
                                          <p:val>
                                            <p:strVal val="#ppt_x"/>
                                          </p:val>
                                        </p:tav>
                                      </p:tavLst>
                                    </p:anim>
                                    <p:anim calcmode="lin" valueType="num">
                                      <p:cBhvr additive="base">
                                        <p:cTn id="52" dur="1500" fill="hold"/>
                                        <p:tgtEl>
                                          <p:spTgt spid="66"/>
                                        </p:tgtEl>
                                        <p:attrNameLst>
                                          <p:attrName>ppt_y</p:attrName>
                                        </p:attrNameLst>
                                      </p:cBhvr>
                                      <p:tavLst>
                                        <p:tav tm="0">
                                          <p:val>
                                            <p:strVal val="#ppt_y"/>
                                          </p:val>
                                        </p:tav>
                                        <p:tav tm="100000">
                                          <p:val>
                                            <p:strVal val="#ppt_y"/>
                                          </p:val>
                                        </p:tav>
                                      </p:tavLst>
                                    </p:anim>
                                    <p:set>
                                      <p:cBhvr>
                                        <p:cTn id="53" dur="1" fill="hold">
                                          <p:stCondLst>
                                            <p:cond delay="0"/>
                                          </p:stCondLst>
                                        </p:cTn>
                                        <p:tgtEl>
                                          <p:spTgt spid="66"/>
                                        </p:tgtEl>
                                        <p:attrNameLst>
                                          <p:attrName>style.visibility</p:attrName>
                                        </p:attrNameLst>
                                      </p:cBhvr>
                                      <p:to>
                                        <p:strVal val="visible"/>
                                      </p:to>
                                    </p:set>
                                    <p:anim to="" calcmode="lin" valueType="num">
                                      <p:cBhvr>
                                        <p:cTn id="54" dur="1500" fill="hold">
                                          <p:stCondLst>
                                            <p:cond delay="0"/>
                                          </p:stCondLst>
                                        </p:cTn>
                                        <p:tgtEl>
                                          <p:spTgt spid="66"/>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66"/>
                                        </p:tgtEl>
                                        <p:attrNameLst>
                                          <p:attrName>ppt_h</p:attrName>
                                        </p:attrNameLst>
                                      </p:cBhvr>
                                      <p:tavLst>
                                        <p:tav tm="0">
                                          <p:val>
                                            <p:strVal val="0"/>
                                          </p:val>
                                        </p:tav>
                                        <p:tav tm="100000">
                                          <p:val>
                                            <p:strVal val="#ppt_h"/>
                                          </p:val>
                                        </p:tav>
                                      </p:tavLst>
                                    </p:anim>
                                    <p:animEffect filter="fade">
                                      <p:cBhvr>
                                        <p:cTn id="56" dur="1500">
                                          <p:stCondLst>
                                            <p:cond delay="0"/>
                                          </p:stCondLst>
                                        </p:cTn>
                                        <p:tgtEl>
                                          <p:spTgt spid="66"/>
                                        </p:tgtEl>
                                      </p:cBhvr>
                                    </p:animEffect>
                                  </p:childTnLst>
                                </p:cTn>
                              </p:par>
                              <p:par>
                                <p:cTn id="57" presetID="2" presetClass="entr" presetSubtype="8" decel="100000" fill="hold" grpId="0" nodeType="withEffect">
                                  <p:stCondLst>
                                    <p:cond delay="25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1500" fill="hold"/>
                                        <p:tgtEl>
                                          <p:spTgt spid="67"/>
                                        </p:tgtEl>
                                        <p:attrNameLst>
                                          <p:attrName>ppt_x</p:attrName>
                                        </p:attrNameLst>
                                      </p:cBhvr>
                                      <p:tavLst>
                                        <p:tav tm="0">
                                          <p:val>
                                            <p:strVal val="0-#ppt_w/2"/>
                                          </p:val>
                                        </p:tav>
                                        <p:tav tm="100000">
                                          <p:val>
                                            <p:strVal val="#ppt_x"/>
                                          </p:val>
                                        </p:tav>
                                      </p:tavLst>
                                    </p:anim>
                                    <p:anim calcmode="lin" valueType="num">
                                      <p:cBhvr additive="base">
                                        <p:cTn id="60" dur="1500" fill="hold"/>
                                        <p:tgtEl>
                                          <p:spTgt spid="67"/>
                                        </p:tgtEl>
                                        <p:attrNameLst>
                                          <p:attrName>ppt_y</p:attrName>
                                        </p:attrNameLst>
                                      </p:cBhvr>
                                      <p:tavLst>
                                        <p:tav tm="0">
                                          <p:val>
                                            <p:strVal val="#ppt_y"/>
                                          </p:val>
                                        </p:tav>
                                        <p:tav tm="100000">
                                          <p:val>
                                            <p:strVal val="#ppt_y"/>
                                          </p:val>
                                        </p:tav>
                                      </p:tavLst>
                                    </p:anim>
                                    <p:set>
                                      <p:cBhvr>
                                        <p:cTn id="61" dur="1" fill="hold">
                                          <p:stCondLst>
                                            <p:cond delay="0"/>
                                          </p:stCondLst>
                                        </p:cTn>
                                        <p:tgtEl>
                                          <p:spTgt spid="67"/>
                                        </p:tgtEl>
                                        <p:attrNameLst>
                                          <p:attrName>style.visibility</p:attrName>
                                        </p:attrNameLst>
                                      </p:cBhvr>
                                      <p:to>
                                        <p:strVal val="visible"/>
                                      </p:to>
                                    </p:set>
                                    <p:anim to="" calcmode="lin" valueType="num">
                                      <p:cBhvr>
                                        <p:cTn id="62" dur="1500" fill="hold">
                                          <p:stCondLst>
                                            <p:cond delay="0"/>
                                          </p:stCondLst>
                                        </p:cTn>
                                        <p:tgtEl>
                                          <p:spTgt spid="67"/>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67"/>
                                        </p:tgtEl>
                                        <p:attrNameLst>
                                          <p:attrName>ppt_h</p:attrName>
                                        </p:attrNameLst>
                                      </p:cBhvr>
                                      <p:tavLst>
                                        <p:tav tm="0">
                                          <p:val>
                                            <p:strVal val="0"/>
                                          </p:val>
                                        </p:tav>
                                        <p:tav tm="100000">
                                          <p:val>
                                            <p:strVal val="#ppt_h"/>
                                          </p:val>
                                        </p:tav>
                                      </p:tavLst>
                                    </p:anim>
                                    <p:animEffect filter="fade">
                                      <p:cBhvr>
                                        <p:cTn id="64" dur="1500">
                                          <p:stCondLst>
                                            <p:cond delay="0"/>
                                          </p:stCondLst>
                                        </p:cTn>
                                        <p:tgtEl>
                                          <p:spTgt spid="67"/>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67"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68">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68">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68">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69">
                                            <p:txEl>
                                              <p:charRg st="4294967295" end="4294967295"/>
                                            </p:txEl>
                                          </p:spTgt>
                                        </p:tgtEl>
                                        <p:attrNameLst>
                                          <p:attrName>style.visibility</p:attrName>
                                        </p:attrNameLst>
                                      </p:cBhvr>
                                      <p:to>
                                        <p:strVal val="visible"/>
                                      </p:to>
                                    </p:set>
                                    <p:anim calcmode="lin" valueType="num">
                                      <p:cBhvr additive="base">
                                        <p:cTn id="75" dur="1500" fill="hold"/>
                                        <p:tgtEl>
                                          <p:spTgt spid="6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69">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69">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69">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69">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69">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70">
                                            <p:txEl>
                                              <p:charRg st="4294967295" end="4294967295"/>
                                            </p:txEl>
                                          </p:spTgt>
                                        </p:tgtEl>
                                        <p:attrNameLst>
                                          <p:attrName>style.visibility</p:attrName>
                                        </p:attrNameLst>
                                      </p:cBhvr>
                                      <p:to>
                                        <p:strVal val="visible"/>
                                      </p:to>
                                    </p:set>
                                    <p:anim calcmode="lin" valueType="num">
                                      <p:cBhvr additive="base">
                                        <p:cTn id="83" dur="1500" fill="hold"/>
                                        <p:tgtEl>
                                          <p:spTgt spid="7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70">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70">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70">
                                            <p:txEl>
                                              <p:charRg st="4294967295" end="4294967295"/>
                                            </p:txEl>
                                          </p:spTgt>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70">
                                            <p:txEl>
                                              <p:charRg st="4294967295" end="4294967295"/>
                                            </p:txEl>
                                          </p:spTgt>
                                        </p:tgtEl>
                                        <p:attrNameLst>
                                          <p:attrName>ppt_h</p:attrName>
                                        </p:attrNameLst>
                                      </p:cBhvr>
                                      <p:tavLst>
                                        <p:tav tm="0">
                                          <p:val>
                                            <p:strVal val="0"/>
                                          </p:val>
                                        </p:tav>
                                        <p:tav tm="100000">
                                          <p:val>
                                            <p:strVal val="#ppt_h"/>
                                          </p:val>
                                        </p:tav>
                                      </p:tavLst>
                                    </p:anim>
                                    <p:animEffect filter="fade">
                                      <p:cBhvr>
                                        <p:cTn id="88" dur="1500">
                                          <p:stCondLst>
                                            <p:cond delay="0"/>
                                          </p:stCondLst>
                                        </p:cTn>
                                        <p:tgtEl>
                                          <p:spTgt spid="7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4556925" y="2347664"/>
            <a:ext cx="2348912" cy="3679683"/>
            <a:chOff x="4643438" y="1142990"/>
            <a:chExt cx="1752608" cy="3143272"/>
          </a:xfrm>
          <a:solidFill>
            <a:srgbClr val="FBA6A5"/>
          </a:solidFill>
        </p:grpSpPr>
        <p:grpSp>
          <p:nvGrpSpPr>
            <p:cNvPr id="3" name="组合 2"/>
            <p:cNvGrpSpPr/>
            <p:nvPr/>
          </p:nvGrpSpPr>
          <p:grpSpPr>
            <a:xfrm>
              <a:off x="4643438" y="1142990"/>
              <a:ext cx="1752608" cy="3132151"/>
              <a:chOff x="2133601" y="3810000"/>
              <a:chExt cx="681038" cy="1274763"/>
            </a:xfrm>
            <a:grpFill/>
          </p:grpSpPr>
          <p:sp>
            <p:nvSpPr>
              <p:cNvPr id="13" name="Freeform 146"/>
              <p:cNvSpPr>
                <a:spLocks/>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7"/>
              <p:cNvSpPr>
                <a:spLocks/>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49"/>
              <p:cNvSpPr>
                <a:spLocks/>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1"/>
              <p:cNvSpPr>
                <a:spLocks/>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52"/>
              <p:cNvSpPr>
                <a:spLocks/>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3"/>
              <p:cNvSpPr>
                <a:spLocks/>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4"/>
              <p:cNvSpPr>
                <a:spLocks/>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55"/>
              <p:cNvSpPr>
                <a:spLocks/>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857752" y="3594112"/>
              <a:ext cx="1336675" cy="692150"/>
              <a:chOff x="5384801" y="3876675"/>
              <a:chExt cx="1336675" cy="692150"/>
            </a:xfrm>
            <a:grpFill/>
          </p:grpSpPr>
          <p:sp>
            <p:nvSpPr>
              <p:cNvPr id="5" name="Freeform 100"/>
              <p:cNvSpPr>
                <a:spLocks/>
              </p:cNvSpPr>
              <p:nvPr/>
            </p:nvSpPr>
            <p:spPr bwMode="auto">
              <a:xfrm>
                <a:off x="6288088" y="3935413"/>
                <a:ext cx="120650" cy="17463"/>
              </a:xfrm>
              <a:custGeom>
                <a:avLst/>
                <a:gdLst/>
                <a:ahLst/>
                <a:cxnLst>
                  <a:cxn ang="0">
                    <a:pos x="226" y="13"/>
                  </a:cxn>
                  <a:cxn ang="0">
                    <a:pos x="226" y="13"/>
                  </a:cxn>
                  <a:cxn ang="0">
                    <a:pos x="226" y="20"/>
                  </a:cxn>
                  <a:cxn ang="0">
                    <a:pos x="224" y="25"/>
                  </a:cxn>
                  <a:cxn ang="0">
                    <a:pos x="220" y="34"/>
                  </a:cxn>
                  <a:cxn ang="0">
                    <a:pos x="220" y="34"/>
                  </a:cxn>
                  <a:cxn ang="0">
                    <a:pos x="193" y="28"/>
                  </a:cxn>
                  <a:cxn ang="0">
                    <a:pos x="167" y="25"/>
                  </a:cxn>
                  <a:cxn ang="0">
                    <a:pos x="140" y="23"/>
                  </a:cxn>
                  <a:cxn ang="0">
                    <a:pos x="113" y="23"/>
                  </a:cxn>
                  <a:cxn ang="0">
                    <a:pos x="85" y="24"/>
                  </a:cxn>
                  <a:cxn ang="0">
                    <a:pos x="57" y="25"/>
                  </a:cxn>
                  <a:cxn ang="0">
                    <a:pos x="0" y="32"/>
                  </a:cxn>
                  <a:cxn ang="0">
                    <a:pos x="0" y="32"/>
                  </a:cxn>
                  <a:cxn ang="0">
                    <a:pos x="2" y="27"/>
                  </a:cxn>
                  <a:cxn ang="0">
                    <a:pos x="5" y="21"/>
                  </a:cxn>
                  <a:cxn ang="0">
                    <a:pos x="8" y="18"/>
                  </a:cxn>
                  <a:cxn ang="0">
                    <a:pos x="12" y="16"/>
                  </a:cxn>
                  <a:cxn ang="0">
                    <a:pos x="22" y="10"/>
                  </a:cxn>
                  <a:cxn ang="0">
                    <a:pos x="35" y="8"/>
                  </a:cxn>
                  <a:cxn ang="0">
                    <a:pos x="47" y="7"/>
                  </a:cxn>
                  <a:cxn ang="0">
                    <a:pos x="61" y="7"/>
                  </a:cxn>
                  <a:cxn ang="0">
                    <a:pos x="88" y="7"/>
                  </a:cxn>
                  <a:cxn ang="0">
                    <a:pos x="88" y="7"/>
                  </a:cxn>
                  <a:cxn ang="0">
                    <a:pos x="98" y="4"/>
                  </a:cxn>
                  <a:cxn ang="0">
                    <a:pos x="109" y="3"/>
                  </a:cxn>
                  <a:cxn ang="0">
                    <a:pos x="119" y="1"/>
                  </a:cxn>
                  <a:cxn ang="0">
                    <a:pos x="127" y="0"/>
                  </a:cxn>
                  <a:cxn ang="0">
                    <a:pos x="127" y="0"/>
                  </a:cxn>
                  <a:cxn ang="0">
                    <a:pos x="143" y="1"/>
                  </a:cxn>
                  <a:cxn ang="0">
                    <a:pos x="157" y="4"/>
                  </a:cxn>
                  <a:cxn ang="0">
                    <a:pos x="171" y="8"/>
                  </a:cxn>
                  <a:cxn ang="0">
                    <a:pos x="185" y="11"/>
                  </a:cxn>
                  <a:cxn ang="0">
                    <a:pos x="185" y="11"/>
                  </a:cxn>
                  <a:cxn ang="0">
                    <a:pos x="196" y="10"/>
                  </a:cxn>
                  <a:cxn ang="0">
                    <a:pos x="207" y="8"/>
                  </a:cxn>
                  <a:cxn ang="0">
                    <a:pos x="213" y="7"/>
                  </a:cxn>
                  <a:cxn ang="0">
                    <a:pos x="217" y="8"/>
                  </a:cxn>
                  <a:cxn ang="0">
                    <a:pos x="221" y="10"/>
                  </a:cxn>
                  <a:cxn ang="0">
                    <a:pos x="226" y="13"/>
                  </a:cxn>
                  <a:cxn ang="0">
                    <a:pos x="226" y="13"/>
                  </a:cxn>
                </a:cxnLst>
                <a:rect l="0" t="0" r="r" b="b"/>
                <a:pathLst>
                  <a:path w="226" h="34">
                    <a:moveTo>
                      <a:pt x="226" y="13"/>
                    </a:moveTo>
                    <a:lnTo>
                      <a:pt x="226" y="13"/>
                    </a:lnTo>
                    <a:lnTo>
                      <a:pt x="226" y="20"/>
                    </a:lnTo>
                    <a:lnTo>
                      <a:pt x="224" y="25"/>
                    </a:lnTo>
                    <a:lnTo>
                      <a:pt x="220" y="34"/>
                    </a:lnTo>
                    <a:lnTo>
                      <a:pt x="220" y="34"/>
                    </a:lnTo>
                    <a:lnTo>
                      <a:pt x="193" y="28"/>
                    </a:lnTo>
                    <a:lnTo>
                      <a:pt x="167" y="25"/>
                    </a:lnTo>
                    <a:lnTo>
                      <a:pt x="140" y="23"/>
                    </a:lnTo>
                    <a:lnTo>
                      <a:pt x="113" y="23"/>
                    </a:lnTo>
                    <a:lnTo>
                      <a:pt x="85" y="24"/>
                    </a:lnTo>
                    <a:lnTo>
                      <a:pt x="57" y="25"/>
                    </a:lnTo>
                    <a:lnTo>
                      <a:pt x="0" y="32"/>
                    </a:lnTo>
                    <a:lnTo>
                      <a:pt x="0" y="32"/>
                    </a:lnTo>
                    <a:lnTo>
                      <a:pt x="2" y="27"/>
                    </a:lnTo>
                    <a:lnTo>
                      <a:pt x="5" y="21"/>
                    </a:lnTo>
                    <a:lnTo>
                      <a:pt x="8" y="18"/>
                    </a:lnTo>
                    <a:lnTo>
                      <a:pt x="12" y="16"/>
                    </a:lnTo>
                    <a:lnTo>
                      <a:pt x="22" y="10"/>
                    </a:lnTo>
                    <a:lnTo>
                      <a:pt x="35" y="8"/>
                    </a:lnTo>
                    <a:lnTo>
                      <a:pt x="47" y="7"/>
                    </a:lnTo>
                    <a:lnTo>
                      <a:pt x="61" y="7"/>
                    </a:lnTo>
                    <a:lnTo>
                      <a:pt x="88" y="7"/>
                    </a:lnTo>
                    <a:lnTo>
                      <a:pt x="88" y="7"/>
                    </a:lnTo>
                    <a:lnTo>
                      <a:pt x="98" y="4"/>
                    </a:lnTo>
                    <a:lnTo>
                      <a:pt x="109" y="3"/>
                    </a:lnTo>
                    <a:lnTo>
                      <a:pt x="119" y="1"/>
                    </a:lnTo>
                    <a:lnTo>
                      <a:pt x="127" y="0"/>
                    </a:lnTo>
                    <a:lnTo>
                      <a:pt x="127" y="0"/>
                    </a:lnTo>
                    <a:lnTo>
                      <a:pt x="143" y="1"/>
                    </a:lnTo>
                    <a:lnTo>
                      <a:pt x="157" y="4"/>
                    </a:lnTo>
                    <a:lnTo>
                      <a:pt x="171" y="8"/>
                    </a:lnTo>
                    <a:lnTo>
                      <a:pt x="185" y="11"/>
                    </a:lnTo>
                    <a:lnTo>
                      <a:pt x="185" y="11"/>
                    </a:lnTo>
                    <a:lnTo>
                      <a:pt x="196" y="10"/>
                    </a:lnTo>
                    <a:lnTo>
                      <a:pt x="207" y="8"/>
                    </a:lnTo>
                    <a:lnTo>
                      <a:pt x="213" y="7"/>
                    </a:lnTo>
                    <a:lnTo>
                      <a:pt x="217" y="8"/>
                    </a:lnTo>
                    <a:lnTo>
                      <a:pt x="221" y="10"/>
                    </a:lnTo>
                    <a:lnTo>
                      <a:pt x="226" y="13"/>
                    </a:lnTo>
                    <a:lnTo>
                      <a:pt x="226"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01"/>
              <p:cNvSpPr>
                <a:spLocks/>
              </p:cNvSpPr>
              <p:nvPr/>
            </p:nvSpPr>
            <p:spPr bwMode="auto">
              <a:xfrm>
                <a:off x="6292851" y="3967163"/>
                <a:ext cx="114300" cy="17463"/>
              </a:xfrm>
              <a:custGeom>
                <a:avLst/>
                <a:gdLst/>
                <a:ahLst/>
                <a:cxnLst>
                  <a:cxn ang="0">
                    <a:pos x="211" y="10"/>
                  </a:cxn>
                  <a:cxn ang="0">
                    <a:pos x="211" y="10"/>
                  </a:cxn>
                  <a:cxn ang="0">
                    <a:pos x="214" y="20"/>
                  </a:cxn>
                  <a:cxn ang="0">
                    <a:pos x="215" y="24"/>
                  </a:cxn>
                  <a:cxn ang="0">
                    <a:pos x="215" y="31"/>
                  </a:cxn>
                  <a:cxn ang="0">
                    <a:pos x="215" y="31"/>
                  </a:cxn>
                  <a:cxn ang="0">
                    <a:pos x="207" y="33"/>
                  </a:cxn>
                  <a:cxn ang="0">
                    <a:pos x="200" y="33"/>
                  </a:cxn>
                  <a:cxn ang="0">
                    <a:pos x="191" y="31"/>
                  </a:cxn>
                  <a:cxn ang="0">
                    <a:pos x="184" y="30"/>
                  </a:cxn>
                  <a:cxn ang="0">
                    <a:pos x="169" y="23"/>
                  </a:cxn>
                  <a:cxn ang="0">
                    <a:pos x="155" y="17"/>
                  </a:cxn>
                  <a:cxn ang="0">
                    <a:pos x="155" y="17"/>
                  </a:cxn>
                  <a:cxn ang="0">
                    <a:pos x="134" y="16"/>
                  </a:cxn>
                  <a:cxn ang="0">
                    <a:pos x="113" y="17"/>
                  </a:cxn>
                  <a:cxn ang="0">
                    <a:pos x="75" y="20"/>
                  </a:cxn>
                  <a:cxn ang="0">
                    <a:pos x="40" y="26"/>
                  </a:cxn>
                  <a:cxn ang="0">
                    <a:pos x="5" y="34"/>
                  </a:cxn>
                  <a:cxn ang="0">
                    <a:pos x="5" y="34"/>
                  </a:cxn>
                  <a:cxn ang="0">
                    <a:pos x="3" y="31"/>
                  </a:cxn>
                  <a:cxn ang="0">
                    <a:pos x="2" y="27"/>
                  </a:cxn>
                  <a:cxn ang="0">
                    <a:pos x="0" y="24"/>
                  </a:cxn>
                  <a:cxn ang="0">
                    <a:pos x="0" y="22"/>
                  </a:cxn>
                  <a:cxn ang="0">
                    <a:pos x="0" y="22"/>
                  </a:cxn>
                  <a:cxn ang="0">
                    <a:pos x="2" y="17"/>
                  </a:cxn>
                  <a:cxn ang="0">
                    <a:pos x="5" y="13"/>
                  </a:cxn>
                  <a:cxn ang="0">
                    <a:pos x="10" y="10"/>
                  </a:cxn>
                  <a:cxn ang="0">
                    <a:pos x="17" y="9"/>
                  </a:cxn>
                  <a:cxn ang="0">
                    <a:pos x="34" y="5"/>
                  </a:cxn>
                  <a:cxn ang="0">
                    <a:pos x="55" y="2"/>
                  </a:cxn>
                  <a:cxn ang="0">
                    <a:pos x="78" y="0"/>
                  </a:cxn>
                  <a:cxn ang="0">
                    <a:pos x="100" y="0"/>
                  </a:cxn>
                  <a:cxn ang="0">
                    <a:pos x="120" y="0"/>
                  </a:cxn>
                  <a:cxn ang="0">
                    <a:pos x="136" y="2"/>
                  </a:cxn>
                  <a:cxn ang="0">
                    <a:pos x="136" y="2"/>
                  </a:cxn>
                  <a:cxn ang="0">
                    <a:pos x="211" y="10"/>
                  </a:cxn>
                  <a:cxn ang="0">
                    <a:pos x="211" y="10"/>
                  </a:cxn>
                </a:cxnLst>
                <a:rect l="0" t="0" r="r" b="b"/>
                <a:pathLst>
                  <a:path w="215" h="34">
                    <a:moveTo>
                      <a:pt x="211" y="10"/>
                    </a:moveTo>
                    <a:lnTo>
                      <a:pt x="211" y="10"/>
                    </a:lnTo>
                    <a:lnTo>
                      <a:pt x="214" y="20"/>
                    </a:lnTo>
                    <a:lnTo>
                      <a:pt x="215" y="24"/>
                    </a:lnTo>
                    <a:lnTo>
                      <a:pt x="215" y="31"/>
                    </a:lnTo>
                    <a:lnTo>
                      <a:pt x="215" y="31"/>
                    </a:lnTo>
                    <a:lnTo>
                      <a:pt x="207" y="33"/>
                    </a:lnTo>
                    <a:lnTo>
                      <a:pt x="200" y="33"/>
                    </a:lnTo>
                    <a:lnTo>
                      <a:pt x="191" y="31"/>
                    </a:lnTo>
                    <a:lnTo>
                      <a:pt x="184" y="30"/>
                    </a:lnTo>
                    <a:lnTo>
                      <a:pt x="169" y="23"/>
                    </a:lnTo>
                    <a:lnTo>
                      <a:pt x="155" y="17"/>
                    </a:lnTo>
                    <a:lnTo>
                      <a:pt x="155" y="17"/>
                    </a:lnTo>
                    <a:lnTo>
                      <a:pt x="134" y="16"/>
                    </a:lnTo>
                    <a:lnTo>
                      <a:pt x="113" y="17"/>
                    </a:lnTo>
                    <a:lnTo>
                      <a:pt x="75" y="20"/>
                    </a:lnTo>
                    <a:lnTo>
                      <a:pt x="40" y="26"/>
                    </a:lnTo>
                    <a:lnTo>
                      <a:pt x="5" y="34"/>
                    </a:lnTo>
                    <a:lnTo>
                      <a:pt x="5" y="34"/>
                    </a:lnTo>
                    <a:lnTo>
                      <a:pt x="3" y="31"/>
                    </a:lnTo>
                    <a:lnTo>
                      <a:pt x="2" y="27"/>
                    </a:lnTo>
                    <a:lnTo>
                      <a:pt x="0" y="24"/>
                    </a:lnTo>
                    <a:lnTo>
                      <a:pt x="0" y="22"/>
                    </a:lnTo>
                    <a:lnTo>
                      <a:pt x="0" y="22"/>
                    </a:lnTo>
                    <a:lnTo>
                      <a:pt x="2" y="17"/>
                    </a:lnTo>
                    <a:lnTo>
                      <a:pt x="5" y="13"/>
                    </a:lnTo>
                    <a:lnTo>
                      <a:pt x="10" y="10"/>
                    </a:lnTo>
                    <a:lnTo>
                      <a:pt x="17" y="9"/>
                    </a:lnTo>
                    <a:lnTo>
                      <a:pt x="34" y="5"/>
                    </a:lnTo>
                    <a:lnTo>
                      <a:pt x="55" y="2"/>
                    </a:lnTo>
                    <a:lnTo>
                      <a:pt x="78" y="0"/>
                    </a:lnTo>
                    <a:lnTo>
                      <a:pt x="100" y="0"/>
                    </a:lnTo>
                    <a:lnTo>
                      <a:pt x="120" y="0"/>
                    </a:lnTo>
                    <a:lnTo>
                      <a:pt x="136" y="2"/>
                    </a:lnTo>
                    <a:lnTo>
                      <a:pt x="136" y="2"/>
                    </a:lnTo>
                    <a:lnTo>
                      <a:pt x="211" y="10"/>
                    </a:lnTo>
                    <a:lnTo>
                      <a:pt x="211"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2"/>
              <p:cNvSpPr>
                <a:spLocks/>
              </p:cNvSpPr>
              <p:nvPr/>
            </p:nvSpPr>
            <p:spPr bwMode="auto">
              <a:xfrm>
                <a:off x="6313488" y="4187825"/>
                <a:ext cx="87313" cy="15875"/>
              </a:xfrm>
              <a:custGeom>
                <a:avLst/>
                <a:gdLst/>
                <a:ahLst/>
                <a:cxnLst>
                  <a:cxn ang="0">
                    <a:pos x="157" y="1"/>
                  </a:cxn>
                  <a:cxn ang="0">
                    <a:pos x="157" y="1"/>
                  </a:cxn>
                  <a:cxn ang="0">
                    <a:pos x="160" y="6"/>
                  </a:cxn>
                  <a:cxn ang="0">
                    <a:pos x="163" y="8"/>
                  </a:cxn>
                  <a:cxn ang="0">
                    <a:pos x="166" y="14"/>
                  </a:cxn>
                  <a:cxn ang="0">
                    <a:pos x="166" y="20"/>
                  </a:cxn>
                  <a:cxn ang="0">
                    <a:pos x="166" y="20"/>
                  </a:cxn>
                  <a:cxn ang="0">
                    <a:pos x="163" y="22"/>
                  </a:cxn>
                  <a:cxn ang="0">
                    <a:pos x="159" y="25"/>
                  </a:cxn>
                  <a:cxn ang="0">
                    <a:pos x="150" y="31"/>
                  </a:cxn>
                  <a:cxn ang="0">
                    <a:pos x="150" y="31"/>
                  </a:cxn>
                  <a:cxn ang="0">
                    <a:pos x="143" y="27"/>
                  </a:cxn>
                  <a:cxn ang="0">
                    <a:pos x="135" y="25"/>
                  </a:cxn>
                  <a:cxn ang="0">
                    <a:pos x="117" y="21"/>
                  </a:cxn>
                  <a:cxn ang="0">
                    <a:pos x="96" y="21"/>
                  </a:cxn>
                  <a:cxn ang="0">
                    <a:pos x="75" y="20"/>
                  </a:cxn>
                  <a:cxn ang="0">
                    <a:pos x="34" y="20"/>
                  </a:cxn>
                  <a:cxn ang="0">
                    <a:pos x="16" y="18"/>
                  </a:cxn>
                  <a:cxn ang="0">
                    <a:pos x="0" y="15"/>
                  </a:cxn>
                  <a:cxn ang="0">
                    <a:pos x="0" y="15"/>
                  </a:cxn>
                  <a:cxn ang="0">
                    <a:pos x="2" y="10"/>
                  </a:cxn>
                  <a:cxn ang="0">
                    <a:pos x="6" y="6"/>
                  </a:cxn>
                  <a:cxn ang="0">
                    <a:pos x="11" y="4"/>
                  </a:cxn>
                  <a:cxn ang="0">
                    <a:pos x="17" y="3"/>
                  </a:cxn>
                  <a:cxn ang="0">
                    <a:pos x="30" y="1"/>
                  </a:cxn>
                  <a:cxn ang="0">
                    <a:pos x="38" y="1"/>
                  </a:cxn>
                  <a:cxn ang="0">
                    <a:pos x="38" y="1"/>
                  </a:cxn>
                  <a:cxn ang="0">
                    <a:pos x="51" y="0"/>
                  </a:cxn>
                  <a:cxn ang="0">
                    <a:pos x="63" y="0"/>
                  </a:cxn>
                  <a:cxn ang="0">
                    <a:pos x="96" y="3"/>
                  </a:cxn>
                  <a:cxn ang="0">
                    <a:pos x="113" y="4"/>
                  </a:cxn>
                  <a:cxn ang="0">
                    <a:pos x="129" y="4"/>
                  </a:cxn>
                  <a:cxn ang="0">
                    <a:pos x="143" y="4"/>
                  </a:cxn>
                  <a:cxn ang="0">
                    <a:pos x="157" y="1"/>
                  </a:cxn>
                  <a:cxn ang="0">
                    <a:pos x="157" y="1"/>
                  </a:cxn>
                </a:cxnLst>
                <a:rect l="0" t="0" r="r" b="b"/>
                <a:pathLst>
                  <a:path w="166" h="31">
                    <a:moveTo>
                      <a:pt x="157" y="1"/>
                    </a:moveTo>
                    <a:lnTo>
                      <a:pt x="157" y="1"/>
                    </a:lnTo>
                    <a:lnTo>
                      <a:pt x="160" y="6"/>
                    </a:lnTo>
                    <a:lnTo>
                      <a:pt x="163" y="8"/>
                    </a:lnTo>
                    <a:lnTo>
                      <a:pt x="166" y="14"/>
                    </a:lnTo>
                    <a:lnTo>
                      <a:pt x="166" y="20"/>
                    </a:lnTo>
                    <a:lnTo>
                      <a:pt x="166" y="20"/>
                    </a:lnTo>
                    <a:lnTo>
                      <a:pt x="163" y="22"/>
                    </a:lnTo>
                    <a:lnTo>
                      <a:pt x="159" y="25"/>
                    </a:lnTo>
                    <a:lnTo>
                      <a:pt x="150" y="31"/>
                    </a:lnTo>
                    <a:lnTo>
                      <a:pt x="150" y="31"/>
                    </a:lnTo>
                    <a:lnTo>
                      <a:pt x="143" y="27"/>
                    </a:lnTo>
                    <a:lnTo>
                      <a:pt x="135" y="25"/>
                    </a:lnTo>
                    <a:lnTo>
                      <a:pt x="117" y="21"/>
                    </a:lnTo>
                    <a:lnTo>
                      <a:pt x="96" y="21"/>
                    </a:lnTo>
                    <a:lnTo>
                      <a:pt x="75" y="20"/>
                    </a:lnTo>
                    <a:lnTo>
                      <a:pt x="34" y="20"/>
                    </a:lnTo>
                    <a:lnTo>
                      <a:pt x="16" y="18"/>
                    </a:lnTo>
                    <a:lnTo>
                      <a:pt x="0" y="15"/>
                    </a:lnTo>
                    <a:lnTo>
                      <a:pt x="0" y="15"/>
                    </a:lnTo>
                    <a:lnTo>
                      <a:pt x="2" y="10"/>
                    </a:lnTo>
                    <a:lnTo>
                      <a:pt x="6" y="6"/>
                    </a:lnTo>
                    <a:lnTo>
                      <a:pt x="11" y="4"/>
                    </a:lnTo>
                    <a:lnTo>
                      <a:pt x="17" y="3"/>
                    </a:lnTo>
                    <a:lnTo>
                      <a:pt x="30" y="1"/>
                    </a:lnTo>
                    <a:lnTo>
                      <a:pt x="38" y="1"/>
                    </a:lnTo>
                    <a:lnTo>
                      <a:pt x="38" y="1"/>
                    </a:lnTo>
                    <a:lnTo>
                      <a:pt x="51" y="0"/>
                    </a:lnTo>
                    <a:lnTo>
                      <a:pt x="63" y="0"/>
                    </a:lnTo>
                    <a:lnTo>
                      <a:pt x="96" y="3"/>
                    </a:lnTo>
                    <a:lnTo>
                      <a:pt x="113" y="4"/>
                    </a:lnTo>
                    <a:lnTo>
                      <a:pt x="129" y="4"/>
                    </a:lnTo>
                    <a:lnTo>
                      <a:pt x="143" y="4"/>
                    </a:lnTo>
                    <a:lnTo>
                      <a:pt x="157" y="1"/>
                    </a:lnTo>
                    <a:lnTo>
                      <a:pt x="157"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3"/>
              <p:cNvSpPr>
                <a:spLocks/>
              </p:cNvSpPr>
              <p:nvPr/>
            </p:nvSpPr>
            <p:spPr bwMode="auto">
              <a:xfrm>
                <a:off x="6313488" y="4213225"/>
                <a:ext cx="88900" cy="17463"/>
              </a:xfrm>
              <a:custGeom>
                <a:avLst/>
                <a:gdLst/>
                <a:ahLst/>
                <a:cxnLst>
                  <a:cxn ang="0">
                    <a:pos x="162" y="5"/>
                  </a:cxn>
                  <a:cxn ang="0">
                    <a:pos x="162" y="5"/>
                  </a:cxn>
                  <a:cxn ang="0">
                    <a:pos x="164" y="8"/>
                  </a:cxn>
                  <a:cxn ang="0">
                    <a:pos x="167" y="12"/>
                  </a:cxn>
                  <a:cxn ang="0">
                    <a:pos x="167" y="17"/>
                  </a:cxn>
                  <a:cxn ang="0">
                    <a:pos x="167" y="21"/>
                  </a:cxn>
                  <a:cxn ang="0">
                    <a:pos x="166" y="28"/>
                  </a:cxn>
                  <a:cxn ang="0">
                    <a:pos x="164" y="33"/>
                  </a:cxn>
                  <a:cxn ang="0">
                    <a:pos x="164" y="33"/>
                  </a:cxn>
                  <a:cxn ang="0">
                    <a:pos x="139" y="31"/>
                  </a:cxn>
                  <a:cxn ang="0">
                    <a:pos x="114" y="25"/>
                  </a:cxn>
                  <a:cxn ang="0">
                    <a:pos x="89" y="19"/>
                  </a:cxn>
                  <a:cxn ang="0">
                    <a:pos x="62" y="17"/>
                  </a:cxn>
                  <a:cxn ang="0">
                    <a:pos x="62" y="17"/>
                  </a:cxn>
                  <a:cxn ang="0">
                    <a:pos x="54" y="17"/>
                  </a:cxn>
                  <a:cxn ang="0">
                    <a:pos x="44" y="18"/>
                  </a:cxn>
                  <a:cxn ang="0">
                    <a:pos x="24" y="21"/>
                  </a:cxn>
                  <a:cxn ang="0">
                    <a:pos x="14" y="21"/>
                  </a:cxn>
                  <a:cxn ang="0">
                    <a:pos x="7" y="19"/>
                  </a:cxn>
                  <a:cxn ang="0">
                    <a:pos x="4" y="18"/>
                  </a:cxn>
                  <a:cxn ang="0">
                    <a:pos x="2" y="15"/>
                  </a:cxn>
                  <a:cxn ang="0">
                    <a:pos x="0" y="12"/>
                  </a:cxn>
                  <a:cxn ang="0">
                    <a:pos x="0" y="8"/>
                  </a:cxn>
                  <a:cxn ang="0">
                    <a:pos x="0" y="8"/>
                  </a:cxn>
                  <a:cxn ang="0">
                    <a:pos x="9" y="5"/>
                  </a:cxn>
                  <a:cxn ang="0">
                    <a:pos x="17" y="3"/>
                  </a:cxn>
                  <a:cxn ang="0">
                    <a:pos x="35" y="0"/>
                  </a:cxn>
                  <a:cxn ang="0">
                    <a:pos x="55" y="1"/>
                  </a:cxn>
                  <a:cxn ang="0">
                    <a:pos x="75" y="3"/>
                  </a:cxn>
                  <a:cxn ang="0">
                    <a:pos x="96" y="5"/>
                  </a:cxn>
                  <a:cxn ang="0">
                    <a:pos x="117" y="7"/>
                  </a:cxn>
                  <a:cxn ang="0">
                    <a:pos x="139" y="8"/>
                  </a:cxn>
                  <a:cxn ang="0">
                    <a:pos x="162" y="5"/>
                  </a:cxn>
                  <a:cxn ang="0">
                    <a:pos x="162" y="5"/>
                  </a:cxn>
                </a:cxnLst>
                <a:rect l="0" t="0" r="r" b="b"/>
                <a:pathLst>
                  <a:path w="167" h="33">
                    <a:moveTo>
                      <a:pt x="162" y="5"/>
                    </a:moveTo>
                    <a:lnTo>
                      <a:pt x="162" y="5"/>
                    </a:lnTo>
                    <a:lnTo>
                      <a:pt x="164" y="8"/>
                    </a:lnTo>
                    <a:lnTo>
                      <a:pt x="167" y="12"/>
                    </a:lnTo>
                    <a:lnTo>
                      <a:pt x="167" y="17"/>
                    </a:lnTo>
                    <a:lnTo>
                      <a:pt x="167" y="21"/>
                    </a:lnTo>
                    <a:lnTo>
                      <a:pt x="166" y="28"/>
                    </a:lnTo>
                    <a:lnTo>
                      <a:pt x="164" y="33"/>
                    </a:lnTo>
                    <a:lnTo>
                      <a:pt x="164" y="33"/>
                    </a:lnTo>
                    <a:lnTo>
                      <a:pt x="139" y="31"/>
                    </a:lnTo>
                    <a:lnTo>
                      <a:pt x="114" y="25"/>
                    </a:lnTo>
                    <a:lnTo>
                      <a:pt x="89" y="19"/>
                    </a:lnTo>
                    <a:lnTo>
                      <a:pt x="62" y="17"/>
                    </a:lnTo>
                    <a:lnTo>
                      <a:pt x="62" y="17"/>
                    </a:lnTo>
                    <a:lnTo>
                      <a:pt x="54" y="17"/>
                    </a:lnTo>
                    <a:lnTo>
                      <a:pt x="44" y="18"/>
                    </a:lnTo>
                    <a:lnTo>
                      <a:pt x="24" y="21"/>
                    </a:lnTo>
                    <a:lnTo>
                      <a:pt x="14" y="21"/>
                    </a:lnTo>
                    <a:lnTo>
                      <a:pt x="7" y="19"/>
                    </a:lnTo>
                    <a:lnTo>
                      <a:pt x="4" y="18"/>
                    </a:lnTo>
                    <a:lnTo>
                      <a:pt x="2" y="15"/>
                    </a:lnTo>
                    <a:lnTo>
                      <a:pt x="0" y="12"/>
                    </a:lnTo>
                    <a:lnTo>
                      <a:pt x="0" y="8"/>
                    </a:lnTo>
                    <a:lnTo>
                      <a:pt x="0" y="8"/>
                    </a:lnTo>
                    <a:lnTo>
                      <a:pt x="9" y="5"/>
                    </a:lnTo>
                    <a:lnTo>
                      <a:pt x="17" y="3"/>
                    </a:lnTo>
                    <a:lnTo>
                      <a:pt x="35" y="0"/>
                    </a:lnTo>
                    <a:lnTo>
                      <a:pt x="55" y="1"/>
                    </a:lnTo>
                    <a:lnTo>
                      <a:pt x="75" y="3"/>
                    </a:lnTo>
                    <a:lnTo>
                      <a:pt x="96" y="5"/>
                    </a:lnTo>
                    <a:lnTo>
                      <a:pt x="117" y="7"/>
                    </a:lnTo>
                    <a:lnTo>
                      <a:pt x="139" y="8"/>
                    </a:lnTo>
                    <a:lnTo>
                      <a:pt x="162" y="5"/>
                    </a:lnTo>
                    <a:lnTo>
                      <a:pt x="162"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4"/>
              <p:cNvSpPr>
                <a:spLocks/>
              </p:cNvSpPr>
              <p:nvPr/>
            </p:nvSpPr>
            <p:spPr bwMode="auto">
              <a:xfrm>
                <a:off x="6311901" y="4425950"/>
                <a:ext cx="93663" cy="17463"/>
              </a:xfrm>
              <a:custGeom>
                <a:avLst/>
                <a:gdLst/>
                <a:ahLst/>
                <a:cxnLst>
                  <a:cxn ang="0">
                    <a:pos x="169" y="5"/>
                  </a:cxn>
                  <a:cxn ang="0">
                    <a:pos x="169" y="5"/>
                  </a:cxn>
                  <a:cxn ang="0">
                    <a:pos x="172" y="8"/>
                  </a:cxn>
                  <a:cxn ang="0">
                    <a:pos x="174" y="12"/>
                  </a:cxn>
                  <a:cxn ang="0">
                    <a:pos x="176" y="17"/>
                  </a:cxn>
                  <a:cxn ang="0">
                    <a:pos x="176" y="21"/>
                  </a:cxn>
                  <a:cxn ang="0">
                    <a:pos x="174" y="25"/>
                  </a:cxn>
                  <a:cxn ang="0">
                    <a:pos x="172" y="29"/>
                  </a:cxn>
                  <a:cxn ang="0">
                    <a:pos x="167" y="32"/>
                  </a:cxn>
                  <a:cxn ang="0">
                    <a:pos x="160" y="33"/>
                  </a:cxn>
                  <a:cxn ang="0">
                    <a:pos x="160" y="33"/>
                  </a:cxn>
                  <a:cxn ang="0">
                    <a:pos x="158" y="32"/>
                  </a:cxn>
                  <a:cxn ang="0">
                    <a:pos x="153" y="31"/>
                  </a:cxn>
                  <a:cxn ang="0">
                    <a:pos x="149" y="28"/>
                  </a:cxn>
                  <a:cxn ang="0">
                    <a:pos x="145" y="26"/>
                  </a:cxn>
                  <a:cxn ang="0">
                    <a:pos x="145" y="26"/>
                  </a:cxn>
                  <a:cxn ang="0">
                    <a:pos x="130" y="24"/>
                  </a:cxn>
                  <a:cxn ang="0">
                    <a:pos x="111" y="22"/>
                  </a:cxn>
                  <a:cxn ang="0">
                    <a:pos x="72" y="21"/>
                  </a:cxn>
                  <a:cxn ang="0">
                    <a:pos x="33" y="19"/>
                  </a:cxn>
                  <a:cxn ang="0">
                    <a:pos x="16" y="18"/>
                  </a:cxn>
                  <a:cxn ang="0">
                    <a:pos x="0" y="17"/>
                  </a:cxn>
                  <a:cxn ang="0">
                    <a:pos x="0" y="17"/>
                  </a:cxn>
                  <a:cxn ang="0">
                    <a:pos x="5" y="11"/>
                  </a:cxn>
                  <a:cxn ang="0">
                    <a:pos x="9" y="7"/>
                  </a:cxn>
                  <a:cxn ang="0">
                    <a:pos x="14" y="4"/>
                  </a:cxn>
                  <a:cxn ang="0">
                    <a:pos x="20" y="1"/>
                  </a:cxn>
                  <a:cxn ang="0">
                    <a:pos x="33" y="0"/>
                  </a:cxn>
                  <a:cxn ang="0">
                    <a:pos x="45" y="0"/>
                  </a:cxn>
                  <a:cxn ang="0">
                    <a:pos x="59" y="0"/>
                  </a:cxn>
                  <a:cxn ang="0">
                    <a:pos x="72" y="3"/>
                  </a:cxn>
                  <a:cxn ang="0">
                    <a:pos x="92" y="5"/>
                  </a:cxn>
                  <a:cxn ang="0">
                    <a:pos x="92" y="5"/>
                  </a:cxn>
                  <a:cxn ang="0">
                    <a:pos x="117" y="5"/>
                  </a:cxn>
                  <a:cxn ang="0">
                    <a:pos x="134" y="7"/>
                  </a:cxn>
                  <a:cxn ang="0">
                    <a:pos x="149" y="8"/>
                  </a:cxn>
                  <a:cxn ang="0">
                    <a:pos x="158" y="7"/>
                  </a:cxn>
                  <a:cxn ang="0">
                    <a:pos x="169" y="5"/>
                  </a:cxn>
                  <a:cxn ang="0">
                    <a:pos x="169" y="5"/>
                  </a:cxn>
                </a:cxnLst>
                <a:rect l="0" t="0" r="r" b="b"/>
                <a:pathLst>
                  <a:path w="176" h="33">
                    <a:moveTo>
                      <a:pt x="169" y="5"/>
                    </a:moveTo>
                    <a:lnTo>
                      <a:pt x="169" y="5"/>
                    </a:lnTo>
                    <a:lnTo>
                      <a:pt x="172" y="8"/>
                    </a:lnTo>
                    <a:lnTo>
                      <a:pt x="174" y="12"/>
                    </a:lnTo>
                    <a:lnTo>
                      <a:pt x="176" y="17"/>
                    </a:lnTo>
                    <a:lnTo>
                      <a:pt x="176" y="21"/>
                    </a:lnTo>
                    <a:lnTo>
                      <a:pt x="174" y="25"/>
                    </a:lnTo>
                    <a:lnTo>
                      <a:pt x="172" y="29"/>
                    </a:lnTo>
                    <a:lnTo>
                      <a:pt x="167" y="32"/>
                    </a:lnTo>
                    <a:lnTo>
                      <a:pt x="160" y="33"/>
                    </a:lnTo>
                    <a:lnTo>
                      <a:pt x="160" y="33"/>
                    </a:lnTo>
                    <a:lnTo>
                      <a:pt x="158" y="32"/>
                    </a:lnTo>
                    <a:lnTo>
                      <a:pt x="153" y="31"/>
                    </a:lnTo>
                    <a:lnTo>
                      <a:pt x="149" y="28"/>
                    </a:lnTo>
                    <a:lnTo>
                      <a:pt x="145" y="26"/>
                    </a:lnTo>
                    <a:lnTo>
                      <a:pt x="145" y="26"/>
                    </a:lnTo>
                    <a:lnTo>
                      <a:pt x="130" y="24"/>
                    </a:lnTo>
                    <a:lnTo>
                      <a:pt x="111" y="22"/>
                    </a:lnTo>
                    <a:lnTo>
                      <a:pt x="72" y="21"/>
                    </a:lnTo>
                    <a:lnTo>
                      <a:pt x="33" y="19"/>
                    </a:lnTo>
                    <a:lnTo>
                      <a:pt x="16" y="18"/>
                    </a:lnTo>
                    <a:lnTo>
                      <a:pt x="0" y="17"/>
                    </a:lnTo>
                    <a:lnTo>
                      <a:pt x="0" y="17"/>
                    </a:lnTo>
                    <a:lnTo>
                      <a:pt x="5" y="11"/>
                    </a:lnTo>
                    <a:lnTo>
                      <a:pt x="9" y="7"/>
                    </a:lnTo>
                    <a:lnTo>
                      <a:pt x="14" y="4"/>
                    </a:lnTo>
                    <a:lnTo>
                      <a:pt x="20" y="1"/>
                    </a:lnTo>
                    <a:lnTo>
                      <a:pt x="33" y="0"/>
                    </a:lnTo>
                    <a:lnTo>
                      <a:pt x="45" y="0"/>
                    </a:lnTo>
                    <a:lnTo>
                      <a:pt x="59" y="0"/>
                    </a:lnTo>
                    <a:lnTo>
                      <a:pt x="72" y="3"/>
                    </a:lnTo>
                    <a:lnTo>
                      <a:pt x="92" y="5"/>
                    </a:lnTo>
                    <a:lnTo>
                      <a:pt x="92" y="5"/>
                    </a:lnTo>
                    <a:lnTo>
                      <a:pt x="117" y="5"/>
                    </a:lnTo>
                    <a:lnTo>
                      <a:pt x="134" y="7"/>
                    </a:lnTo>
                    <a:lnTo>
                      <a:pt x="149" y="8"/>
                    </a:lnTo>
                    <a:lnTo>
                      <a:pt x="158" y="7"/>
                    </a:lnTo>
                    <a:lnTo>
                      <a:pt x="169" y="5"/>
                    </a:lnTo>
                    <a:lnTo>
                      <a:pt x="169"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5"/>
              <p:cNvSpPr>
                <a:spLocks/>
              </p:cNvSpPr>
              <p:nvPr/>
            </p:nvSpPr>
            <p:spPr bwMode="auto">
              <a:xfrm>
                <a:off x="6307138" y="4456113"/>
                <a:ext cx="101600" cy="17463"/>
              </a:xfrm>
              <a:custGeom>
                <a:avLst/>
                <a:gdLst/>
                <a:ahLst/>
                <a:cxnLst>
                  <a:cxn ang="0">
                    <a:pos x="180" y="0"/>
                  </a:cxn>
                  <a:cxn ang="0">
                    <a:pos x="180" y="0"/>
                  </a:cxn>
                  <a:cxn ang="0">
                    <a:pos x="187" y="10"/>
                  </a:cxn>
                  <a:cxn ang="0">
                    <a:pos x="192" y="20"/>
                  </a:cxn>
                  <a:cxn ang="0">
                    <a:pos x="192" y="20"/>
                  </a:cxn>
                  <a:cxn ang="0">
                    <a:pos x="190" y="27"/>
                  </a:cxn>
                  <a:cxn ang="0">
                    <a:pos x="185" y="32"/>
                  </a:cxn>
                  <a:cxn ang="0">
                    <a:pos x="181" y="34"/>
                  </a:cxn>
                  <a:cxn ang="0">
                    <a:pos x="175" y="35"/>
                  </a:cxn>
                  <a:cxn ang="0">
                    <a:pos x="161" y="32"/>
                  </a:cxn>
                  <a:cxn ang="0">
                    <a:pos x="145" y="31"/>
                  </a:cxn>
                  <a:cxn ang="0">
                    <a:pos x="145" y="31"/>
                  </a:cxn>
                  <a:cxn ang="0">
                    <a:pos x="35" y="20"/>
                  </a:cxn>
                  <a:cxn ang="0">
                    <a:pos x="35" y="20"/>
                  </a:cxn>
                  <a:cxn ang="0">
                    <a:pos x="24" y="20"/>
                  </a:cxn>
                  <a:cxn ang="0">
                    <a:pos x="14" y="20"/>
                  </a:cxn>
                  <a:cxn ang="0">
                    <a:pos x="10" y="20"/>
                  </a:cxn>
                  <a:cxn ang="0">
                    <a:pos x="6" y="17"/>
                  </a:cxn>
                  <a:cxn ang="0">
                    <a:pos x="3" y="14"/>
                  </a:cxn>
                  <a:cxn ang="0">
                    <a:pos x="0" y="8"/>
                  </a:cxn>
                  <a:cxn ang="0">
                    <a:pos x="0" y="8"/>
                  </a:cxn>
                  <a:cxn ang="0">
                    <a:pos x="10" y="5"/>
                  </a:cxn>
                  <a:cxn ang="0">
                    <a:pos x="18" y="4"/>
                  </a:cxn>
                  <a:cxn ang="0">
                    <a:pos x="29" y="3"/>
                  </a:cxn>
                  <a:cxn ang="0">
                    <a:pos x="39" y="3"/>
                  </a:cxn>
                  <a:cxn ang="0">
                    <a:pos x="62" y="4"/>
                  </a:cxn>
                  <a:cxn ang="0">
                    <a:pos x="86" y="7"/>
                  </a:cxn>
                  <a:cxn ang="0">
                    <a:pos x="109" y="10"/>
                  </a:cxn>
                  <a:cxn ang="0">
                    <a:pos x="135" y="10"/>
                  </a:cxn>
                  <a:cxn ang="0">
                    <a:pos x="146" y="10"/>
                  </a:cxn>
                  <a:cxn ang="0">
                    <a:pos x="157" y="8"/>
                  </a:cxn>
                  <a:cxn ang="0">
                    <a:pos x="168" y="4"/>
                  </a:cxn>
                  <a:cxn ang="0">
                    <a:pos x="180" y="0"/>
                  </a:cxn>
                  <a:cxn ang="0">
                    <a:pos x="180" y="0"/>
                  </a:cxn>
                </a:cxnLst>
                <a:rect l="0" t="0" r="r" b="b"/>
                <a:pathLst>
                  <a:path w="192" h="35">
                    <a:moveTo>
                      <a:pt x="180" y="0"/>
                    </a:moveTo>
                    <a:lnTo>
                      <a:pt x="180" y="0"/>
                    </a:lnTo>
                    <a:lnTo>
                      <a:pt x="187" y="10"/>
                    </a:lnTo>
                    <a:lnTo>
                      <a:pt x="192" y="20"/>
                    </a:lnTo>
                    <a:lnTo>
                      <a:pt x="192" y="20"/>
                    </a:lnTo>
                    <a:lnTo>
                      <a:pt x="190" y="27"/>
                    </a:lnTo>
                    <a:lnTo>
                      <a:pt x="185" y="32"/>
                    </a:lnTo>
                    <a:lnTo>
                      <a:pt x="181" y="34"/>
                    </a:lnTo>
                    <a:lnTo>
                      <a:pt x="175" y="35"/>
                    </a:lnTo>
                    <a:lnTo>
                      <a:pt x="161" y="32"/>
                    </a:lnTo>
                    <a:lnTo>
                      <a:pt x="145" y="31"/>
                    </a:lnTo>
                    <a:lnTo>
                      <a:pt x="145" y="31"/>
                    </a:lnTo>
                    <a:lnTo>
                      <a:pt x="35" y="20"/>
                    </a:lnTo>
                    <a:lnTo>
                      <a:pt x="35" y="20"/>
                    </a:lnTo>
                    <a:lnTo>
                      <a:pt x="24" y="20"/>
                    </a:lnTo>
                    <a:lnTo>
                      <a:pt x="14" y="20"/>
                    </a:lnTo>
                    <a:lnTo>
                      <a:pt x="10" y="20"/>
                    </a:lnTo>
                    <a:lnTo>
                      <a:pt x="6" y="17"/>
                    </a:lnTo>
                    <a:lnTo>
                      <a:pt x="3" y="14"/>
                    </a:lnTo>
                    <a:lnTo>
                      <a:pt x="0" y="8"/>
                    </a:lnTo>
                    <a:lnTo>
                      <a:pt x="0" y="8"/>
                    </a:lnTo>
                    <a:lnTo>
                      <a:pt x="10" y="5"/>
                    </a:lnTo>
                    <a:lnTo>
                      <a:pt x="18" y="4"/>
                    </a:lnTo>
                    <a:lnTo>
                      <a:pt x="29" y="3"/>
                    </a:lnTo>
                    <a:lnTo>
                      <a:pt x="39" y="3"/>
                    </a:lnTo>
                    <a:lnTo>
                      <a:pt x="62" y="4"/>
                    </a:lnTo>
                    <a:lnTo>
                      <a:pt x="86" y="7"/>
                    </a:lnTo>
                    <a:lnTo>
                      <a:pt x="109" y="10"/>
                    </a:lnTo>
                    <a:lnTo>
                      <a:pt x="135" y="10"/>
                    </a:lnTo>
                    <a:lnTo>
                      <a:pt x="146" y="10"/>
                    </a:lnTo>
                    <a:lnTo>
                      <a:pt x="157" y="8"/>
                    </a:lnTo>
                    <a:lnTo>
                      <a:pt x="168" y="4"/>
                    </a:lnTo>
                    <a:lnTo>
                      <a:pt x="180" y="0"/>
                    </a:lnTo>
                    <a:lnTo>
                      <a:pt x="18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6"/>
              <p:cNvSpPr>
                <a:spLocks noEditPoints="1"/>
              </p:cNvSpPr>
              <p:nvPr/>
            </p:nvSpPr>
            <p:spPr bwMode="auto">
              <a:xfrm>
                <a:off x="5384801" y="3876675"/>
                <a:ext cx="1336675" cy="692150"/>
              </a:xfrm>
              <a:custGeom>
                <a:avLst/>
                <a:gdLst/>
                <a:ahLst/>
                <a:cxnLst>
                  <a:cxn ang="0">
                    <a:pos x="968" y="112"/>
                  </a:cxn>
                  <a:cxn ang="0">
                    <a:pos x="1453" y="244"/>
                  </a:cxn>
                  <a:cxn ang="0">
                    <a:pos x="1828" y="0"/>
                  </a:cxn>
                  <a:cxn ang="0">
                    <a:pos x="2230" y="557"/>
                  </a:cxn>
                  <a:cxn ang="0">
                    <a:pos x="2466" y="1254"/>
                  </a:cxn>
                  <a:cxn ang="0">
                    <a:pos x="2021" y="1074"/>
                  </a:cxn>
                  <a:cxn ang="0">
                    <a:pos x="1613" y="1268"/>
                  </a:cxn>
                  <a:cxn ang="0">
                    <a:pos x="1191" y="1249"/>
                  </a:cxn>
                  <a:cxn ang="0">
                    <a:pos x="830" y="1247"/>
                  </a:cxn>
                  <a:cxn ang="0">
                    <a:pos x="364" y="1202"/>
                  </a:cxn>
                  <a:cxn ang="0">
                    <a:pos x="221" y="615"/>
                  </a:cxn>
                  <a:cxn ang="0">
                    <a:pos x="1946" y="1249"/>
                  </a:cxn>
                  <a:cxn ang="0">
                    <a:pos x="1861" y="24"/>
                  </a:cxn>
                  <a:cxn ang="0">
                    <a:pos x="1716" y="943"/>
                  </a:cxn>
                  <a:cxn ang="0">
                    <a:pos x="1656" y="535"/>
                  </a:cxn>
                  <a:cxn ang="0">
                    <a:pos x="1681" y="340"/>
                  </a:cxn>
                  <a:cxn ang="0">
                    <a:pos x="1018" y="135"/>
                  </a:cxn>
                  <a:cxn ang="0">
                    <a:pos x="656" y="299"/>
                  </a:cxn>
                  <a:cxn ang="0">
                    <a:pos x="816" y="1093"/>
                  </a:cxn>
                  <a:cxn ang="0">
                    <a:pos x="825" y="208"/>
                  </a:cxn>
                  <a:cxn ang="0">
                    <a:pos x="1438" y="438"/>
                  </a:cxn>
                  <a:cxn ang="0">
                    <a:pos x="1133" y="219"/>
                  </a:cxn>
                  <a:cxn ang="0">
                    <a:pos x="1149" y="1193"/>
                  </a:cxn>
                  <a:cxn ang="0">
                    <a:pos x="844" y="272"/>
                  </a:cxn>
                  <a:cxn ang="0">
                    <a:pos x="335" y="434"/>
                  </a:cxn>
                  <a:cxn ang="0">
                    <a:pos x="138" y="1123"/>
                  </a:cxn>
                  <a:cxn ang="0">
                    <a:pos x="552" y="325"/>
                  </a:cxn>
                  <a:cxn ang="0">
                    <a:pos x="1616" y="356"/>
                  </a:cxn>
                  <a:cxn ang="0">
                    <a:pos x="1639" y="1207"/>
                  </a:cxn>
                  <a:cxn ang="0">
                    <a:pos x="507" y="616"/>
                  </a:cxn>
                  <a:cxn ang="0">
                    <a:pos x="604" y="418"/>
                  </a:cxn>
                  <a:cxn ang="0">
                    <a:pos x="586" y="406"/>
                  </a:cxn>
                  <a:cxn ang="0">
                    <a:pos x="481" y="606"/>
                  </a:cxn>
                  <a:cxn ang="0">
                    <a:pos x="378" y="860"/>
                  </a:cxn>
                  <a:cxn ang="0">
                    <a:pos x="381" y="983"/>
                  </a:cxn>
                  <a:cxn ang="0">
                    <a:pos x="935" y="376"/>
                  </a:cxn>
                  <a:cxn ang="0">
                    <a:pos x="1132" y="919"/>
                  </a:cxn>
                  <a:cxn ang="0">
                    <a:pos x="1462" y="1206"/>
                  </a:cxn>
                  <a:cxn ang="0">
                    <a:pos x="2057" y="545"/>
                  </a:cxn>
                  <a:cxn ang="0">
                    <a:pos x="1971" y="439"/>
                  </a:cxn>
                  <a:cxn ang="0">
                    <a:pos x="563" y="408"/>
                  </a:cxn>
                  <a:cxn ang="0">
                    <a:pos x="632" y="435"/>
                  </a:cxn>
                  <a:cxn ang="0">
                    <a:pos x="715" y="1231"/>
                  </a:cxn>
                  <a:cxn ang="0">
                    <a:pos x="747" y="450"/>
                  </a:cxn>
                  <a:cxn ang="0">
                    <a:pos x="2178" y="505"/>
                  </a:cxn>
                  <a:cxn ang="0">
                    <a:pos x="2094" y="1188"/>
                  </a:cxn>
                  <a:cxn ang="0">
                    <a:pos x="1990" y="588"/>
                  </a:cxn>
                  <a:cxn ang="0">
                    <a:pos x="2221" y="570"/>
                  </a:cxn>
                  <a:cxn ang="0">
                    <a:pos x="2245" y="615"/>
                  </a:cxn>
                  <a:cxn ang="0">
                    <a:pos x="454" y="609"/>
                  </a:cxn>
                  <a:cxn ang="0">
                    <a:pos x="580" y="703"/>
                  </a:cxn>
                  <a:cxn ang="0">
                    <a:pos x="589" y="671"/>
                  </a:cxn>
                  <a:cxn ang="0">
                    <a:pos x="2140" y="728"/>
                  </a:cxn>
                  <a:cxn ang="0">
                    <a:pos x="394" y="945"/>
                  </a:cxn>
                  <a:cxn ang="0">
                    <a:pos x="2388" y="945"/>
                  </a:cxn>
                  <a:cxn ang="0">
                    <a:pos x="2224" y="1079"/>
                  </a:cxn>
                  <a:cxn ang="0">
                    <a:pos x="332" y="1082"/>
                  </a:cxn>
                  <a:cxn ang="0">
                    <a:pos x="2460" y="1049"/>
                  </a:cxn>
                  <a:cxn ang="0">
                    <a:pos x="1129" y="1096"/>
                  </a:cxn>
                  <a:cxn ang="0">
                    <a:pos x="248" y="1085"/>
                  </a:cxn>
                  <a:cxn ang="0">
                    <a:pos x="2495" y="1196"/>
                  </a:cxn>
                  <a:cxn ang="0">
                    <a:pos x="224" y="1136"/>
                  </a:cxn>
                  <a:cxn ang="0">
                    <a:pos x="848" y="1213"/>
                  </a:cxn>
                </a:cxnLst>
                <a:rect l="0" t="0" r="r" b="b"/>
                <a:pathLst>
                  <a:path w="2526" h="1308">
                    <a:moveTo>
                      <a:pt x="584" y="272"/>
                    </a:moveTo>
                    <a:lnTo>
                      <a:pt x="584" y="272"/>
                    </a:lnTo>
                    <a:lnTo>
                      <a:pt x="591" y="272"/>
                    </a:lnTo>
                    <a:lnTo>
                      <a:pt x="598" y="275"/>
                    </a:lnTo>
                    <a:lnTo>
                      <a:pt x="606" y="278"/>
                    </a:lnTo>
                    <a:lnTo>
                      <a:pt x="614" y="281"/>
                    </a:lnTo>
                    <a:lnTo>
                      <a:pt x="614" y="281"/>
                    </a:lnTo>
                    <a:lnTo>
                      <a:pt x="617" y="271"/>
                    </a:lnTo>
                    <a:lnTo>
                      <a:pt x="618" y="261"/>
                    </a:lnTo>
                    <a:lnTo>
                      <a:pt x="618" y="240"/>
                    </a:lnTo>
                    <a:lnTo>
                      <a:pt x="618" y="230"/>
                    </a:lnTo>
                    <a:lnTo>
                      <a:pt x="620" y="220"/>
                    </a:lnTo>
                    <a:lnTo>
                      <a:pt x="622" y="212"/>
                    </a:lnTo>
                    <a:lnTo>
                      <a:pt x="627" y="203"/>
                    </a:lnTo>
                    <a:lnTo>
                      <a:pt x="627" y="203"/>
                    </a:lnTo>
                    <a:lnTo>
                      <a:pt x="664" y="198"/>
                    </a:lnTo>
                    <a:lnTo>
                      <a:pt x="704" y="191"/>
                    </a:lnTo>
                    <a:lnTo>
                      <a:pt x="723" y="185"/>
                    </a:lnTo>
                    <a:lnTo>
                      <a:pt x="743" y="179"/>
                    </a:lnTo>
                    <a:lnTo>
                      <a:pt x="763" y="172"/>
                    </a:lnTo>
                    <a:lnTo>
                      <a:pt x="782" y="163"/>
                    </a:lnTo>
                    <a:lnTo>
                      <a:pt x="782" y="163"/>
                    </a:lnTo>
                    <a:lnTo>
                      <a:pt x="805" y="151"/>
                    </a:lnTo>
                    <a:lnTo>
                      <a:pt x="815" y="146"/>
                    </a:lnTo>
                    <a:lnTo>
                      <a:pt x="820" y="140"/>
                    </a:lnTo>
                    <a:lnTo>
                      <a:pt x="820" y="140"/>
                    </a:lnTo>
                    <a:lnTo>
                      <a:pt x="825" y="139"/>
                    </a:lnTo>
                    <a:lnTo>
                      <a:pt x="827" y="137"/>
                    </a:lnTo>
                    <a:lnTo>
                      <a:pt x="830" y="137"/>
                    </a:lnTo>
                    <a:lnTo>
                      <a:pt x="833" y="140"/>
                    </a:lnTo>
                    <a:lnTo>
                      <a:pt x="833" y="140"/>
                    </a:lnTo>
                    <a:lnTo>
                      <a:pt x="840" y="133"/>
                    </a:lnTo>
                    <a:lnTo>
                      <a:pt x="841" y="129"/>
                    </a:lnTo>
                    <a:lnTo>
                      <a:pt x="844" y="125"/>
                    </a:lnTo>
                    <a:lnTo>
                      <a:pt x="844" y="125"/>
                    </a:lnTo>
                    <a:lnTo>
                      <a:pt x="875" y="120"/>
                    </a:lnTo>
                    <a:lnTo>
                      <a:pt x="907" y="116"/>
                    </a:lnTo>
                    <a:lnTo>
                      <a:pt x="940" y="113"/>
                    </a:lnTo>
                    <a:lnTo>
                      <a:pt x="968" y="112"/>
                    </a:lnTo>
                    <a:lnTo>
                      <a:pt x="968" y="112"/>
                    </a:lnTo>
                    <a:lnTo>
                      <a:pt x="993" y="112"/>
                    </a:lnTo>
                    <a:lnTo>
                      <a:pt x="1018" y="115"/>
                    </a:lnTo>
                    <a:lnTo>
                      <a:pt x="1044" y="119"/>
                    </a:lnTo>
                    <a:lnTo>
                      <a:pt x="1067" y="125"/>
                    </a:lnTo>
                    <a:lnTo>
                      <a:pt x="1067" y="125"/>
                    </a:lnTo>
                    <a:lnTo>
                      <a:pt x="1081" y="129"/>
                    </a:lnTo>
                    <a:lnTo>
                      <a:pt x="1097" y="133"/>
                    </a:lnTo>
                    <a:lnTo>
                      <a:pt x="1104" y="137"/>
                    </a:lnTo>
                    <a:lnTo>
                      <a:pt x="1112" y="142"/>
                    </a:lnTo>
                    <a:lnTo>
                      <a:pt x="1119" y="147"/>
                    </a:lnTo>
                    <a:lnTo>
                      <a:pt x="1125" y="154"/>
                    </a:lnTo>
                    <a:lnTo>
                      <a:pt x="1125" y="154"/>
                    </a:lnTo>
                    <a:lnTo>
                      <a:pt x="1131" y="174"/>
                    </a:lnTo>
                    <a:lnTo>
                      <a:pt x="1132" y="181"/>
                    </a:lnTo>
                    <a:lnTo>
                      <a:pt x="1132" y="189"/>
                    </a:lnTo>
                    <a:lnTo>
                      <a:pt x="1132" y="189"/>
                    </a:lnTo>
                    <a:lnTo>
                      <a:pt x="1142" y="188"/>
                    </a:lnTo>
                    <a:lnTo>
                      <a:pt x="1152" y="185"/>
                    </a:lnTo>
                    <a:lnTo>
                      <a:pt x="1164" y="182"/>
                    </a:lnTo>
                    <a:lnTo>
                      <a:pt x="1178" y="181"/>
                    </a:lnTo>
                    <a:lnTo>
                      <a:pt x="1178" y="181"/>
                    </a:lnTo>
                    <a:lnTo>
                      <a:pt x="1191" y="179"/>
                    </a:lnTo>
                    <a:lnTo>
                      <a:pt x="1205" y="181"/>
                    </a:lnTo>
                    <a:lnTo>
                      <a:pt x="1234" y="185"/>
                    </a:lnTo>
                    <a:lnTo>
                      <a:pt x="1265" y="191"/>
                    </a:lnTo>
                    <a:lnTo>
                      <a:pt x="1298" y="195"/>
                    </a:lnTo>
                    <a:lnTo>
                      <a:pt x="1298" y="195"/>
                    </a:lnTo>
                    <a:lnTo>
                      <a:pt x="1314" y="196"/>
                    </a:lnTo>
                    <a:lnTo>
                      <a:pt x="1333" y="195"/>
                    </a:lnTo>
                    <a:lnTo>
                      <a:pt x="1371" y="192"/>
                    </a:lnTo>
                    <a:lnTo>
                      <a:pt x="1390" y="192"/>
                    </a:lnTo>
                    <a:lnTo>
                      <a:pt x="1407" y="195"/>
                    </a:lnTo>
                    <a:lnTo>
                      <a:pt x="1416" y="198"/>
                    </a:lnTo>
                    <a:lnTo>
                      <a:pt x="1423" y="201"/>
                    </a:lnTo>
                    <a:lnTo>
                      <a:pt x="1430" y="205"/>
                    </a:lnTo>
                    <a:lnTo>
                      <a:pt x="1435" y="210"/>
                    </a:lnTo>
                    <a:lnTo>
                      <a:pt x="1435" y="210"/>
                    </a:lnTo>
                    <a:lnTo>
                      <a:pt x="1441" y="216"/>
                    </a:lnTo>
                    <a:lnTo>
                      <a:pt x="1445" y="224"/>
                    </a:lnTo>
                    <a:lnTo>
                      <a:pt x="1453" y="244"/>
                    </a:lnTo>
                    <a:lnTo>
                      <a:pt x="1459" y="267"/>
                    </a:lnTo>
                    <a:lnTo>
                      <a:pt x="1463" y="289"/>
                    </a:lnTo>
                    <a:lnTo>
                      <a:pt x="1463" y="289"/>
                    </a:lnTo>
                    <a:lnTo>
                      <a:pt x="1465" y="302"/>
                    </a:lnTo>
                    <a:lnTo>
                      <a:pt x="1465" y="313"/>
                    </a:lnTo>
                    <a:lnTo>
                      <a:pt x="1463" y="324"/>
                    </a:lnTo>
                    <a:lnTo>
                      <a:pt x="1462" y="335"/>
                    </a:lnTo>
                    <a:lnTo>
                      <a:pt x="1462" y="335"/>
                    </a:lnTo>
                    <a:lnTo>
                      <a:pt x="1469" y="335"/>
                    </a:lnTo>
                    <a:lnTo>
                      <a:pt x="1474" y="333"/>
                    </a:lnTo>
                    <a:lnTo>
                      <a:pt x="1489" y="327"/>
                    </a:lnTo>
                    <a:lnTo>
                      <a:pt x="1501" y="323"/>
                    </a:lnTo>
                    <a:lnTo>
                      <a:pt x="1508" y="321"/>
                    </a:lnTo>
                    <a:lnTo>
                      <a:pt x="1515" y="321"/>
                    </a:lnTo>
                    <a:lnTo>
                      <a:pt x="1515" y="321"/>
                    </a:lnTo>
                    <a:lnTo>
                      <a:pt x="1518" y="290"/>
                    </a:lnTo>
                    <a:lnTo>
                      <a:pt x="1519" y="259"/>
                    </a:lnTo>
                    <a:lnTo>
                      <a:pt x="1519" y="229"/>
                    </a:lnTo>
                    <a:lnTo>
                      <a:pt x="1518" y="198"/>
                    </a:lnTo>
                    <a:lnTo>
                      <a:pt x="1517" y="170"/>
                    </a:lnTo>
                    <a:lnTo>
                      <a:pt x="1517" y="142"/>
                    </a:lnTo>
                    <a:lnTo>
                      <a:pt x="1519" y="118"/>
                    </a:lnTo>
                    <a:lnTo>
                      <a:pt x="1522" y="105"/>
                    </a:lnTo>
                    <a:lnTo>
                      <a:pt x="1525" y="95"/>
                    </a:lnTo>
                    <a:lnTo>
                      <a:pt x="1525" y="95"/>
                    </a:lnTo>
                    <a:lnTo>
                      <a:pt x="1545" y="91"/>
                    </a:lnTo>
                    <a:lnTo>
                      <a:pt x="1564" y="85"/>
                    </a:lnTo>
                    <a:lnTo>
                      <a:pt x="1604" y="71"/>
                    </a:lnTo>
                    <a:lnTo>
                      <a:pt x="1644" y="56"/>
                    </a:lnTo>
                    <a:lnTo>
                      <a:pt x="1682" y="39"/>
                    </a:lnTo>
                    <a:lnTo>
                      <a:pt x="1682" y="39"/>
                    </a:lnTo>
                    <a:lnTo>
                      <a:pt x="1695" y="31"/>
                    </a:lnTo>
                    <a:lnTo>
                      <a:pt x="1708" y="22"/>
                    </a:lnTo>
                    <a:lnTo>
                      <a:pt x="1722" y="17"/>
                    </a:lnTo>
                    <a:lnTo>
                      <a:pt x="1736" y="11"/>
                    </a:lnTo>
                    <a:lnTo>
                      <a:pt x="1751" y="7"/>
                    </a:lnTo>
                    <a:lnTo>
                      <a:pt x="1766" y="4"/>
                    </a:lnTo>
                    <a:lnTo>
                      <a:pt x="1782" y="1"/>
                    </a:lnTo>
                    <a:lnTo>
                      <a:pt x="1797" y="0"/>
                    </a:lnTo>
                    <a:lnTo>
                      <a:pt x="1828" y="0"/>
                    </a:lnTo>
                    <a:lnTo>
                      <a:pt x="1861" y="3"/>
                    </a:lnTo>
                    <a:lnTo>
                      <a:pt x="1890" y="8"/>
                    </a:lnTo>
                    <a:lnTo>
                      <a:pt x="1919" y="14"/>
                    </a:lnTo>
                    <a:lnTo>
                      <a:pt x="1919" y="14"/>
                    </a:lnTo>
                    <a:lnTo>
                      <a:pt x="1925" y="18"/>
                    </a:lnTo>
                    <a:lnTo>
                      <a:pt x="1931" y="22"/>
                    </a:lnTo>
                    <a:lnTo>
                      <a:pt x="1936" y="28"/>
                    </a:lnTo>
                    <a:lnTo>
                      <a:pt x="1939" y="33"/>
                    </a:lnTo>
                    <a:lnTo>
                      <a:pt x="1945" y="45"/>
                    </a:lnTo>
                    <a:lnTo>
                      <a:pt x="1949" y="59"/>
                    </a:lnTo>
                    <a:lnTo>
                      <a:pt x="1950" y="73"/>
                    </a:lnTo>
                    <a:lnTo>
                      <a:pt x="1952" y="90"/>
                    </a:lnTo>
                    <a:lnTo>
                      <a:pt x="1953" y="125"/>
                    </a:lnTo>
                    <a:lnTo>
                      <a:pt x="1953" y="125"/>
                    </a:lnTo>
                    <a:lnTo>
                      <a:pt x="1957" y="198"/>
                    </a:lnTo>
                    <a:lnTo>
                      <a:pt x="1959" y="274"/>
                    </a:lnTo>
                    <a:lnTo>
                      <a:pt x="1959" y="349"/>
                    </a:lnTo>
                    <a:lnTo>
                      <a:pt x="1955" y="418"/>
                    </a:lnTo>
                    <a:lnTo>
                      <a:pt x="1955" y="418"/>
                    </a:lnTo>
                    <a:lnTo>
                      <a:pt x="1973" y="406"/>
                    </a:lnTo>
                    <a:lnTo>
                      <a:pt x="1994" y="393"/>
                    </a:lnTo>
                    <a:lnTo>
                      <a:pt x="2016" y="383"/>
                    </a:lnTo>
                    <a:lnTo>
                      <a:pt x="2040" y="375"/>
                    </a:lnTo>
                    <a:lnTo>
                      <a:pt x="2065" y="368"/>
                    </a:lnTo>
                    <a:lnTo>
                      <a:pt x="2091" y="365"/>
                    </a:lnTo>
                    <a:lnTo>
                      <a:pt x="2105" y="365"/>
                    </a:lnTo>
                    <a:lnTo>
                      <a:pt x="2117" y="366"/>
                    </a:lnTo>
                    <a:lnTo>
                      <a:pt x="2131" y="368"/>
                    </a:lnTo>
                    <a:lnTo>
                      <a:pt x="2144" y="369"/>
                    </a:lnTo>
                    <a:lnTo>
                      <a:pt x="2144" y="369"/>
                    </a:lnTo>
                    <a:lnTo>
                      <a:pt x="2155" y="390"/>
                    </a:lnTo>
                    <a:lnTo>
                      <a:pt x="2167" y="413"/>
                    </a:lnTo>
                    <a:lnTo>
                      <a:pt x="2188" y="457"/>
                    </a:lnTo>
                    <a:lnTo>
                      <a:pt x="2188" y="457"/>
                    </a:lnTo>
                    <a:lnTo>
                      <a:pt x="2192" y="469"/>
                    </a:lnTo>
                    <a:lnTo>
                      <a:pt x="2197" y="481"/>
                    </a:lnTo>
                    <a:lnTo>
                      <a:pt x="2206" y="505"/>
                    </a:lnTo>
                    <a:lnTo>
                      <a:pt x="2206" y="505"/>
                    </a:lnTo>
                    <a:lnTo>
                      <a:pt x="2217" y="532"/>
                    </a:lnTo>
                    <a:lnTo>
                      <a:pt x="2230" y="557"/>
                    </a:lnTo>
                    <a:lnTo>
                      <a:pt x="2256" y="608"/>
                    </a:lnTo>
                    <a:lnTo>
                      <a:pt x="2286" y="660"/>
                    </a:lnTo>
                    <a:lnTo>
                      <a:pt x="2300" y="688"/>
                    </a:lnTo>
                    <a:lnTo>
                      <a:pt x="2313" y="714"/>
                    </a:lnTo>
                    <a:lnTo>
                      <a:pt x="2313" y="714"/>
                    </a:lnTo>
                    <a:lnTo>
                      <a:pt x="2320" y="727"/>
                    </a:lnTo>
                    <a:lnTo>
                      <a:pt x="2327" y="740"/>
                    </a:lnTo>
                    <a:lnTo>
                      <a:pt x="2334" y="752"/>
                    </a:lnTo>
                    <a:lnTo>
                      <a:pt x="2341" y="765"/>
                    </a:lnTo>
                    <a:lnTo>
                      <a:pt x="2341" y="765"/>
                    </a:lnTo>
                    <a:lnTo>
                      <a:pt x="2373" y="837"/>
                    </a:lnTo>
                    <a:lnTo>
                      <a:pt x="2405" y="908"/>
                    </a:lnTo>
                    <a:lnTo>
                      <a:pt x="2439" y="980"/>
                    </a:lnTo>
                    <a:lnTo>
                      <a:pt x="2474" y="1051"/>
                    </a:lnTo>
                    <a:lnTo>
                      <a:pt x="2474" y="1051"/>
                    </a:lnTo>
                    <a:lnTo>
                      <a:pt x="2480" y="1060"/>
                    </a:lnTo>
                    <a:lnTo>
                      <a:pt x="2484" y="1064"/>
                    </a:lnTo>
                    <a:lnTo>
                      <a:pt x="2489" y="1068"/>
                    </a:lnTo>
                    <a:lnTo>
                      <a:pt x="2489" y="1068"/>
                    </a:lnTo>
                    <a:lnTo>
                      <a:pt x="2489" y="1072"/>
                    </a:lnTo>
                    <a:lnTo>
                      <a:pt x="2488" y="1075"/>
                    </a:lnTo>
                    <a:lnTo>
                      <a:pt x="2488" y="1077"/>
                    </a:lnTo>
                    <a:lnTo>
                      <a:pt x="2487" y="1081"/>
                    </a:lnTo>
                    <a:lnTo>
                      <a:pt x="2487" y="1081"/>
                    </a:lnTo>
                    <a:lnTo>
                      <a:pt x="2492" y="1088"/>
                    </a:lnTo>
                    <a:lnTo>
                      <a:pt x="2498" y="1096"/>
                    </a:lnTo>
                    <a:lnTo>
                      <a:pt x="2506" y="1115"/>
                    </a:lnTo>
                    <a:lnTo>
                      <a:pt x="2515" y="1133"/>
                    </a:lnTo>
                    <a:lnTo>
                      <a:pt x="2519" y="1141"/>
                    </a:lnTo>
                    <a:lnTo>
                      <a:pt x="2526" y="1148"/>
                    </a:lnTo>
                    <a:lnTo>
                      <a:pt x="2526" y="1148"/>
                    </a:lnTo>
                    <a:lnTo>
                      <a:pt x="2525" y="1159"/>
                    </a:lnTo>
                    <a:lnTo>
                      <a:pt x="2523" y="1169"/>
                    </a:lnTo>
                    <a:lnTo>
                      <a:pt x="2519" y="1181"/>
                    </a:lnTo>
                    <a:lnTo>
                      <a:pt x="2516" y="1190"/>
                    </a:lnTo>
                    <a:lnTo>
                      <a:pt x="2510" y="1200"/>
                    </a:lnTo>
                    <a:lnTo>
                      <a:pt x="2505" y="1210"/>
                    </a:lnTo>
                    <a:lnTo>
                      <a:pt x="2491" y="1230"/>
                    </a:lnTo>
                    <a:lnTo>
                      <a:pt x="2474" y="1247"/>
                    </a:lnTo>
                    <a:lnTo>
                      <a:pt x="2466" y="1254"/>
                    </a:lnTo>
                    <a:lnTo>
                      <a:pt x="2457" y="1261"/>
                    </a:lnTo>
                    <a:lnTo>
                      <a:pt x="2447" y="1266"/>
                    </a:lnTo>
                    <a:lnTo>
                      <a:pt x="2437" y="1270"/>
                    </a:lnTo>
                    <a:lnTo>
                      <a:pt x="2426" y="1275"/>
                    </a:lnTo>
                    <a:lnTo>
                      <a:pt x="2416" y="1276"/>
                    </a:lnTo>
                    <a:lnTo>
                      <a:pt x="2416" y="1276"/>
                    </a:lnTo>
                    <a:lnTo>
                      <a:pt x="2400" y="1279"/>
                    </a:lnTo>
                    <a:lnTo>
                      <a:pt x="2383" y="1280"/>
                    </a:lnTo>
                    <a:lnTo>
                      <a:pt x="2367" y="1280"/>
                    </a:lnTo>
                    <a:lnTo>
                      <a:pt x="2352" y="1280"/>
                    </a:lnTo>
                    <a:lnTo>
                      <a:pt x="2336" y="1279"/>
                    </a:lnTo>
                    <a:lnTo>
                      <a:pt x="2322" y="1276"/>
                    </a:lnTo>
                    <a:lnTo>
                      <a:pt x="2307" y="1272"/>
                    </a:lnTo>
                    <a:lnTo>
                      <a:pt x="2293" y="1268"/>
                    </a:lnTo>
                    <a:lnTo>
                      <a:pt x="2293" y="1268"/>
                    </a:lnTo>
                    <a:lnTo>
                      <a:pt x="2280" y="1263"/>
                    </a:lnTo>
                    <a:lnTo>
                      <a:pt x="2268" y="1259"/>
                    </a:lnTo>
                    <a:lnTo>
                      <a:pt x="2254" y="1256"/>
                    </a:lnTo>
                    <a:lnTo>
                      <a:pt x="2245" y="1256"/>
                    </a:lnTo>
                    <a:lnTo>
                      <a:pt x="2238" y="1258"/>
                    </a:lnTo>
                    <a:lnTo>
                      <a:pt x="2238" y="1258"/>
                    </a:lnTo>
                    <a:lnTo>
                      <a:pt x="2211" y="1248"/>
                    </a:lnTo>
                    <a:lnTo>
                      <a:pt x="2183" y="1239"/>
                    </a:lnTo>
                    <a:lnTo>
                      <a:pt x="2154" y="1231"/>
                    </a:lnTo>
                    <a:lnTo>
                      <a:pt x="2126" y="1221"/>
                    </a:lnTo>
                    <a:lnTo>
                      <a:pt x="2126" y="1221"/>
                    </a:lnTo>
                    <a:lnTo>
                      <a:pt x="2096" y="1210"/>
                    </a:lnTo>
                    <a:lnTo>
                      <a:pt x="2085" y="1204"/>
                    </a:lnTo>
                    <a:lnTo>
                      <a:pt x="2077" y="1197"/>
                    </a:lnTo>
                    <a:lnTo>
                      <a:pt x="2077" y="1197"/>
                    </a:lnTo>
                    <a:lnTo>
                      <a:pt x="2072" y="1192"/>
                    </a:lnTo>
                    <a:lnTo>
                      <a:pt x="2070" y="1186"/>
                    </a:lnTo>
                    <a:lnTo>
                      <a:pt x="2063" y="1169"/>
                    </a:lnTo>
                    <a:lnTo>
                      <a:pt x="2057" y="1151"/>
                    </a:lnTo>
                    <a:lnTo>
                      <a:pt x="2051" y="1134"/>
                    </a:lnTo>
                    <a:lnTo>
                      <a:pt x="2051" y="1134"/>
                    </a:lnTo>
                    <a:lnTo>
                      <a:pt x="2044" y="1120"/>
                    </a:lnTo>
                    <a:lnTo>
                      <a:pt x="2036" y="1105"/>
                    </a:lnTo>
                    <a:lnTo>
                      <a:pt x="2028" y="1091"/>
                    </a:lnTo>
                    <a:lnTo>
                      <a:pt x="2021" y="1074"/>
                    </a:lnTo>
                    <a:lnTo>
                      <a:pt x="2021" y="1074"/>
                    </a:lnTo>
                    <a:lnTo>
                      <a:pt x="2008" y="1043"/>
                    </a:lnTo>
                    <a:lnTo>
                      <a:pt x="1995" y="1015"/>
                    </a:lnTo>
                    <a:lnTo>
                      <a:pt x="1967" y="959"/>
                    </a:lnTo>
                    <a:lnTo>
                      <a:pt x="1967" y="959"/>
                    </a:lnTo>
                    <a:lnTo>
                      <a:pt x="1966" y="1016"/>
                    </a:lnTo>
                    <a:lnTo>
                      <a:pt x="1966" y="1084"/>
                    </a:lnTo>
                    <a:lnTo>
                      <a:pt x="1967" y="1225"/>
                    </a:lnTo>
                    <a:lnTo>
                      <a:pt x="1967" y="1225"/>
                    </a:lnTo>
                    <a:lnTo>
                      <a:pt x="1967" y="1238"/>
                    </a:lnTo>
                    <a:lnTo>
                      <a:pt x="1964" y="1249"/>
                    </a:lnTo>
                    <a:lnTo>
                      <a:pt x="1960" y="1259"/>
                    </a:lnTo>
                    <a:lnTo>
                      <a:pt x="1955" y="1268"/>
                    </a:lnTo>
                    <a:lnTo>
                      <a:pt x="1948" y="1276"/>
                    </a:lnTo>
                    <a:lnTo>
                      <a:pt x="1939" y="1282"/>
                    </a:lnTo>
                    <a:lnTo>
                      <a:pt x="1929" y="1287"/>
                    </a:lnTo>
                    <a:lnTo>
                      <a:pt x="1919" y="1293"/>
                    </a:lnTo>
                    <a:lnTo>
                      <a:pt x="1908" y="1296"/>
                    </a:lnTo>
                    <a:lnTo>
                      <a:pt x="1897" y="1300"/>
                    </a:lnTo>
                    <a:lnTo>
                      <a:pt x="1872" y="1304"/>
                    </a:lnTo>
                    <a:lnTo>
                      <a:pt x="1846" y="1307"/>
                    </a:lnTo>
                    <a:lnTo>
                      <a:pt x="1821" y="1308"/>
                    </a:lnTo>
                    <a:lnTo>
                      <a:pt x="1821" y="1308"/>
                    </a:lnTo>
                    <a:lnTo>
                      <a:pt x="1799" y="1308"/>
                    </a:lnTo>
                    <a:lnTo>
                      <a:pt x="1776" y="1305"/>
                    </a:lnTo>
                    <a:lnTo>
                      <a:pt x="1755" y="1301"/>
                    </a:lnTo>
                    <a:lnTo>
                      <a:pt x="1731" y="1300"/>
                    </a:lnTo>
                    <a:lnTo>
                      <a:pt x="1731" y="1300"/>
                    </a:lnTo>
                    <a:lnTo>
                      <a:pt x="1713" y="1284"/>
                    </a:lnTo>
                    <a:lnTo>
                      <a:pt x="1703" y="1276"/>
                    </a:lnTo>
                    <a:lnTo>
                      <a:pt x="1691" y="1268"/>
                    </a:lnTo>
                    <a:lnTo>
                      <a:pt x="1678" y="1262"/>
                    </a:lnTo>
                    <a:lnTo>
                      <a:pt x="1665" y="1256"/>
                    </a:lnTo>
                    <a:lnTo>
                      <a:pt x="1654" y="1254"/>
                    </a:lnTo>
                    <a:lnTo>
                      <a:pt x="1642" y="1254"/>
                    </a:lnTo>
                    <a:lnTo>
                      <a:pt x="1642" y="1254"/>
                    </a:lnTo>
                    <a:lnTo>
                      <a:pt x="1637" y="1254"/>
                    </a:lnTo>
                    <a:lnTo>
                      <a:pt x="1632" y="1256"/>
                    </a:lnTo>
                    <a:lnTo>
                      <a:pt x="1623" y="1262"/>
                    </a:lnTo>
                    <a:lnTo>
                      <a:pt x="1613" y="1268"/>
                    </a:lnTo>
                    <a:lnTo>
                      <a:pt x="1609" y="1270"/>
                    </a:lnTo>
                    <a:lnTo>
                      <a:pt x="1604" y="1272"/>
                    </a:lnTo>
                    <a:lnTo>
                      <a:pt x="1604" y="1272"/>
                    </a:lnTo>
                    <a:lnTo>
                      <a:pt x="1578" y="1273"/>
                    </a:lnTo>
                    <a:lnTo>
                      <a:pt x="1566" y="1273"/>
                    </a:lnTo>
                    <a:lnTo>
                      <a:pt x="1553" y="1273"/>
                    </a:lnTo>
                    <a:lnTo>
                      <a:pt x="1542" y="1270"/>
                    </a:lnTo>
                    <a:lnTo>
                      <a:pt x="1532" y="1266"/>
                    </a:lnTo>
                    <a:lnTo>
                      <a:pt x="1522" y="1261"/>
                    </a:lnTo>
                    <a:lnTo>
                      <a:pt x="1515" y="1251"/>
                    </a:lnTo>
                    <a:lnTo>
                      <a:pt x="1515" y="1251"/>
                    </a:lnTo>
                    <a:lnTo>
                      <a:pt x="1507" y="1249"/>
                    </a:lnTo>
                    <a:lnTo>
                      <a:pt x="1500" y="1248"/>
                    </a:lnTo>
                    <a:lnTo>
                      <a:pt x="1486" y="1242"/>
                    </a:lnTo>
                    <a:lnTo>
                      <a:pt x="1472" y="1234"/>
                    </a:lnTo>
                    <a:lnTo>
                      <a:pt x="1459" y="1225"/>
                    </a:lnTo>
                    <a:lnTo>
                      <a:pt x="1459" y="1225"/>
                    </a:lnTo>
                    <a:lnTo>
                      <a:pt x="1453" y="1225"/>
                    </a:lnTo>
                    <a:lnTo>
                      <a:pt x="1448" y="1227"/>
                    </a:lnTo>
                    <a:lnTo>
                      <a:pt x="1444" y="1230"/>
                    </a:lnTo>
                    <a:lnTo>
                      <a:pt x="1439" y="1232"/>
                    </a:lnTo>
                    <a:lnTo>
                      <a:pt x="1432" y="1241"/>
                    </a:lnTo>
                    <a:lnTo>
                      <a:pt x="1425" y="1247"/>
                    </a:lnTo>
                    <a:lnTo>
                      <a:pt x="1425" y="1247"/>
                    </a:lnTo>
                    <a:lnTo>
                      <a:pt x="1416" y="1251"/>
                    </a:lnTo>
                    <a:lnTo>
                      <a:pt x="1406" y="1254"/>
                    </a:lnTo>
                    <a:lnTo>
                      <a:pt x="1396" y="1255"/>
                    </a:lnTo>
                    <a:lnTo>
                      <a:pt x="1385" y="1256"/>
                    </a:lnTo>
                    <a:lnTo>
                      <a:pt x="1362" y="1256"/>
                    </a:lnTo>
                    <a:lnTo>
                      <a:pt x="1340" y="1258"/>
                    </a:lnTo>
                    <a:lnTo>
                      <a:pt x="1340" y="1258"/>
                    </a:lnTo>
                    <a:lnTo>
                      <a:pt x="1310" y="1256"/>
                    </a:lnTo>
                    <a:lnTo>
                      <a:pt x="1278" y="1255"/>
                    </a:lnTo>
                    <a:lnTo>
                      <a:pt x="1278" y="1255"/>
                    </a:lnTo>
                    <a:lnTo>
                      <a:pt x="1257" y="1252"/>
                    </a:lnTo>
                    <a:lnTo>
                      <a:pt x="1234" y="1248"/>
                    </a:lnTo>
                    <a:lnTo>
                      <a:pt x="1225" y="1247"/>
                    </a:lnTo>
                    <a:lnTo>
                      <a:pt x="1213" y="1245"/>
                    </a:lnTo>
                    <a:lnTo>
                      <a:pt x="1202" y="1247"/>
                    </a:lnTo>
                    <a:lnTo>
                      <a:pt x="1191" y="1249"/>
                    </a:lnTo>
                    <a:lnTo>
                      <a:pt x="1191" y="1249"/>
                    </a:lnTo>
                    <a:lnTo>
                      <a:pt x="1175" y="1244"/>
                    </a:lnTo>
                    <a:lnTo>
                      <a:pt x="1160" y="1239"/>
                    </a:lnTo>
                    <a:lnTo>
                      <a:pt x="1147" y="1235"/>
                    </a:lnTo>
                    <a:lnTo>
                      <a:pt x="1133" y="1230"/>
                    </a:lnTo>
                    <a:lnTo>
                      <a:pt x="1133" y="1230"/>
                    </a:lnTo>
                    <a:lnTo>
                      <a:pt x="1129" y="1234"/>
                    </a:lnTo>
                    <a:lnTo>
                      <a:pt x="1125" y="1239"/>
                    </a:lnTo>
                    <a:lnTo>
                      <a:pt x="1118" y="1242"/>
                    </a:lnTo>
                    <a:lnTo>
                      <a:pt x="1111" y="1247"/>
                    </a:lnTo>
                    <a:lnTo>
                      <a:pt x="1094" y="1251"/>
                    </a:lnTo>
                    <a:lnTo>
                      <a:pt x="1076" y="1255"/>
                    </a:lnTo>
                    <a:lnTo>
                      <a:pt x="1058" y="1256"/>
                    </a:lnTo>
                    <a:lnTo>
                      <a:pt x="1041" y="1256"/>
                    </a:lnTo>
                    <a:lnTo>
                      <a:pt x="1027" y="1255"/>
                    </a:lnTo>
                    <a:lnTo>
                      <a:pt x="1017" y="1254"/>
                    </a:lnTo>
                    <a:lnTo>
                      <a:pt x="1017" y="1254"/>
                    </a:lnTo>
                    <a:lnTo>
                      <a:pt x="1015" y="1254"/>
                    </a:lnTo>
                    <a:lnTo>
                      <a:pt x="1014" y="1254"/>
                    </a:lnTo>
                    <a:lnTo>
                      <a:pt x="1015" y="1256"/>
                    </a:lnTo>
                    <a:lnTo>
                      <a:pt x="1017" y="1258"/>
                    </a:lnTo>
                    <a:lnTo>
                      <a:pt x="1017" y="1259"/>
                    </a:lnTo>
                    <a:lnTo>
                      <a:pt x="1014" y="1259"/>
                    </a:lnTo>
                    <a:lnTo>
                      <a:pt x="1014" y="1259"/>
                    </a:lnTo>
                    <a:lnTo>
                      <a:pt x="1001" y="1256"/>
                    </a:lnTo>
                    <a:lnTo>
                      <a:pt x="983" y="1252"/>
                    </a:lnTo>
                    <a:lnTo>
                      <a:pt x="940" y="1247"/>
                    </a:lnTo>
                    <a:lnTo>
                      <a:pt x="890" y="1241"/>
                    </a:lnTo>
                    <a:lnTo>
                      <a:pt x="868" y="1237"/>
                    </a:lnTo>
                    <a:lnTo>
                      <a:pt x="848" y="1231"/>
                    </a:lnTo>
                    <a:lnTo>
                      <a:pt x="848" y="1231"/>
                    </a:lnTo>
                    <a:lnTo>
                      <a:pt x="846" y="1232"/>
                    </a:lnTo>
                    <a:lnTo>
                      <a:pt x="844" y="1235"/>
                    </a:lnTo>
                    <a:lnTo>
                      <a:pt x="841" y="1242"/>
                    </a:lnTo>
                    <a:lnTo>
                      <a:pt x="840" y="1248"/>
                    </a:lnTo>
                    <a:lnTo>
                      <a:pt x="839" y="1249"/>
                    </a:lnTo>
                    <a:lnTo>
                      <a:pt x="836" y="1249"/>
                    </a:lnTo>
                    <a:lnTo>
                      <a:pt x="836" y="1249"/>
                    </a:lnTo>
                    <a:lnTo>
                      <a:pt x="833" y="1248"/>
                    </a:lnTo>
                    <a:lnTo>
                      <a:pt x="830" y="1247"/>
                    </a:lnTo>
                    <a:lnTo>
                      <a:pt x="829" y="1244"/>
                    </a:lnTo>
                    <a:lnTo>
                      <a:pt x="827" y="1242"/>
                    </a:lnTo>
                    <a:lnTo>
                      <a:pt x="827" y="1235"/>
                    </a:lnTo>
                    <a:lnTo>
                      <a:pt x="827" y="1227"/>
                    </a:lnTo>
                    <a:lnTo>
                      <a:pt x="827" y="1227"/>
                    </a:lnTo>
                    <a:lnTo>
                      <a:pt x="825" y="1231"/>
                    </a:lnTo>
                    <a:lnTo>
                      <a:pt x="822" y="1235"/>
                    </a:lnTo>
                    <a:lnTo>
                      <a:pt x="815" y="1241"/>
                    </a:lnTo>
                    <a:lnTo>
                      <a:pt x="803" y="1251"/>
                    </a:lnTo>
                    <a:lnTo>
                      <a:pt x="803" y="1251"/>
                    </a:lnTo>
                    <a:lnTo>
                      <a:pt x="785" y="1249"/>
                    </a:lnTo>
                    <a:lnTo>
                      <a:pt x="766" y="1249"/>
                    </a:lnTo>
                    <a:lnTo>
                      <a:pt x="723" y="1252"/>
                    </a:lnTo>
                    <a:lnTo>
                      <a:pt x="702" y="1252"/>
                    </a:lnTo>
                    <a:lnTo>
                      <a:pt x="680" y="1251"/>
                    </a:lnTo>
                    <a:lnTo>
                      <a:pt x="659" y="1248"/>
                    </a:lnTo>
                    <a:lnTo>
                      <a:pt x="648" y="1245"/>
                    </a:lnTo>
                    <a:lnTo>
                      <a:pt x="638" y="1242"/>
                    </a:lnTo>
                    <a:lnTo>
                      <a:pt x="638" y="1242"/>
                    </a:lnTo>
                    <a:lnTo>
                      <a:pt x="608" y="1213"/>
                    </a:lnTo>
                    <a:lnTo>
                      <a:pt x="593" y="1200"/>
                    </a:lnTo>
                    <a:lnTo>
                      <a:pt x="576" y="1186"/>
                    </a:lnTo>
                    <a:lnTo>
                      <a:pt x="559" y="1175"/>
                    </a:lnTo>
                    <a:lnTo>
                      <a:pt x="542" y="1162"/>
                    </a:lnTo>
                    <a:lnTo>
                      <a:pt x="523" y="1152"/>
                    </a:lnTo>
                    <a:lnTo>
                      <a:pt x="503" y="1143"/>
                    </a:lnTo>
                    <a:lnTo>
                      <a:pt x="503" y="1143"/>
                    </a:lnTo>
                    <a:lnTo>
                      <a:pt x="509" y="1070"/>
                    </a:lnTo>
                    <a:lnTo>
                      <a:pt x="511" y="998"/>
                    </a:lnTo>
                    <a:lnTo>
                      <a:pt x="513" y="924"/>
                    </a:lnTo>
                    <a:lnTo>
                      <a:pt x="517" y="846"/>
                    </a:lnTo>
                    <a:lnTo>
                      <a:pt x="517" y="846"/>
                    </a:lnTo>
                    <a:lnTo>
                      <a:pt x="464" y="971"/>
                    </a:lnTo>
                    <a:lnTo>
                      <a:pt x="437" y="1032"/>
                    </a:lnTo>
                    <a:lnTo>
                      <a:pt x="410" y="1091"/>
                    </a:lnTo>
                    <a:lnTo>
                      <a:pt x="410" y="1091"/>
                    </a:lnTo>
                    <a:lnTo>
                      <a:pt x="396" y="1123"/>
                    </a:lnTo>
                    <a:lnTo>
                      <a:pt x="384" y="1155"/>
                    </a:lnTo>
                    <a:lnTo>
                      <a:pt x="371" y="1186"/>
                    </a:lnTo>
                    <a:lnTo>
                      <a:pt x="364" y="1202"/>
                    </a:lnTo>
                    <a:lnTo>
                      <a:pt x="357" y="1217"/>
                    </a:lnTo>
                    <a:lnTo>
                      <a:pt x="357" y="1217"/>
                    </a:lnTo>
                    <a:lnTo>
                      <a:pt x="351" y="1220"/>
                    </a:lnTo>
                    <a:lnTo>
                      <a:pt x="347" y="1223"/>
                    </a:lnTo>
                    <a:lnTo>
                      <a:pt x="337" y="1224"/>
                    </a:lnTo>
                    <a:lnTo>
                      <a:pt x="328" y="1224"/>
                    </a:lnTo>
                    <a:lnTo>
                      <a:pt x="323" y="1227"/>
                    </a:lnTo>
                    <a:lnTo>
                      <a:pt x="319" y="1230"/>
                    </a:lnTo>
                    <a:lnTo>
                      <a:pt x="319" y="1230"/>
                    </a:lnTo>
                    <a:lnTo>
                      <a:pt x="288" y="1220"/>
                    </a:lnTo>
                    <a:lnTo>
                      <a:pt x="273" y="1216"/>
                    </a:lnTo>
                    <a:lnTo>
                      <a:pt x="257" y="1210"/>
                    </a:lnTo>
                    <a:lnTo>
                      <a:pt x="243" y="1204"/>
                    </a:lnTo>
                    <a:lnTo>
                      <a:pt x="231" y="1196"/>
                    </a:lnTo>
                    <a:lnTo>
                      <a:pt x="219" y="1186"/>
                    </a:lnTo>
                    <a:lnTo>
                      <a:pt x="210" y="1174"/>
                    </a:lnTo>
                    <a:lnTo>
                      <a:pt x="210" y="1174"/>
                    </a:lnTo>
                    <a:lnTo>
                      <a:pt x="184" y="1162"/>
                    </a:lnTo>
                    <a:lnTo>
                      <a:pt x="158" y="1151"/>
                    </a:lnTo>
                    <a:lnTo>
                      <a:pt x="106" y="1130"/>
                    </a:lnTo>
                    <a:lnTo>
                      <a:pt x="2" y="1093"/>
                    </a:lnTo>
                    <a:lnTo>
                      <a:pt x="2" y="1093"/>
                    </a:lnTo>
                    <a:lnTo>
                      <a:pt x="0" y="1089"/>
                    </a:lnTo>
                    <a:lnTo>
                      <a:pt x="0" y="1086"/>
                    </a:lnTo>
                    <a:lnTo>
                      <a:pt x="2" y="1078"/>
                    </a:lnTo>
                    <a:lnTo>
                      <a:pt x="3" y="1070"/>
                    </a:lnTo>
                    <a:lnTo>
                      <a:pt x="3" y="1070"/>
                    </a:lnTo>
                    <a:lnTo>
                      <a:pt x="43" y="990"/>
                    </a:lnTo>
                    <a:lnTo>
                      <a:pt x="83" y="910"/>
                    </a:lnTo>
                    <a:lnTo>
                      <a:pt x="165" y="752"/>
                    </a:lnTo>
                    <a:lnTo>
                      <a:pt x="165" y="752"/>
                    </a:lnTo>
                    <a:lnTo>
                      <a:pt x="168" y="735"/>
                    </a:lnTo>
                    <a:lnTo>
                      <a:pt x="170" y="720"/>
                    </a:lnTo>
                    <a:lnTo>
                      <a:pt x="176" y="706"/>
                    </a:lnTo>
                    <a:lnTo>
                      <a:pt x="182" y="693"/>
                    </a:lnTo>
                    <a:lnTo>
                      <a:pt x="196" y="668"/>
                    </a:lnTo>
                    <a:lnTo>
                      <a:pt x="204" y="654"/>
                    </a:lnTo>
                    <a:lnTo>
                      <a:pt x="210" y="640"/>
                    </a:lnTo>
                    <a:lnTo>
                      <a:pt x="210" y="640"/>
                    </a:lnTo>
                    <a:lnTo>
                      <a:pt x="221" y="615"/>
                    </a:lnTo>
                    <a:lnTo>
                      <a:pt x="232" y="591"/>
                    </a:lnTo>
                    <a:lnTo>
                      <a:pt x="256" y="545"/>
                    </a:lnTo>
                    <a:lnTo>
                      <a:pt x="281" y="498"/>
                    </a:lnTo>
                    <a:lnTo>
                      <a:pt x="305" y="449"/>
                    </a:lnTo>
                    <a:lnTo>
                      <a:pt x="305" y="449"/>
                    </a:lnTo>
                    <a:lnTo>
                      <a:pt x="319" y="420"/>
                    </a:lnTo>
                    <a:lnTo>
                      <a:pt x="339" y="384"/>
                    </a:lnTo>
                    <a:lnTo>
                      <a:pt x="350" y="368"/>
                    </a:lnTo>
                    <a:lnTo>
                      <a:pt x="361" y="351"/>
                    </a:lnTo>
                    <a:lnTo>
                      <a:pt x="371" y="338"/>
                    </a:lnTo>
                    <a:lnTo>
                      <a:pt x="382" y="330"/>
                    </a:lnTo>
                    <a:lnTo>
                      <a:pt x="382" y="330"/>
                    </a:lnTo>
                    <a:lnTo>
                      <a:pt x="389" y="325"/>
                    </a:lnTo>
                    <a:lnTo>
                      <a:pt x="399" y="321"/>
                    </a:lnTo>
                    <a:lnTo>
                      <a:pt x="419" y="316"/>
                    </a:lnTo>
                    <a:lnTo>
                      <a:pt x="441" y="311"/>
                    </a:lnTo>
                    <a:lnTo>
                      <a:pt x="461" y="307"/>
                    </a:lnTo>
                    <a:lnTo>
                      <a:pt x="461" y="307"/>
                    </a:lnTo>
                    <a:lnTo>
                      <a:pt x="472" y="306"/>
                    </a:lnTo>
                    <a:lnTo>
                      <a:pt x="481" y="303"/>
                    </a:lnTo>
                    <a:lnTo>
                      <a:pt x="499" y="297"/>
                    </a:lnTo>
                    <a:lnTo>
                      <a:pt x="499" y="297"/>
                    </a:lnTo>
                    <a:lnTo>
                      <a:pt x="523" y="293"/>
                    </a:lnTo>
                    <a:lnTo>
                      <a:pt x="545" y="290"/>
                    </a:lnTo>
                    <a:lnTo>
                      <a:pt x="556" y="288"/>
                    </a:lnTo>
                    <a:lnTo>
                      <a:pt x="566" y="283"/>
                    </a:lnTo>
                    <a:lnTo>
                      <a:pt x="576" y="279"/>
                    </a:lnTo>
                    <a:lnTo>
                      <a:pt x="584" y="272"/>
                    </a:lnTo>
                    <a:lnTo>
                      <a:pt x="584" y="272"/>
                    </a:lnTo>
                    <a:close/>
                    <a:moveTo>
                      <a:pt x="1818" y="1291"/>
                    </a:moveTo>
                    <a:lnTo>
                      <a:pt x="1818" y="1291"/>
                    </a:lnTo>
                    <a:lnTo>
                      <a:pt x="1855" y="1287"/>
                    </a:lnTo>
                    <a:lnTo>
                      <a:pt x="1875" y="1284"/>
                    </a:lnTo>
                    <a:lnTo>
                      <a:pt x="1894" y="1280"/>
                    </a:lnTo>
                    <a:lnTo>
                      <a:pt x="1911" y="1275"/>
                    </a:lnTo>
                    <a:lnTo>
                      <a:pt x="1926" y="1268"/>
                    </a:lnTo>
                    <a:lnTo>
                      <a:pt x="1934" y="1263"/>
                    </a:lnTo>
                    <a:lnTo>
                      <a:pt x="1939" y="1259"/>
                    </a:lnTo>
                    <a:lnTo>
                      <a:pt x="1943" y="1254"/>
                    </a:lnTo>
                    <a:lnTo>
                      <a:pt x="1946" y="1249"/>
                    </a:lnTo>
                    <a:lnTo>
                      <a:pt x="1946" y="1249"/>
                    </a:lnTo>
                    <a:lnTo>
                      <a:pt x="1948" y="1242"/>
                    </a:lnTo>
                    <a:lnTo>
                      <a:pt x="1949" y="1234"/>
                    </a:lnTo>
                    <a:lnTo>
                      <a:pt x="1949" y="1214"/>
                    </a:lnTo>
                    <a:lnTo>
                      <a:pt x="1949" y="1193"/>
                    </a:lnTo>
                    <a:lnTo>
                      <a:pt x="1949" y="1174"/>
                    </a:lnTo>
                    <a:lnTo>
                      <a:pt x="1949" y="1174"/>
                    </a:lnTo>
                    <a:lnTo>
                      <a:pt x="1950" y="1124"/>
                    </a:lnTo>
                    <a:lnTo>
                      <a:pt x="1950" y="1068"/>
                    </a:lnTo>
                    <a:lnTo>
                      <a:pt x="1949" y="959"/>
                    </a:lnTo>
                    <a:lnTo>
                      <a:pt x="1949" y="959"/>
                    </a:lnTo>
                    <a:lnTo>
                      <a:pt x="1948" y="931"/>
                    </a:lnTo>
                    <a:lnTo>
                      <a:pt x="1945" y="900"/>
                    </a:lnTo>
                    <a:lnTo>
                      <a:pt x="1942" y="866"/>
                    </a:lnTo>
                    <a:lnTo>
                      <a:pt x="1941" y="831"/>
                    </a:lnTo>
                    <a:lnTo>
                      <a:pt x="1941" y="831"/>
                    </a:lnTo>
                    <a:lnTo>
                      <a:pt x="1939" y="768"/>
                    </a:lnTo>
                    <a:lnTo>
                      <a:pt x="1936" y="706"/>
                    </a:lnTo>
                    <a:lnTo>
                      <a:pt x="1935" y="641"/>
                    </a:lnTo>
                    <a:lnTo>
                      <a:pt x="1936" y="574"/>
                    </a:lnTo>
                    <a:lnTo>
                      <a:pt x="1936" y="574"/>
                    </a:lnTo>
                    <a:lnTo>
                      <a:pt x="1941" y="434"/>
                    </a:lnTo>
                    <a:lnTo>
                      <a:pt x="1943" y="303"/>
                    </a:lnTo>
                    <a:lnTo>
                      <a:pt x="1943" y="241"/>
                    </a:lnTo>
                    <a:lnTo>
                      <a:pt x="1942" y="181"/>
                    </a:lnTo>
                    <a:lnTo>
                      <a:pt x="1939" y="120"/>
                    </a:lnTo>
                    <a:lnTo>
                      <a:pt x="1934" y="62"/>
                    </a:lnTo>
                    <a:lnTo>
                      <a:pt x="1934" y="62"/>
                    </a:lnTo>
                    <a:lnTo>
                      <a:pt x="1931" y="60"/>
                    </a:lnTo>
                    <a:lnTo>
                      <a:pt x="1928" y="59"/>
                    </a:lnTo>
                    <a:lnTo>
                      <a:pt x="1926" y="56"/>
                    </a:lnTo>
                    <a:lnTo>
                      <a:pt x="1926" y="53"/>
                    </a:lnTo>
                    <a:lnTo>
                      <a:pt x="1926" y="47"/>
                    </a:lnTo>
                    <a:lnTo>
                      <a:pt x="1925" y="45"/>
                    </a:lnTo>
                    <a:lnTo>
                      <a:pt x="1925" y="45"/>
                    </a:lnTo>
                    <a:lnTo>
                      <a:pt x="1915" y="38"/>
                    </a:lnTo>
                    <a:lnTo>
                      <a:pt x="1904" y="33"/>
                    </a:lnTo>
                    <a:lnTo>
                      <a:pt x="1894" y="29"/>
                    </a:lnTo>
                    <a:lnTo>
                      <a:pt x="1883" y="26"/>
                    </a:lnTo>
                    <a:lnTo>
                      <a:pt x="1861" y="24"/>
                    </a:lnTo>
                    <a:lnTo>
                      <a:pt x="1835" y="21"/>
                    </a:lnTo>
                    <a:lnTo>
                      <a:pt x="1835" y="21"/>
                    </a:lnTo>
                    <a:lnTo>
                      <a:pt x="1804" y="17"/>
                    </a:lnTo>
                    <a:lnTo>
                      <a:pt x="1790" y="15"/>
                    </a:lnTo>
                    <a:lnTo>
                      <a:pt x="1779" y="17"/>
                    </a:lnTo>
                    <a:lnTo>
                      <a:pt x="1779" y="17"/>
                    </a:lnTo>
                    <a:lnTo>
                      <a:pt x="1752" y="21"/>
                    </a:lnTo>
                    <a:lnTo>
                      <a:pt x="1738" y="25"/>
                    </a:lnTo>
                    <a:lnTo>
                      <a:pt x="1724" y="31"/>
                    </a:lnTo>
                    <a:lnTo>
                      <a:pt x="1713" y="36"/>
                    </a:lnTo>
                    <a:lnTo>
                      <a:pt x="1702" y="43"/>
                    </a:lnTo>
                    <a:lnTo>
                      <a:pt x="1693" y="53"/>
                    </a:lnTo>
                    <a:lnTo>
                      <a:pt x="1689" y="57"/>
                    </a:lnTo>
                    <a:lnTo>
                      <a:pt x="1686" y="63"/>
                    </a:lnTo>
                    <a:lnTo>
                      <a:pt x="1686" y="63"/>
                    </a:lnTo>
                    <a:lnTo>
                      <a:pt x="1684" y="77"/>
                    </a:lnTo>
                    <a:lnTo>
                      <a:pt x="1682" y="97"/>
                    </a:lnTo>
                    <a:lnTo>
                      <a:pt x="1682" y="118"/>
                    </a:lnTo>
                    <a:lnTo>
                      <a:pt x="1682" y="140"/>
                    </a:lnTo>
                    <a:lnTo>
                      <a:pt x="1686" y="185"/>
                    </a:lnTo>
                    <a:lnTo>
                      <a:pt x="1689" y="219"/>
                    </a:lnTo>
                    <a:lnTo>
                      <a:pt x="1689" y="219"/>
                    </a:lnTo>
                    <a:lnTo>
                      <a:pt x="1693" y="292"/>
                    </a:lnTo>
                    <a:lnTo>
                      <a:pt x="1695" y="328"/>
                    </a:lnTo>
                    <a:lnTo>
                      <a:pt x="1698" y="368"/>
                    </a:lnTo>
                    <a:lnTo>
                      <a:pt x="1698" y="368"/>
                    </a:lnTo>
                    <a:lnTo>
                      <a:pt x="1703" y="415"/>
                    </a:lnTo>
                    <a:lnTo>
                      <a:pt x="1709" y="464"/>
                    </a:lnTo>
                    <a:lnTo>
                      <a:pt x="1715" y="516"/>
                    </a:lnTo>
                    <a:lnTo>
                      <a:pt x="1716" y="543"/>
                    </a:lnTo>
                    <a:lnTo>
                      <a:pt x="1717" y="570"/>
                    </a:lnTo>
                    <a:lnTo>
                      <a:pt x="1717" y="570"/>
                    </a:lnTo>
                    <a:lnTo>
                      <a:pt x="1719" y="657"/>
                    </a:lnTo>
                    <a:lnTo>
                      <a:pt x="1720" y="748"/>
                    </a:lnTo>
                    <a:lnTo>
                      <a:pt x="1720" y="793"/>
                    </a:lnTo>
                    <a:lnTo>
                      <a:pt x="1720" y="839"/>
                    </a:lnTo>
                    <a:lnTo>
                      <a:pt x="1719" y="884"/>
                    </a:lnTo>
                    <a:lnTo>
                      <a:pt x="1717" y="928"/>
                    </a:lnTo>
                    <a:lnTo>
                      <a:pt x="1717" y="928"/>
                    </a:lnTo>
                    <a:lnTo>
                      <a:pt x="1716" y="943"/>
                    </a:lnTo>
                    <a:lnTo>
                      <a:pt x="1717" y="960"/>
                    </a:lnTo>
                    <a:lnTo>
                      <a:pt x="1719" y="977"/>
                    </a:lnTo>
                    <a:lnTo>
                      <a:pt x="1719" y="994"/>
                    </a:lnTo>
                    <a:lnTo>
                      <a:pt x="1719" y="994"/>
                    </a:lnTo>
                    <a:lnTo>
                      <a:pt x="1717" y="1061"/>
                    </a:lnTo>
                    <a:lnTo>
                      <a:pt x="1715" y="1129"/>
                    </a:lnTo>
                    <a:lnTo>
                      <a:pt x="1710" y="1196"/>
                    </a:lnTo>
                    <a:lnTo>
                      <a:pt x="1706" y="1259"/>
                    </a:lnTo>
                    <a:lnTo>
                      <a:pt x="1706" y="1259"/>
                    </a:lnTo>
                    <a:lnTo>
                      <a:pt x="1717" y="1266"/>
                    </a:lnTo>
                    <a:lnTo>
                      <a:pt x="1729" y="1273"/>
                    </a:lnTo>
                    <a:lnTo>
                      <a:pt x="1743" y="1279"/>
                    </a:lnTo>
                    <a:lnTo>
                      <a:pt x="1755" y="1284"/>
                    </a:lnTo>
                    <a:lnTo>
                      <a:pt x="1771" y="1287"/>
                    </a:lnTo>
                    <a:lnTo>
                      <a:pt x="1786" y="1290"/>
                    </a:lnTo>
                    <a:lnTo>
                      <a:pt x="1802" y="1291"/>
                    </a:lnTo>
                    <a:lnTo>
                      <a:pt x="1818" y="1291"/>
                    </a:lnTo>
                    <a:lnTo>
                      <a:pt x="1818" y="1291"/>
                    </a:lnTo>
                    <a:close/>
                    <a:moveTo>
                      <a:pt x="1536" y="125"/>
                    </a:moveTo>
                    <a:lnTo>
                      <a:pt x="1536" y="125"/>
                    </a:lnTo>
                    <a:lnTo>
                      <a:pt x="1536" y="177"/>
                    </a:lnTo>
                    <a:lnTo>
                      <a:pt x="1536" y="230"/>
                    </a:lnTo>
                    <a:lnTo>
                      <a:pt x="1536" y="279"/>
                    </a:lnTo>
                    <a:lnTo>
                      <a:pt x="1536" y="318"/>
                    </a:lnTo>
                    <a:lnTo>
                      <a:pt x="1536" y="318"/>
                    </a:lnTo>
                    <a:lnTo>
                      <a:pt x="1560" y="325"/>
                    </a:lnTo>
                    <a:lnTo>
                      <a:pt x="1588" y="330"/>
                    </a:lnTo>
                    <a:lnTo>
                      <a:pt x="1642" y="338"/>
                    </a:lnTo>
                    <a:lnTo>
                      <a:pt x="1642" y="338"/>
                    </a:lnTo>
                    <a:lnTo>
                      <a:pt x="1643" y="342"/>
                    </a:lnTo>
                    <a:lnTo>
                      <a:pt x="1646" y="347"/>
                    </a:lnTo>
                    <a:lnTo>
                      <a:pt x="1649" y="349"/>
                    </a:lnTo>
                    <a:lnTo>
                      <a:pt x="1651" y="352"/>
                    </a:lnTo>
                    <a:lnTo>
                      <a:pt x="1651" y="352"/>
                    </a:lnTo>
                    <a:lnTo>
                      <a:pt x="1654" y="368"/>
                    </a:lnTo>
                    <a:lnTo>
                      <a:pt x="1656" y="383"/>
                    </a:lnTo>
                    <a:lnTo>
                      <a:pt x="1657" y="417"/>
                    </a:lnTo>
                    <a:lnTo>
                      <a:pt x="1656" y="487"/>
                    </a:lnTo>
                    <a:lnTo>
                      <a:pt x="1656" y="487"/>
                    </a:lnTo>
                    <a:lnTo>
                      <a:pt x="1656" y="535"/>
                    </a:lnTo>
                    <a:lnTo>
                      <a:pt x="1657" y="584"/>
                    </a:lnTo>
                    <a:lnTo>
                      <a:pt x="1660" y="685"/>
                    </a:lnTo>
                    <a:lnTo>
                      <a:pt x="1663" y="789"/>
                    </a:lnTo>
                    <a:lnTo>
                      <a:pt x="1663" y="839"/>
                    </a:lnTo>
                    <a:lnTo>
                      <a:pt x="1661" y="891"/>
                    </a:lnTo>
                    <a:lnTo>
                      <a:pt x="1661" y="891"/>
                    </a:lnTo>
                    <a:lnTo>
                      <a:pt x="1660" y="970"/>
                    </a:lnTo>
                    <a:lnTo>
                      <a:pt x="1658" y="1051"/>
                    </a:lnTo>
                    <a:lnTo>
                      <a:pt x="1658" y="1136"/>
                    </a:lnTo>
                    <a:lnTo>
                      <a:pt x="1657" y="1227"/>
                    </a:lnTo>
                    <a:lnTo>
                      <a:pt x="1657" y="1227"/>
                    </a:lnTo>
                    <a:lnTo>
                      <a:pt x="1661" y="1230"/>
                    </a:lnTo>
                    <a:lnTo>
                      <a:pt x="1664" y="1231"/>
                    </a:lnTo>
                    <a:lnTo>
                      <a:pt x="1670" y="1237"/>
                    </a:lnTo>
                    <a:lnTo>
                      <a:pt x="1677" y="1242"/>
                    </a:lnTo>
                    <a:lnTo>
                      <a:pt x="1681" y="1244"/>
                    </a:lnTo>
                    <a:lnTo>
                      <a:pt x="1686" y="1244"/>
                    </a:lnTo>
                    <a:lnTo>
                      <a:pt x="1686" y="1244"/>
                    </a:lnTo>
                    <a:lnTo>
                      <a:pt x="1693" y="1192"/>
                    </a:lnTo>
                    <a:lnTo>
                      <a:pt x="1698" y="1140"/>
                    </a:lnTo>
                    <a:lnTo>
                      <a:pt x="1699" y="1088"/>
                    </a:lnTo>
                    <a:lnTo>
                      <a:pt x="1700" y="1035"/>
                    </a:lnTo>
                    <a:lnTo>
                      <a:pt x="1699" y="924"/>
                    </a:lnTo>
                    <a:lnTo>
                      <a:pt x="1698" y="801"/>
                    </a:lnTo>
                    <a:lnTo>
                      <a:pt x="1698" y="801"/>
                    </a:lnTo>
                    <a:lnTo>
                      <a:pt x="1699" y="786"/>
                    </a:lnTo>
                    <a:lnTo>
                      <a:pt x="1700" y="769"/>
                    </a:lnTo>
                    <a:lnTo>
                      <a:pt x="1703" y="754"/>
                    </a:lnTo>
                    <a:lnTo>
                      <a:pt x="1703" y="738"/>
                    </a:lnTo>
                    <a:lnTo>
                      <a:pt x="1703" y="738"/>
                    </a:lnTo>
                    <a:lnTo>
                      <a:pt x="1705" y="693"/>
                    </a:lnTo>
                    <a:lnTo>
                      <a:pt x="1705" y="647"/>
                    </a:lnTo>
                    <a:lnTo>
                      <a:pt x="1702" y="557"/>
                    </a:lnTo>
                    <a:lnTo>
                      <a:pt x="1702" y="557"/>
                    </a:lnTo>
                    <a:lnTo>
                      <a:pt x="1700" y="529"/>
                    </a:lnTo>
                    <a:lnTo>
                      <a:pt x="1698" y="502"/>
                    </a:lnTo>
                    <a:lnTo>
                      <a:pt x="1692" y="449"/>
                    </a:lnTo>
                    <a:lnTo>
                      <a:pt x="1685" y="394"/>
                    </a:lnTo>
                    <a:lnTo>
                      <a:pt x="1681" y="340"/>
                    </a:lnTo>
                    <a:lnTo>
                      <a:pt x="1681" y="340"/>
                    </a:lnTo>
                    <a:lnTo>
                      <a:pt x="1675" y="233"/>
                    </a:lnTo>
                    <a:lnTo>
                      <a:pt x="1670" y="125"/>
                    </a:lnTo>
                    <a:lnTo>
                      <a:pt x="1670" y="125"/>
                    </a:lnTo>
                    <a:lnTo>
                      <a:pt x="1670" y="111"/>
                    </a:lnTo>
                    <a:lnTo>
                      <a:pt x="1671" y="97"/>
                    </a:lnTo>
                    <a:lnTo>
                      <a:pt x="1671" y="90"/>
                    </a:lnTo>
                    <a:lnTo>
                      <a:pt x="1670" y="83"/>
                    </a:lnTo>
                    <a:lnTo>
                      <a:pt x="1667" y="76"/>
                    </a:lnTo>
                    <a:lnTo>
                      <a:pt x="1664" y="70"/>
                    </a:lnTo>
                    <a:lnTo>
                      <a:pt x="1664" y="70"/>
                    </a:lnTo>
                    <a:lnTo>
                      <a:pt x="1598" y="95"/>
                    </a:lnTo>
                    <a:lnTo>
                      <a:pt x="1567" y="109"/>
                    </a:lnTo>
                    <a:lnTo>
                      <a:pt x="1536" y="125"/>
                    </a:lnTo>
                    <a:lnTo>
                      <a:pt x="1536" y="125"/>
                    </a:lnTo>
                    <a:close/>
                    <a:moveTo>
                      <a:pt x="906" y="268"/>
                    </a:moveTo>
                    <a:lnTo>
                      <a:pt x="906" y="268"/>
                    </a:lnTo>
                    <a:lnTo>
                      <a:pt x="934" y="274"/>
                    </a:lnTo>
                    <a:lnTo>
                      <a:pt x="961" y="278"/>
                    </a:lnTo>
                    <a:lnTo>
                      <a:pt x="986" y="279"/>
                    </a:lnTo>
                    <a:lnTo>
                      <a:pt x="1013" y="281"/>
                    </a:lnTo>
                    <a:lnTo>
                      <a:pt x="1013" y="281"/>
                    </a:lnTo>
                    <a:lnTo>
                      <a:pt x="1031" y="279"/>
                    </a:lnTo>
                    <a:lnTo>
                      <a:pt x="1051" y="276"/>
                    </a:lnTo>
                    <a:lnTo>
                      <a:pt x="1067" y="274"/>
                    </a:lnTo>
                    <a:lnTo>
                      <a:pt x="1074" y="274"/>
                    </a:lnTo>
                    <a:lnTo>
                      <a:pt x="1079" y="274"/>
                    </a:lnTo>
                    <a:lnTo>
                      <a:pt x="1079" y="274"/>
                    </a:lnTo>
                    <a:lnTo>
                      <a:pt x="1094" y="267"/>
                    </a:lnTo>
                    <a:lnTo>
                      <a:pt x="1102" y="261"/>
                    </a:lnTo>
                    <a:lnTo>
                      <a:pt x="1108" y="257"/>
                    </a:lnTo>
                    <a:lnTo>
                      <a:pt x="1108" y="257"/>
                    </a:lnTo>
                    <a:lnTo>
                      <a:pt x="1108" y="231"/>
                    </a:lnTo>
                    <a:lnTo>
                      <a:pt x="1108" y="206"/>
                    </a:lnTo>
                    <a:lnTo>
                      <a:pt x="1105" y="181"/>
                    </a:lnTo>
                    <a:lnTo>
                      <a:pt x="1102" y="168"/>
                    </a:lnTo>
                    <a:lnTo>
                      <a:pt x="1100" y="157"/>
                    </a:lnTo>
                    <a:lnTo>
                      <a:pt x="1100" y="157"/>
                    </a:lnTo>
                    <a:lnTo>
                      <a:pt x="1074" y="150"/>
                    </a:lnTo>
                    <a:lnTo>
                      <a:pt x="1048" y="142"/>
                    </a:lnTo>
                    <a:lnTo>
                      <a:pt x="1018" y="135"/>
                    </a:lnTo>
                    <a:lnTo>
                      <a:pt x="1003" y="132"/>
                    </a:lnTo>
                    <a:lnTo>
                      <a:pt x="987" y="132"/>
                    </a:lnTo>
                    <a:lnTo>
                      <a:pt x="987" y="132"/>
                    </a:lnTo>
                    <a:lnTo>
                      <a:pt x="951" y="132"/>
                    </a:lnTo>
                    <a:lnTo>
                      <a:pt x="928" y="133"/>
                    </a:lnTo>
                    <a:lnTo>
                      <a:pt x="907" y="135"/>
                    </a:lnTo>
                    <a:lnTo>
                      <a:pt x="888" y="137"/>
                    </a:lnTo>
                    <a:lnTo>
                      <a:pt x="869" y="142"/>
                    </a:lnTo>
                    <a:lnTo>
                      <a:pt x="855" y="147"/>
                    </a:lnTo>
                    <a:lnTo>
                      <a:pt x="850" y="151"/>
                    </a:lnTo>
                    <a:lnTo>
                      <a:pt x="847" y="154"/>
                    </a:lnTo>
                    <a:lnTo>
                      <a:pt x="847" y="154"/>
                    </a:lnTo>
                    <a:lnTo>
                      <a:pt x="843" y="160"/>
                    </a:lnTo>
                    <a:lnTo>
                      <a:pt x="841" y="167"/>
                    </a:lnTo>
                    <a:lnTo>
                      <a:pt x="840" y="174"/>
                    </a:lnTo>
                    <a:lnTo>
                      <a:pt x="840" y="181"/>
                    </a:lnTo>
                    <a:lnTo>
                      <a:pt x="841" y="215"/>
                    </a:lnTo>
                    <a:lnTo>
                      <a:pt x="841" y="215"/>
                    </a:lnTo>
                    <a:lnTo>
                      <a:pt x="841" y="229"/>
                    </a:lnTo>
                    <a:lnTo>
                      <a:pt x="840" y="241"/>
                    </a:lnTo>
                    <a:lnTo>
                      <a:pt x="840" y="252"/>
                    </a:lnTo>
                    <a:lnTo>
                      <a:pt x="841" y="258"/>
                    </a:lnTo>
                    <a:lnTo>
                      <a:pt x="844" y="264"/>
                    </a:lnTo>
                    <a:lnTo>
                      <a:pt x="844" y="264"/>
                    </a:lnTo>
                    <a:lnTo>
                      <a:pt x="847" y="261"/>
                    </a:lnTo>
                    <a:lnTo>
                      <a:pt x="850" y="258"/>
                    </a:lnTo>
                    <a:lnTo>
                      <a:pt x="857" y="257"/>
                    </a:lnTo>
                    <a:lnTo>
                      <a:pt x="865" y="257"/>
                    </a:lnTo>
                    <a:lnTo>
                      <a:pt x="874" y="258"/>
                    </a:lnTo>
                    <a:lnTo>
                      <a:pt x="890" y="262"/>
                    </a:lnTo>
                    <a:lnTo>
                      <a:pt x="906" y="268"/>
                    </a:lnTo>
                    <a:lnTo>
                      <a:pt x="906" y="268"/>
                    </a:lnTo>
                    <a:close/>
                    <a:moveTo>
                      <a:pt x="635" y="233"/>
                    </a:moveTo>
                    <a:lnTo>
                      <a:pt x="635" y="233"/>
                    </a:lnTo>
                    <a:lnTo>
                      <a:pt x="632" y="261"/>
                    </a:lnTo>
                    <a:lnTo>
                      <a:pt x="631" y="276"/>
                    </a:lnTo>
                    <a:lnTo>
                      <a:pt x="631" y="290"/>
                    </a:lnTo>
                    <a:lnTo>
                      <a:pt x="631" y="290"/>
                    </a:lnTo>
                    <a:lnTo>
                      <a:pt x="643" y="295"/>
                    </a:lnTo>
                    <a:lnTo>
                      <a:pt x="656" y="299"/>
                    </a:lnTo>
                    <a:lnTo>
                      <a:pt x="669" y="306"/>
                    </a:lnTo>
                    <a:lnTo>
                      <a:pt x="680" y="313"/>
                    </a:lnTo>
                    <a:lnTo>
                      <a:pt x="701" y="330"/>
                    </a:lnTo>
                    <a:lnTo>
                      <a:pt x="721" y="347"/>
                    </a:lnTo>
                    <a:lnTo>
                      <a:pt x="721" y="347"/>
                    </a:lnTo>
                    <a:lnTo>
                      <a:pt x="722" y="355"/>
                    </a:lnTo>
                    <a:lnTo>
                      <a:pt x="722" y="366"/>
                    </a:lnTo>
                    <a:lnTo>
                      <a:pt x="719" y="376"/>
                    </a:lnTo>
                    <a:lnTo>
                      <a:pt x="715" y="387"/>
                    </a:lnTo>
                    <a:lnTo>
                      <a:pt x="707" y="411"/>
                    </a:lnTo>
                    <a:lnTo>
                      <a:pt x="702" y="422"/>
                    </a:lnTo>
                    <a:lnTo>
                      <a:pt x="700" y="434"/>
                    </a:lnTo>
                    <a:lnTo>
                      <a:pt x="700" y="434"/>
                    </a:lnTo>
                    <a:lnTo>
                      <a:pt x="715" y="431"/>
                    </a:lnTo>
                    <a:lnTo>
                      <a:pt x="730" y="431"/>
                    </a:lnTo>
                    <a:lnTo>
                      <a:pt x="743" y="432"/>
                    </a:lnTo>
                    <a:lnTo>
                      <a:pt x="756" y="434"/>
                    </a:lnTo>
                    <a:lnTo>
                      <a:pt x="768" y="438"/>
                    </a:lnTo>
                    <a:lnTo>
                      <a:pt x="781" y="441"/>
                    </a:lnTo>
                    <a:lnTo>
                      <a:pt x="803" y="450"/>
                    </a:lnTo>
                    <a:lnTo>
                      <a:pt x="803" y="450"/>
                    </a:lnTo>
                    <a:lnTo>
                      <a:pt x="803" y="483"/>
                    </a:lnTo>
                    <a:lnTo>
                      <a:pt x="805" y="498"/>
                    </a:lnTo>
                    <a:lnTo>
                      <a:pt x="808" y="505"/>
                    </a:lnTo>
                    <a:lnTo>
                      <a:pt x="810" y="512"/>
                    </a:lnTo>
                    <a:lnTo>
                      <a:pt x="810" y="512"/>
                    </a:lnTo>
                    <a:lnTo>
                      <a:pt x="816" y="602"/>
                    </a:lnTo>
                    <a:lnTo>
                      <a:pt x="820" y="695"/>
                    </a:lnTo>
                    <a:lnTo>
                      <a:pt x="823" y="741"/>
                    </a:lnTo>
                    <a:lnTo>
                      <a:pt x="823" y="787"/>
                    </a:lnTo>
                    <a:lnTo>
                      <a:pt x="823" y="835"/>
                    </a:lnTo>
                    <a:lnTo>
                      <a:pt x="820" y="880"/>
                    </a:lnTo>
                    <a:lnTo>
                      <a:pt x="820" y="880"/>
                    </a:lnTo>
                    <a:lnTo>
                      <a:pt x="817" y="908"/>
                    </a:lnTo>
                    <a:lnTo>
                      <a:pt x="815" y="936"/>
                    </a:lnTo>
                    <a:lnTo>
                      <a:pt x="815" y="936"/>
                    </a:lnTo>
                    <a:lnTo>
                      <a:pt x="813" y="962"/>
                    </a:lnTo>
                    <a:lnTo>
                      <a:pt x="813" y="988"/>
                    </a:lnTo>
                    <a:lnTo>
                      <a:pt x="815" y="1040"/>
                    </a:lnTo>
                    <a:lnTo>
                      <a:pt x="816" y="1093"/>
                    </a:lnTo>
                    <a:lnTo>
                      <a:pt x="817" y="1119"/>
                    </a:lnTo>
                    <a:lnTo>
                      <a:pt x="816" y="1144"/>
                    </a:lnTo>
                    <a:lnTo>
                      <a:pt x="816" y="1144"/>
                    </a:lnTo>
                    <a:lnTo>
                      <a:pt x="815" y="1161"/>
                    </a:lnTo>
                    <a:lnTo>
                      <a:pt x="812" y="1178"/>
                    </a:lnTo>
                    <a:lnTo>
                      <a:pt x="813" y="1186"/>
                    </a:lnTo>
                    <a:lnTo>
                      <a:pt x="815" y="1193"/>
                    </a:lnTo>
                    <a:lnTo>
                      <a:pt x="819" y="1200"/>
                    </a:lnTo>
                    <a:lnTo>
                      <a:pt x="825" y="1206"/>
                    </a:lnTo>
                    <a:lnTo>
                      <a:pt x="825" y="1206"/>
                    </a:lnTo>
                    <a:lnTo>
                      <a:pt x="823" y="1197"/>
                    </a:lnTo>
                    <a:lnTo>
                      <a:pt x="823" y="1188"/>
                    </a:lnTo>
                    <a:lnTo>
                      <a:pt x="825" y="1164"/>
                    </a:lnTo>
                    <a:lnTo>
                      <a:pt x="826" y="1152"/>
                    </a:lnTo>
                    <a:lnTo>
                      <a:pt x="826" y="1141"/>
                    </a:lnTo>
                    <a:lnTo>
                      <a:pt x="825" y="1131"/>
                    </a:lnTo>
                    <a:lnTo>
                      <a:pt x="820" y="1123"/>
                    </a:lnTo>
                    <a:lnTo>
                      <a:pt x="820" y="1123"/>
                    </a:lnTo>
                    <a:lnTo>
                      <a:pt x="822" y="1122"/>
                    </a:lnTo>
                    <a:lnTo>
                      <a:pt x="822" y="1120"/>
                    </a:lnTo>
                    <a:lnTo>
                      <a:pt x="825" y="1119"/>
                    </a:lnTo>
                    <a:lnTo>
                      <a:pt x="827" y="1117"/>
                    </a:lnTo>
                    <a:lnTo>
                      <a:pt x="827" y="1115"/>
                    </a:lnTo>
                    <a:lnTo>
                      <a:pt x="827" y="1112"/>
                    </a:lnTo>
                    <a:lnTo>
                      <a:pt x="827" y="1112"/>
                    </a:lnTo>
                    <a:lnTo>
                      <a:pt x="827" y="1033"/>
                    </a:lnTo>
                    <a:lnTo>
                      <a:pt x="827" y="949"/>
                    </a:lnTo>
                    <a:lnTo>
                      <a:pt x="827" y="866"/>
                    </a:lnTo>
                    <a:lnTo>
                      <a:pt x="829" y="785"/>
                    </a:lnTo>
                    <a:lnTo>
                      <a:pt x="829" y="785"/>
                    </a:lnTo>
                    <a:lnTo>
                      <a:pt x="830" y="721"/>
                    </a:lnTo>
                    <a:lnTo>
                      <a:pt x="830" y="658"/>
                    </a:lnTo>
                    <a:lnTo>
                      <a:pt x="827" y="537"/>
                    </a:lnTo>
                    <a:lnTo>
                      <a:pt x="827" y="537"/>
                    </a:lnTo>
                    <a:lnTo>
                      <a:pt x="826" y="438"/>
                    </a:lnTo>
                    <a:lnTo>
                      <a:pt x="827" y="338"/>
                    </a:lnTo>
                    <a:lnTo>
                      <a:pt x="827" y="338"/>
                    </a:lnTo>
                    <a:lnTo>
                      <a:pt x="827" y="295"/>
                    </a:lnTo>
                    <a:lnTo>
                      <a:pt x="826" y="251"/>
                    </a:lnTo>
                    <a:lnTo>
                      <a:pt x="825" y="208"/>
                    </a:lnTo>
                    <a:lnTo>
                      <a:pt x="820" y="163"/>
                    </a:lnTo>
                    <a:lnTo>
                      <a:pt x="820" y="163"/>
                    </a:lnTo>
                    <a:lnTo>
                      <a:pt x="820" y="165"/>
                    </a:lnTo>
                    <a:lnTo>
                      <a:pt x="819" y="165"/>
                    </a:lnTo>
                    <a:lnTo>
                      <a:pt x="819" y="165"/>
                    </a:lnTo>
                    <a:lnTo>
                      <a:pt x="801" y="175"/>
                    </a:lnTo>
                    <a:lnTo>
                      <a:pt x="778" y="185"/>
                    </a:lnTo>
                    <a:lnTo>
                      <a:pt x="754" y="194"/>
                    </a:lnTo>
                    <a:lnTo>
                      <a:pt x="729" y="202"/>
                    </a:lnTo>
                    <a:lnTo>
                      <a:pt x="679" y="217"/>
                    </a:lnTo>
                    <a:lnTo>
                      <a:pt x="656" y="226"/>
                    </a:lnTo>
                    <a:lnTo>
                      <a:pt x="635" y="233"/>
                    </a:lnTo>
                    <a:lnTo>
                      <a:pt x="635" y="233"/>
                    </a:lnTo>
                    <a:close/>
                    <a:moveTo>
                      <a:pt x="1323" y="1239"/>
                    </a:moveTo>
                    <a:lnTo>
                      <a:pt x="1323" y="1239"/>
                    </a:lnTo>
                    <a:lnTo>
                      <a:pt x="1343" y="1241"/>
                    </a:lnTo>
                    <a:lnTo>
                      <a:pt x="1359" y="1241"/>
                    </a:lnTo>
                    <a:lnTo>
                      <a:pt x="1376" y="1239"/>
                    </a:lnTo>
                    <a:lnTo>
                      <a:pt x="1392" y="1235"/>
                    </a:lnTo>
                    <a:lnTo>
                      <a:pt x="1404" y="1231"/>
                    </a:lnTo>
                    <a:lnTo>
                      <a:pt x="1417" y="1224"/>
                    </a:lnTo>
                    <a:lnTo>
                      <a:pt x="1427" y="1216"/>
                    </a:lnTo>
                    <a:lnTo>
                      <a:pt x="1434" y="1206"/>
                    </a:lnTo>
                    <a:lnTo>
                      <a:pt x="1434" y="1206"/>
                    </a:lnTo>
                    <a:lnTo>
                      <a:pt x="1437" y="1182"/>
                    </a:lnTo>
                    <a:lnTo>
                      <a:pt x="1437" y="1157"/>
                    </a:lnTo>
                    <a:lnTo>
                      <a:pt x="1438" y="1108"/>
                    </a:lnTo>
                    <a:lnTo>
                      <a:pt x="1434" y="1008"/>
                    </a:lnTo>
                    <a:lnTo>
                      <a:pt x="1434" y="1008"/>
                    </a:lnTo>
                    <a:lnTo>
                      <a:pt x="1432" y="907"/>
                    </a:lnTo>
                    <a:lnTo>
                      <a:pt x="1434" y="810"/>
                    </a:lnTo>
                    <a:lnTo>
                      <a:pt x="1437" y="717"/>
                    </a:lnTo>
                    <a:lnTo>
                      <a:pt x="1442" y="629"/>
                    </a:lnTo>
                    <a:lnTo>
                      <a:pt x="1442" y="629"/>
                    </a:lnTo>
                    <a:lnTo>
                      <a:pt x="1444" y="606"/>
                    </a:lnTo>
                    <a:lnTo>
                      <a:pt x="1444" y="584"/>
                    </a:lnTo>
                    <a:lnTo>
                      <a:pt x="1441" y="536"/>
                    </a:lnTo>
                    <a:lnTo>
                      <a:pt x="1439" y="488"/>
                    </a:lnTo>
                    <a:lnTo>
                      <a:pt x="1438" y="438"/>
                    </a:lnTo>
                    <a:lnTo>
                      <a:pt x="1438" y="438"/>
                    </a:lnTo>
                    <a:lnTo>
                      <a:pt x="1438" y="429"/>
                    </a:lnTo>
                    <a:lnTo>
                      <a:pt x="1439" y="421"/>
                    </a:lnTo>
                    <a:lnTo>
                      <a:pt x="1442" y="413"/>
                    </a:lnTo>
                    <a:lnTo>
                      <a:pt x="1442" y="404"/>
                    </a:lnTo>
                    <a:lnTo>
                      <a:pt x="1442" y="404"/>
                    </a:lnTo>
                    <a:lnTo>
                      <a:pt x="1441" y="396"/>
                    </a:lnTo>
                    <a:lnTo>
                      <a:pt x="1439" y="387"/>
                    </a:lnTo>
                    <a:lnTo>
                      <a:pt x="1438" y="379"/>
                    </a:lnTo>
                    <a:lnTo>
                      <a:pt x="1438" y="369"/>
                    </a:lnTo>
                    <a:lnTo>
                      <a:pt x="1438" y="369"/>
                    </a:lnTo>
                    <a:lnTo>
                      <a:pt x="1441" y="341"/>
                    </a:lnTo>
                    <a:lnTo>
                      <a:pt x="1442" y="306"/>
                    </a:lnTo>
                    <a:lnTo>
                      <a:pt x="1444" y="288"/>
                    </a:lnTo>
                    <a:lnTo>
                      <a:pt x="1441" y="271"/>
                    </a:lnTo>
                    <a:lnTo>
                      <a:pt x="1438" y="255"/>
                    </a:lnTo>
                    <a:lnTo>
                      <a:pt x="1435" y="248"/>
                    </a:lnTo>
                    <a:lnTo>
                      <a:pt x="1431" y="241"/>
                    </a:lnTo>
                    <a:lnTo>
                      <a:pt x="1431" y="241"/>
                    </a:lnTo>
                    <a:lnTo>
                      <a:pt x="1427" y="237"/>
                    </a:lnTo>
                    <a:lnTo>
                      <a:pt x="1421" y="231"/>
                    </a:lnTo>
                    <a:lnTo>
                      <a:pt x="1413" y="227"/>
                    </a:lnTo>
                    <a:lnTo>
                      <a:pt x="1404" y="223"/>
                    </a:lnTo>
                    <a:lnTo>
                      <a:pt x="1386" y="216"/>
                    </a:lnTo>
                    <a:lnTo>
                      <a:pt x="1368" y="212"/>
                    </a:lnTo>
                    <a:lnTo>
                      <a:pt x="1368" y="212"/>
                    </a:lnTo>
                    <a:lnTo>
                      <a:pt x="1341" y="210"/>
                    </a:lnTo>
                    <a:lnTo>
                      <a:pt x="1317" y="210"/>
                    </a:lnTo>
                    <a:lnTo>
                      <a:pt x="1292" y="210"/>
                    </a:lnTo>
                    <a:lnTo>
                      <a:pt x="1265" y="208"/>
                    </a:lnTo>
                    <a:lnTo>
                      <a:pt x="1265" y="208"/>
                    </a:lnTo>
                    <a:lnTo>
                      <a:pt x="1211" y="201"/>
                    </a:lnTo>
                    <a:lnTo>
                      <a:pt x="1188" y="198"/>
                    </a:lnTo>
                    <a:lnTo>
                      <a:pt x="1178" y="198"/>
                    </a:lnTo>
                    <a:lnTo>
                      <a:pt x="1170" y="199"/>
                    </a:lnTo>
                    <a:lnTo>
                      <a:pt x="1170" y="199"/>
                    </a:lnTo>
                    <a:lnTo>
                      <a:pt x="1161" y="202"/>
                    </a:lnTo>
                    <a:lnTo>
                      <a:pt x="1150" y="206"/>
                    </a:lnTo>
                    <a:lnTo>
                      <a:pt x="1140" y="212"/>
                    </a:lnTo>
                    <a:lnTo>
                      <a:pt x="1136" y="215"/>
                    </a:lnTo>
                    <a:lnTo>
                      <a:pt x="1133" y="219"/>
                    </a:lnTo>
                    <a:lnTo>
                      <a:pt x="1133" y="219"/>
                    </a:lnTo>
                    <a:lnTo>
                      <a:pt x="1132" y="223"/>
                    </a:lnTo>
                    <a:lnTo>
                      <a:pt x="1132" y="227"/>
                    </a:lnTo>
                    <a:lnTo>
                      <a:pt x="1133" y="237"/>
                    </a:lnTo>
                    <a:lnTo>
                      <a:pt x="1133" y="237"/>
                    </a:lnTo>
                    <a:lnTo>
                      <a:pt x="1135" y="268"/>
                    </a:lnTo>
                    <a:lnTo>
                      <a:pt x="1136" y="302"/>
                    </a:lnTo>
                    <a:lnTo>
                      <a:pt x="1136" y="302"/>
                    </a:lnTo>
                    <a:lnTo>
                      <a:pt x="1135" y="307"/>
                    </a:lnTo>
                    <a:lnTo>
                      <a:pt x="1132" y="314"/>
                    </a:lnTo>
                    <a:lnTo>
                      <a:pt x="1131" y="320"/>
                    </a:lnTo>
                    <a:lnTo>
                      <a:pt x="1129" y="327"/>
                    </a:lnTo>
                    <a:lnTo>
                      <a:pt x="1129" y="327"/>
                    </a:lnTo>
                    <a:lnTo>
                      <a:pt x="1129" y="347"/>
                    </a:lnTo>
                    <a:lnTo>
                      <a:pt x="1131" y="368"/>
                    </a:lnTo>
                    <a:lnTo>
                      <a:pt x="1132" y="408"/>
                    </a:lnTo>
                    <a:lnTo>
                      <a:pt x="1132" y="408"/>
                    </a:lnTo>
                    <a:lnTo>
                      <a:pt x="1132" y="434"/>
                    </a:lnTo>
                    <a:lnTo>
                      <a:pt x="1133" y="460"/>
                    </a:lnTo>
                    <a:lnTo>
                      <a:pt x="1138" y="516"/>
                    </a:lnTo>
                    <a:lnTo>
                      <a:pt x="1142" y="574"/>
                    </a:lnTo>
                    <a:lnTo>
                      <a:pt x="1143" y="602"/>
                    </a:lnTo>
                    <a:lnTo>
                      <a:pt x="1145" y="632"/>
                    </a:lnTo>
                    <a:lnTo>
                      <a:pt x="1145" y="632"/>
                    </a:lnTo>
                    <a:lnTo>
                      <a:pt x="1143" y="688"/>
                    </a:lnTo>
                    <a:lnTo>
                      <a:pt x="1142" y="716"/>
                    </a:lnTo>
                    <a:lnTo>
                      <a:pt x="1142" y="744"/>
                    </a:lnTo>
                    <a:lnTo>
                      <a:pt x="1142" y="744"/>
                    </a:lnTo>
                    <a:lnTo>
                      <a:pt x="1145" y="773"/>
                    </a:lnTo>
                    <a:lnTo>
                      <a:pt x="1147" y="801"/>
                    </a:lnTo>
                    <a:lnTo>
                      <a:pt x="1150" y="830"/>
                    </a:lnTo>
                    <a:lnTo>
                      <a:pt x="1150" y="858"/>
                    </a:lnTo>
                    <a:lnTo>
                      <a:pt x="1150" y="858"/>
                    </a:lnTo>
                    <a:lnTo>
                      <a:pt x="1149" y="1032"/>
                    </a:lnTo>
                    <a:lnTo>
                      <a:pt x="1149" y="1032"/>
                    </a:lnTo>
                    <a:lnTo>
                      <a:pt x="1146" y="1079"/>
                    </a:lnTo>
                    <a:lnTo>
                      <a:pt x="1145" y="1127"/>
                    </a:lnTo>
                    <a:lnTo>
                      <a:pt x="1143" y="1150"/>
                    </a:lnTo>
                    <a:lnTo>
                      <a:pt x="1146" y="1172"/>
                    </a:lnTo>
                    <a:lnTo>
                      <a:pt x="1149" y="1193"/>
                    </a:lnTo>
                    <a:lnTo>
                      <a:pt x="1154" y="1214"/>
                    </a:lnTo>
                    <a:lnTo>
                      <a:pt x="1154" y="1214"/>
                    </a:lnTo>
                    <a:lnTo>
                      <a:pt x="1233" y="1228"/>
                    </a:lnTo>
                    <a:lnTo>
                      <a:pt x="1278" y="1235"/>
                    </a:lnTo>
                    <a:lnTo>
                      <a:pt x="1323" y="1239"/>
                    </a:lnTo>
                    <a:lnTo>
                      <a:pt x="1323" y="1239"/>
                    </a:lnTo>
                    <a:close/>
                    <a:moveTo>
                      <a:pt x="844" y="334"/>
                    </a:moveTo>
                    <a:lnTo>
                      <a:pt x="844" y="334"/>
                    </a:lnTo>
                    <a:lnTo>
                      <a:pt x="855" y="335"/>
                    </a:lnTo>
                    <a:lnTo>
                      <a:pt x="867" y="338"/>
                    </a:lnTo>
                    <a:lnTo>
                      <a:pt x="889" y="345"/>
                    </a:lnTo>
                    <a:lnTo>
                      <a:pt x="913" y="355"/>
                    </a:lnTo>
                    <a:lnTo>
                      <a:pt x="926" y="358"/>
                    </a:lnTo>
                    <a:lnTo>
                      <a:pt x="938" y="361"/>
                    </a:lnTo>
                    <a:lnTo>
                      <a:pt x="938" y="361"/>
                    </a:lnTo>
                    <a:lnTo>
                      <a:pt x="956" y="365"/>
                    </a:lnTo>
                    <a:lnTo>
                      <a:pt x="979" y="366"/>
                    </a:lnTo>
                    <a:lnTo>
                      <a:pt x="1004" y="368"/>
                    </a:lnTo>
                    <a:lnTo>
                      <a:pt x="1029" y="368"/>
                    </a:lnTo>
                    <a:lnTo>
                      <a:pt x="1055" y="366"/>
                    </a:lnTo>
                    <a:lnTo>
                      <a:pt x="1079" y="363"/>
                    </a:lnTo>
                    <a:lnTo>
                      <a:pt x="1088" y="361"/>
                    </a:lnTo>
                    <a:lnTo>
                      <a:pt x="1098" y="358"/>
                    </a:lnTo>
                    <a:lnTo>
                      <a:pt x="1105" y="355"/>
                    </a:lnTo>
                    <a:lnTo>
                      <a:pt x="1112" y="351"/>
                    </a:lnTo>
                    <a:lnTo>
                      <a:pt x="1112" y="351"/>
                    </a:lnTo>
                    <a:lnTo>
                      <a:pt x="1111" y="330"/>
                    </a:lnTo>
                    <a:lnTo>
                      <a:pt x="1111" y="314"/>
                    </a:lnTo>
                    <a:lnTo>
                      <a:pt x="1112" y="299"/>
                    </a:lnTo>
                    <a:lnTo>
                      <a:pt x="1115" y="282"/>
                    </a:lnTo>
                    <a:lnTo>
                      <a:pt x="1115" y="282"/>
                    </a:lnTo>
                    <a:lnTo>
                      <a:pt x="1098" y="286"/>
                    </a:lnTo>
                    <a:lnTo>
                      <a:pt x="1083" y="290"/>
                    </a:lnTo>
                    <a:lnTo>
                      <a:pt x="1049" y="295"/>
                    </a:lnTo>
                    <a:lnTo>
                      <a:pt x="1014" y="296"/>
                    </a:lnTo>
                    <a:lnTo>
                      <a:pt x="980" y="296"/>
                    </a:lnTo>
                    <a:lnTo>
                      <a:pt x="945" y="293"/>
                    </a:lnTo>
                    <a:lnTo>
                      <a:pt x="910" y="288"/>
                    </a:lnTo>
                    <a:lnTo>
                      <a:pt x="876" y="281"/>
                    </a:lnTo>
                    <a:lnTo>
                      <a:pt x="844" y="272"/>
                    </a:lnTo>
                    <a:lnTo>
                      <a:pt x="844" y="272"/>
                    </a:lnTo>
                    <a:lnTo>
                      <a:pt x="843" y="279"/>
                    </a:lnTo>
                    <a:lnTo>
                      <a:pt x="841" y="288"/>
                    </a:lnTo>
                    <a:lnTo>
                      <a:pt x="841" y="302"/>
                    </a:lnTo>
                    <a:lnTo>
                      <a:pt x="843" y="317"/>
                    </a:lnTo>
                    <a:lnTo>
                      <a:pt x="844" y="334"/>
                    </a:lnTo>
                    <a:lnTo>
                      <a:pt x="844" y="334"/>
                    </a:lnTo>
                    <a:close/>
                    <a:moveTo>
                      <a:pt x="697" y="347"/>
                    </a:moveTo>
                    <a:lnTo>
                      <a:pt x="697" y="347"/>
                    </a:lnTo>
                    <a:lnTo>
                      <a:pt x="684" y="341"/>
                    </a:lnTo>
                    <a:lnTo>
                      <a:pt x="671" y="334"/>
                    </a:lnTo>
                    <a:lnTo>
                      <a:pt x="648" y="320"/>
                    </a:lnTo>
                    <a:lnTo>
                      <a:pt x="634" y="313"/>
                    </a:lnTo>
                    <a:lnTo>
                      <a:pt x="621" y="307"/>
                    </a:lnTo>
                    <a:lnTo>
                      <a:pt x="606" y="302"/>
                    </a:lnTo>
                    <a:lnTo>
                      <a:pt x="589" y="299"/>
                    </a:lnTo>
                    <a:lnTo>
                      <a:pt x="589" y="299"/>
                    </a:lnTo>
                    <a:lnTo>
                      <a:pt x="576" y="314"/>
                    </a:lnTo>
                    <a:lnTo>
                      <a:pt x="572" y="324"/>
                    </a:lnTo>
                    <a:lnTo>
                      <a:pt x="568" y="334"/>
                    </a:lnTo>
                    <a:lnTo>
                      <a:pt x="568" y="334"/>
                    </a:lnTo>
                    <a:lnTo>
                      <a:pt x="587" y="335"/>
                    </a:lnTo>
                    <a:lnTo>
                      <a:pt x="604" y="340"/>
                    </a:lnTo>
                    <a:lnTo>
                      <a:pt x="621" y="347"/>
                    </a:lnTo>
                    <a:lnTo>
                      <a:pt x="636" y="354"/>
                    </a:lnTo>
                    <a:lnTo>
                      <a:pt x="666" y="373"/>
                    </a:lnTo>
                    <a:lnTo>
                      <a:pt x="681" y="383"/>
                    </a:lnTo>
                    <a:lnTo>
                      <a:pt x="697" y="393"/>
                    </a:lnTo>
                    <a:lnTo>
                      <a:pt x="697" y="393"/>
                    </a:lnTo>
                    <a:lnTo>
                      <a:pt x="701" y="379"/>
                    </a:lnTo>
                    <a:lnTo>
                      <a:pt x="702" y="368"/>
                    </a:lnTo>
                    <a:lnTo>
                      <a:pt x="702" y="362"/>
                    </a:lnTo>
                    <a:lnTo>
                      <a:pt x="702" y="356"/>
                    </a:lnTo>
                    <a:lnTo>
                      <a:pt x="701" y="352"/>
                    </a:lnTo>
                    <a:lnTo>
                      <a:pt x="697" y="347"/>
                    </a:lnTo>
                    <a:lnTo>
                      <a:pt x="697" y="347"/>
                    </a:lnTo>
                    <a:close/>
                    <a:moveTo>
                      <a:pt x="382" y="352"/>
                    </a:moveTo>
                    <a:lnTo>
                      <a:pt x="382" y="352"/>
                    </a:lnTo>
                    <a:lnTo>
                      <a:pt x="358" y="393"/>
                    </a:lnTo>
                    <a:lnTo>
                      <a:pt x="335" y="434"/>
                    </a:lnTo>
                    <a:lnTo>
                      <a:pt x="314" y="474"/>
                    </a:lnTo>
                    <a:lnTo>
                      <a:pt x="291" y="516"/>
                    </a:lnTo>
                    <a:lnTo>
                      <a:pt x="250" y="602"/>
                    </a:lnTo>
                    <a:lnTo>
                      <a:pt x="210" y="686"/>
                    </a:lnTo>
                    <a:lnTo>
                      <a:pt x="210" y="686"/>
                    </a:lnTo>
                    <a:lnTo>
                      <a:pt x="207" y="692"/>
                    </a:lnTo>
                    <a:lnTo>
                      <a:pt x="203" y="698"/>
                    </a:lnTo>
                    <a:lnTo>
                      <a:pt x="198" y="702"/>
                    </a:lnTo>
                    <a:lnTo>
                      <a:pt x="196" y="707"/>
                    </a:lnTo>
                    <a:lnTo>
                      <a:pt x="196" y="707"/>
                    </a:lnTo>
                    <a:lnTo>
                      <a:pt x="190" y="721"/>
                    </a:lnTo>
                    <a:lnTo>
                      <a:pt x="187" y="734"/>
                    </a:lnTo>
                    <a:lnTo>
                      <a:pt x="184" y="748"/>
                    </a:lnTo>
                    <a:lnTo>
                      <a:pt x="180" y="761"/>
                    </a:lnTo>
                    <a:lnTo>
                      <a:pt x="180" y="761"/>
                    </a:lnTo>
                    <a:lnTo>
                      <a:pt x="170" y="785"/>
                    </a:lnTo>
                    <a:lnTo>
                      <a:pt x="159" y="807"/>
                    </a:lnTo>
                    <a:lnTo>
                      <a:pt x="134" y="852"/>
                    </a:lnTo>
                    <a:lnTo>
                      <a:pt x="121" y="873"/>
                    </a:lnTo>
                    <a:lnTo>
                      <a:pt x="110" y="896"/>
                    </a:lnTo>
                    <a:lnTo>
                      <a:pt x="99" y="919"/>
                    </a:lnTo>
                    <a:lnTo>
                      <a:pt x="90" y="942"/>
                    </a:lnTo>
                    <a:lnTo>
                      <a:pt x="90" y="942"/>
                    </a:lnTo>
                    <a:lnTo>
                      <a:pt x="80" y="957"/>
                    </a:lnTo>
                    <a:lnTo>
                      <a:pt x="71" y="973"/>
                    </a:lnTo>
                    <a:lnTo>
                      <a:pt x="62" y="988"/>
                    </a:lnTo>
                    <a:lnTo>
                      <a:pt x="55" y="1004"/>
                    </a:lnTo>
                    <a:lnTo>
                      <a:pt x="41" y="1036"/>
                    </a:lnTo>
                    <a:lnTo>
                      <a:pt x="27" y="1072"/>
                    </a:lnTo>
                    <a:lnTo>
                      <a:pt x="27" y="1072"/>
                    </a:lnTo>
                    <a:lnTo>
                      <a:pt x="34" y="1078"/>
                    </a:lnTo>
                    <a:lnTo>
                      <a:pt x="44" y="1084"/>
                    </a:lnTo>
                    <a:lnTo>
                      <a:pt x="62" y="1092"/>
                    </a:lnTo>
                    <a:lnTo>
                      <a:pt x="82" y="1100"/>
                    </a:lnTo>
                    <a:lnTo>
                      <a:pt x="99" y="1108"/>
                    </a:lnTo>
                    <a:lnTo>
                      <a:pt x="99" y="1108"/>
                    </a:lnTo>
                    <a:lnTo>
                      <a:pt x="107" y="1112"/>
                    </a:lnTo>
                    <a:lnTo>
                      <a:pt x="114" y="1115"/>
                    </a:lnTo>
                    <a:lnTo>
                      <a:pt x="114" y="1115"/>
                    </a:lnTo>
                    <a:lnTo>
                      <a:pt x="138" y="1123"/>
                    </a:lnTo>
                    <a:lnTo>
                      <a:pt x="161" y="1131"/>
                    </a:lnTo>
                    <a:lnTo>
                      <a:pt x="183" y="1137"/>
                    </a:lnTo>
                    <a:lnTo>
                      <a:pt x="193" y="1140"/>
                    </a:lnTo>
                    <a:lnTo>
                      <a:pt x="204" y="1140"/>
                    </a:lnTo>
                    <a:lnTo>
                      <a:pt x="204" y="1140"/>
                    </a:lnTo>
                    <a:lnTo>
                      <a:pt x="207" y="1133"/>
                    </a:lnTo>
                    <a:lnTo>
                      <a:pt x="208" y="1126"/>
                    </a:lnTo>
                    <a:lnTo>
                      <a:pt x="208" y="1119"/>
                    </a:lnTo>
                    <a:lnTo>
                      <a:pt x="205" y="1110"/>
                    </a:lnTo>
                    <a:lnTo>
                      <a:pt x="205" y="1110"/>
                    </a:lnTo>
                    <a:lnTo>
                      <a:pt x="207" y="1108"/>
                    </a:lnTo>
                    <a:lnTo>
                      <a:pt x="210" y="1106"/>
                    </a:lnTo>
                    <a:lnTo>
                      <a:pt x="214" y="1106"/>
                    </a:lnTo>
                    <a:lnTo>
                      <a:pt x="218" y="1105"/>
                    </a:lnTo>
                    <a:lnTo>
                      <a:pt x="219" y="1105"/>
                    </a:lnTo>
                    <a:lnTo>
                      <a:pt x="221" y="1102"/>
                    </a:lnTo>
                    <a:lnTo>
                      <a:pt x="221" y="1102"/>
                    </a:lnTo>
                    <a:lnTo>
                      <a:pt x="262" y="1012"/>
                    </a:lnTo>
                    <a:lnTo>
                      <a:pt x="302" y="924"/>
                    </a:lnTo>
                    <a:lnTo>
                      <a:pt x="322" y="877"/>
                    </a:lnTo>
                    <a:lnTo>
                      <a:pt x="342" y="831"/>
                    </a:lnTo>
                    <a:lnTo>
                      <a:pt x="360" y="785"/>
                    </a:lnTo>
                    <a:lnTo>
                      <a:pt x="377" y="735"/>
                    </a:lnTo>
                    <a:lnTo>
                      <a:pt x="377" y="735"/>
                    </a:lnTo>
                    <a:lnTo>
                      <a:pt x="416" y="640"/>
                    </a:lnTo>
                    <a:lnTo>
                      <a:pt x="457" y="540"/>
                    </a:lnTo>
                    <a:lnTo>
                      <a:pt x="478" y="491"/>
                    </a:lnTo>
                    <a:lnTo>
                      <a:pt x="499" y="443"/>
                    </a:lnTo>
                    <a:lnTo>
                      <a:pt x="521" y="397"/>
                    </a:lnTo>
                    <a:lnTo>
                      <a:pt x="544" y="352"/>
                    </a:lnTo>
                    <a:lnTo>
                      <a:pt x="544" y="352"/>
                    </a:lnTo>
                    <a:lnTo>
                      <a:pt x="540" y="351"/>
                    </a:lnTo>
                    <a:lnTo>
                      <a:pt x="537" y="348"/>
                    </a:lnTo>
                    <a:lnTo>
                      <a:pt x="534" y="344"/>
                    </a:lnTo>
                    <a:lnTo>
                      <a:pt x="534" y="338"/>
                    </a:lnTo>
                    <a:lnTo>
                      <a:pt x="534" y="338"/>
                    </a:lnTo>
                    <a:lnTo>
                      <a:pt x="542" y="335"/>
                    </a:lnTo>
                    <a:lnTo>
                      <a:pt x="548" y="331"/>
                    </a:lnTo>
                    <a:lnTo>
                      <a:pt x="551" y="328"/>
                    </a:lnTo>
                    <a:lnTo>
                      <a:pt x="552" y="325"/>
                    </a:lnTo>
                    <a:lnTo>
                      <a:pt x="554" y="320"/>
                    </a:lnTo>
                    <a:lnTo>
                      <a:pt x="552" y="314"/>
                    </a:lnTo>
                    <a:lnTo>
                      <a:pt x="552" y="314"/>
                    </a:lnTo>
                    <a:lnTo>
                      <a:pt x="535" y="314"/>
                    </a:lnTo>
                    <a:lnTo>
                      <a:pt x="516" y="314"/>
                    </a:lnTo>
                    <a:lnTo>
                      <a:pt x="493" y="317"/>
                    </a:lnTo>
                    <a:lnTo>
                      <a:pt x="471" y="323"/>
                    </a:lnTo>
                    <a:lnTo>
                      <a:pt x="447" y="328"/>
                    </a:lnTo>
                    <a:lnTo>
                      <a:pt x="424" y="335"/>
                    </a:lnTo>
                    <a:lnTo>
                      <a:pt x="402" y="344"/>
                    </a:lnTo>
                    <a:lnTo>
                      <a:pt x="382" y="352"/>
                    </a:lnTo>
                    <a:lnTo>
                      <a:pt x="382" y="352"/>
                    </a:lnTo>
                    <a:close/>
                    <a:moveTo>
                      <a:pt x="1640" y="1106"/>
                    </a:moveTo>
                    <a:lnTo>
                      <a:pt x="1640" y="1106"/>
                    </a:lnTo>
                    <a:lnTo>
                      <a:pt x="1644" y="931"/>
                    </a:lnTo>
                    <a:lnTo>
                      <a:pt x="1647" y="842"/>
                    </a:lnTo>
                    <a:lnTo>
                      <a:pt x="1646" y="759"/>
                    </a:lnTo>
                    <a:lnTo>
                      <a:pt x="1646" y="759"/>
                    </a:lnTo>
                    <a:lnTo>
                      <a:pt x="1646" y="734"/>
                    </a:lnTo>
                    <a:lnTo>
                      <a:pt x="1643" y="710"/>
                    </a:lnTo>
                    <a:lnTo>
                      <a:pt x="1637" y="669"/>
                    </a:lnTo>
                    <a:lnTo>
                      <a:pt x="1637" y="669"/>
                    </a:lnTo>
                    <a:lnTo>
                      <a:pt x="1637" y="661"/>
                    </a:lnTo>
                    <a:lnTo>
                      <a:pt x="1639" y="654"/>
                    </a:lnTo>
                    <a:lnTo>
                      <a:pt x="1640" y="646"/>
                    </a:lnTo>
                    <a:lnTo>
                      <a:pt x="1640" y="636"/>
                    </a:lnTo>
                    <a:lnTo>
                      <a:pt x="1640" y="636"/>
                    </a:lnTo>
                    <a:lnTo>
                      <a:pt x="1640" y="571"/>
                    </a:lnTo>
                    <a:lnTo>
                      <a:pt x="1640" y="500"/>
                    </a:lnTo>
                    <a:lnTo>
                      <a:pt x="1640" y="500"/>
                    </a:lnTo>
                    <a:lnTo>
                      <a:pt x="1642" y="466"/>
                    </a:lnTo>
                    <a:lnTo>
                      <a:pt x="1642" y="424"/>
                    </a:lnTo>
                    <a:lnTo>
                      <a:pt x="1642" y="404"/>
                    </a:lnTo>
                    <a:lnTo>
                      <a:pt x="1639" y="387"/>
                    </a:lnTo>
                    <a:lnTo>
                      <a:pt x="1636" y="373"/>
                    </a:lnTo>
                    <a:lnTo>
                      <a:pt x="1635" y="368"/>
                    </a:lnTo>
                    <a:lnTo>
                      <a:pt x="1632" y="363"/>
                    </a:lnTo>
                    <a:lnTo>
                      <a:pt x="1632" y="363"/>
                    </a:lnTo>
                    <a:lnTo>
                      <a:pt x="1626" y="359"/>
                    </a:lnTo>
                    <a:lnTo>
                      <a:pt x="1616" y="356"/>
                    </a:lnTo>
                    <a:lnTo>
                      <a:pt x="1590" y="348"/>
                    </a:lnTo>
                    <a:lnTo>
                      <a:pt x="1560" y="342"/>
                    </a:lnTo>
                    <a:lnTo>
                      <a:pt x="1547" y="341"/>
                    </a:lnTo>
                    <a:lnTo>
                      <a:pt x="1538" y="340"/>
                    </a:lnTo>
                    <a:lnTo>
                      <a:pt x="1538" y="340"/>
                    </a:lnTo>
                    <a:lnTo>
                      <a:pt x="1528" y="342"/>
                    </a:lnTo>
                    <a:lnTo>
                      <a:pt x="1521" y="345"/>
                    </a:lnTo>
                    <a:lnTo>
                      <a:pt x="1517" y="348"/>
                    </a:lnTo>
                    <a:lnTo>
                      <a:pt x="1517" y="348"/>
                    </a:lnTo>
                    <a:lnTo>
                      <a:pt x="1517" y="372"/>
                    </a:lnTo>
                    <a:lnTo>
                      <a:pt x="1515" y="397"/>
                    </a:lnTo>
                    <a:lnTo>
                      <a:pt x="1514" y="422"/>
                    </a:lnTo>
                    <a:lnTo>
                      <a:pt x="1512" y="449"/>
                    </a:lnTo>
                    <a:lnTo>
                      <a:pt x="1512" y="449"/>
                    </a:lnTo>
                    <a:lnTo>
                      <a:pt x="1512" y="502"/>
                    </a:lnTo>
                    <a:lnTo>
                      <a:pt x="1512" y="557"/>
                    </a:lnTo>
                    <a:lnTo>
                      <a:pt x="1512" y="557"/>
                    </a:lnTo>
                    <a:lnTo>
                      <a:pt x="1514" y="610"/>
                    </a:lnTo>
                    <a:lnTo>
                      <a:pt x="1515" y="664"/>
                    </a:lnTo>
                    <a:lnTo>
                      <a:pt x="1521" y="772"/>
                    </a:lnTo>
                    <a:lnTo>
                      <a:pt x="1521" y="772"/>
                    </a:lnTo>
                    <a:lnTo>
                      <a:pt x="1522" y="831"/>
                    </a:lnTo>
                    <a:lnTo>
                      <a:pt x="1524" y="891"/>
                    </a:lnTo>
                    <a:lnTo>
                      <a:pt x="1521" y="1008"/>
                    </a:lnTo>
                    <a:lnTo>
                      <a:pt x="1518" y="1123"/>
                    </a:lnTo>
                    <a:lnTo>
                      <a:pt x="1515" y="1235"/>
                    </a:lnTo>
                    <a:lnTo>
                      <a:pt x="1515" y="1235"/>
                    </a:lnTo>
                    <a:lnTo>
                      <a:pt x="1519" y="1241"/>
                    </a:lnTo>
                    <a:lnTo>
                      <a:pt x="1525" y="1245"/>
                    </a:lnTo>
                    <a:lnTo>
                      <a:pt x="1532" y="1248"/>
                    </a:lnTo>
                    <a:lnTo>
                      <a:pt x="1539" y="1251"/>
                    </a:lnTo>
                    <a:lnTo>
                      <a:pt x="1554" y="1254"/>
                    </a:lnTo>
                    <a:lnTo>
                      <a:pt x="1571" y="1254"/>
                    </a:lnTo>
                    <a:lnTo>
                      <a:pt x="1588" y="1251"/>
                    </a:lnTo>
                    <a:lnTo>
                      <a:pt x="1605" y="1248"/>
                    </a:lnTo>
                    <a:lnTo>
                      <a:pt x="1620" y="1242"/>
                    </a:lnTo>
                    <a:lnTo>
                      <a:pt x="1633" y="1238"/>
                    </a:lnTo>
                    <a:lnTo>
                      <a:pt x="1633" y="1238"/>
                    </a:lnTo>
                    <a:lnTo>
                      <a:pt x="1637" y="1223"/>
                    </a:lnTo>
                    <a:lnTo>
                      <a:pt x="1639" y="1207"/>
                    </a:lnTo>
                    <a:lnTo>
                      <a:pt x="1640" y="1175"/>
                    </a:lnTo>
                    <a:lnTo>
                      <a:pt x="1640" y="1141"/>
                    </a:lnTo>
                    <a:lnTo>
                      <a:pt x="1640" y="1106"/>
                    </a:lnTo>
                    <a:lnTo>
                      <a:pt x="1640" y="1106"/>
                    </a:lnTo>
                    <a:close/>
                    <a:moveTo>
                      <a:pt x="502" y="838"/>
                    </a:moveTo>
                    <a:lnTo>
                      <a:pt x="502" y="838"/>
                    </a:lnTo>
                    <a:lnTo>
                      <a:pt x="504" y="830"/>
                    </a:lnTo>
                    <a:lnTo>
                      <a:pt x="509" y="823"/>
                    </a:lnTo>
                    <a:lnTo>
                      <a:pt x="511" y="815"/>
                    </a:lnTo>
                    <a:lnTo>
                      <a:pt x="514" y="808"/>
                    </a:lnTo>
                    <a:lnTo>
                      <a:pt x="514" y="808"/>
                    </a:lnTo>
                    <a:lnTo>
                      <a:pt x="510" y="810"/>
                    </a:lnTo>
                    <a:lnTo>
                      <a:pt x="506" y="810"/>
                    </a:lnTo>
                    <a:lnTo>
                      <a:pt x="502" y="810"/>
                    </a:lnTo>
                    <a:lnTo>
                      <a:pt x="497" y="808"/>
                    </a:lnTo>
                    <a:lnTo>
                      <a:pt x="497" y="808"/>
                    </a:lnTo>
                    <a:lnTo>
                      <a:pt x="496" y="803"/>
                    </a:lnTo>
                    <a:lnTo>
                      <a:pt x="495" y="797"/>
                    </a:lnTo>
                    <a:lnTo>
                      <a:pt x="492" y="793"/>
                    </a:lnTo>
                    <a:lnTo>
                      <a:pt x="489" y="790"/>
                    </a:lnTo>
                    <a:lnTo>
                      <a:pt x="482" y="785"/>
                    </a:lnTo>
                    <a:lnTo>
                      <a:pt x="474" y="780"/>
                    </a:lnTo>
                    <a:lnTo>
                      <a:pt x="455" y="773"/>
                    </a:lnTo>
                    <a:lnTo>
                      <a:pt x="448" y="769"/>
                    </a:lnTo>
                    <a:lnTo>
                      <a:pt x="441" y="764"/>
                    </a:lnTo>
                    <a:lnTo>
                      <a:pt x="441" y="764"/>
                    </a:lnTo>
                    <a:lnTo>
                      <a:pt x="445" y="759"/>
                    </a:lnTo>
                    <a:lnTo>
                      <a:pt x="447" y="755"/>
                    </a:lnTo>
                    <a:lnTo>
                      <a:pt x="450" y="751"/>
                    </a:lnTo>
                    <a:lnTo>
                      <a:pt x="452" y="749"/>
                    </a:lnTo>
                    <a:lnTo>
                      <a:pt x="455" y="748"/>
                    </a:lnTo>
                    <a:lnTo>
                      <a:pt x="455" y="748"/>
                    </a:lnTo>
                    <a:lnTo>
                      <a:pt x="461" y="731"/>
                    </a:lnTo>
                    <a:lnTo>
                      <a:pt x="468" y="714"/>
                    </a:lnTo>
                    <a:lnTo>
                      <a:pt x="485" y="685"/>
                    </a:lnTo>
                    <a:lnTo>
                      <a:pt x="493" y="671"/>
                    </a:lnTo>
                    <a:lnTo>
                      <a:pt x="500" y="654"/>
                    </a:lnTo>
                    <a:lnTo>
                      <a:pt x="504" y="637"/>
                    </a:lnTo>
                    <a:lnTo>
                      <a:pt x="507" y="616"/>
                    </a:lnTo>
                    <a:lnTo>
                      <a:pt x="507" y="616"/>
                    </a:lnTo>
                    <a:lnTo>
                      <a:pt x="513" y="613"/>
                    </a:lnTo>
                    <a:lnTo>
                      <a:pt x="517" y="610"/>
                    </a:lnTo>
                    <a:lnTo>
                      <a:pt x="521" y="609"/>
                    </a:lnTo>
                    <a:lnTo>
                      <a:pt x="527" y="609"/>
                    </a:lnTo>
                    <a:lnTo>
                      <a:pt x="537" y="610"/>
                    </a:lnTo>
                    <a:lnTo>
                      <a:pt x="547" y="616"/>
                    </a:lnTo>
                    <a:lnTo>
                      <a:pt x="568" y="627"/>
                    </a:lnTo>
                    <a:lnTo>
                      <a:pt x="577" y="633"/>
                    </a:lnTo>
                    <a:lnTo>
                      <a:pt x="587" y="637"/>
                    </a:lnTo>
                    <a:lnTo>
                      <a:pt x="587" y="637"/>
                    </a:lnTo>
                    <a:lnTo>
                      <a:pt x="589" y="630"/>
                    </a:lnTo>
                    <a:lnTo>
                      <a:pt x="593" y="625"/>
                    </a:lnTo>
                    <a:lnTo>
                      <a:pt x="600" y="612"/>
                    </a:lnTo>
                    <a:lnTo>
                      <a:pt x="600" y="612"/>
                    </a:lnTo>
                    <a:lnTo>
                      <a:pt x="590" y="606"/>
                    </a:lnTo>
                    <a:lnTo>
                      <a:pt x="582" y="602"/>
                    </a:lnTo>
                    <a:lnTo>
                      <a:pt x="563" y="595"/>
                    </a:lnTo>
                    <a:lnTo>
                      <a:pt x="547" y="588"/>
                    </a:lnTo>
                    <a:lnTo>
                      <a:pt x="540" y="585"/>
                    </a:lnTo>
                    <a:lnTo>
                      <a:pt x="531" y="581"/>
                    </a:lnTo>
                    <a:lnTo>
                      <a:pt x="531" y="581"/>
                    </a:lnTo>
                    <a:lnTo>
                      <a:pt x="531" y="568"/>
                    </a:lnTo>
                    <a:lnTo>
                      <a:pt x="534" y="559"/>
                    </a:lnTo>
                    <a:lnTo>
                      <a:pt x="538" y="552"/>
                    </a:lnTo>
                    <a:lnTo>
                      <a:pt x="544" y="546"/>
                    </a:lnTo>
                    <a:lnTo>
                      <a:pt x="551" y="539"/>
                    </a:lnTo>
                    <a:lnTo>
                      <a:pt x="556" y="532"/>
                    </a:lnTo>
                    <a:lnTo>
                      <a:pt x="561" y="522"/>
                    </a:lnTo>
                    <a:lnTo>
                      <a:pt x="563" y="509"/>
                    </a:lnTo>
                    <a:lnTo>
                      <a:pt x="563" y="509"/>
                    </a:lnTo>
                    <a:lnTo>
                      <a:pt x="573" y="497"/>
                    </a:lnTo>
                    <a:lnTo>
                      <a:pt x="580" y="481"/>
                    </a:lnTo>
                    <a:lnTo>
                      <a:pt x="586" y="466"/>
                    </a:lnTo>
                    <a:lnTo>
                      <a:pt x="591" y="450"/>
                    </a:lnTo>
                    <a:lnTo>
                      <a:pt x="591" y="450"/>
                    </a:lnTo>
                    <a:lnTo>
                      <a:pt x="597" y="424"/>
                    </a:lnTo>
                    <a:lnTo>
                      <a:pt x="600" y="417"/>
                    </a:lnTo>
                    <a:lnTo>
                      <a:pt x="601" y="417"/>
                    </a:lnTo>
                    <a:lnTo>
                      <a:pt x="604" y="418"/>
                    </a:lnTo>
                    <a:lnTo>
                      <a:pt x="604" y="418"/>
                    </a:lnTo>
                    <a:lnTo>
                      <a:pt x="606" y="417"/>
                    </a:lnTo>
                    <a:lnTo>
                      <a:pt x="606" y="417"/>
                    </a:lnTo>
                    <a:lnTo>
                      <a:pt x="606" y="414"/>
                    </a:lnTo>
                    <a:lnTo>
                      <a:pt x="604" y="411"/>
                    </a:lnTo>
                    <a:lnTo>
                      <a:pt x="604" y="411"/>
                    </a:lnTo>
                    <a:lnTo>
                      <a:pt x="606" y="410"/>
                    </a:lnTo>
                    <a:lnTo>
                      <a:pt x="606" y="410"/>
                    </a:lnTo>
                    <a:lnTo>
                      <a:pt x="615" y="408"/>
                    </a:lnTo>
                    <a:lnTo>
                      <a:pt x="625" y="408"/>
                    </a:lnTo>
                    <a:lnTo>
                      <a:pt x="635" y="411"/>
                    </a:lnTo>
                    <a:lnTo>
                      <a:pt x="643" y="414"/>
                    </a:lnTo>
                    <a:lnTo>
                      <a:pt x="662" y="424"/>
                    </a:lnTo>
                    <a:lnTo>
                      <a:pt x="680" y="434"/>
                    </a:lnTo>
                    <a:lnTo>
                      <a:pt x="680" y="434"/>
                    </a:lnTo>
                    <a:lnTo>
                      <a:pt x="681" y="429"/>
                    </a:lnTo>
                    <a:lnTo>
                      <a:pt x="684" y="425"/>
                    </a:lnTo>
                    <a:lnTo>
                      <a:pt x="686" y="421"/>
                    </a:lnTo>
                    <a:lnTo>
                      <a:pt x="687" y="417"/>
                    </a:lnTo>
                    <a:lnTo>
                      <a:pt x="687" y="417"/>
                    </a:lnTo>
                    <a:lnTo>
                      <a:pt x="676" y="403"/>
                    </a:lnTo>
                    <a:lnTo>
                      <a:pt x="663" y="391"/>
                    </a:lnTo>
                    <a:lnTo>
                      <a:pt x="648" y="380"/>
                    </a:lnTo>
                    <a:lnTo>
                      <a:pt x="632" y="372"/>
                    </a:lnTo>
                    <a:lnTo>
                      <a:pt x="615" y="363"/>
                    </a:lnTo>
                    <a:lnTo>
                      <a:pt x="598" y="358"/>
                    </a:lnTo>
                    <a:lnTo>
                      <a:pt x="580" y="354"/>
                    </a:lnTo>
                    <a:lnTo>
                      <a:pt x="563" y="351"/>
                    </a:lnTo>
                    <a:lnTo>
                      <a:pt x="563" y="351"/>
                    </a:lnTo>
                    <a:lnTo>
                      <a:pt x="563" y="355"/>
                    </a:lnTo>
                    <a:lnTo>
                      <a:pt x="561" y="358"/>
                    </a:lnTo>
                    <a:lnTo>
                      <a:pt x="556" y="365"/>
                    </a:lnTo>
                    <a:lnTo>
                      <a:pt x="554" y="372"/>
                    </a:lnTo>
                    <a:lnTo>
                      <a:pt x="554" y="375"/>
                    </a:lnTo>
                    <a:lnTo>
                      <a:pt x="555" y="379"/>
                    </a:lnTo>
                    <a:lnTo>
                      <a:pt x="555" y="379"/>
                    </a:lnTo>
                    <a:lnTo>
                      <a:pt x="568" y="384"/>
                    </a:lnTo>
                    <a:lnTo>
                      <a:pt x="575" y="390"/>
                    </a:lnTo>
                    <a:lnTo>
                      <a:pt x="580" y="396"/>
                    </a:lnTo>
                    <a:lnTo>
                      <a:pt x="584" y="403"/>
                    </a:lnTo>
                    <a:lnTo>
                      <a:pt x="586" y="406"/>
                    </a:lnTo>
                    <a:lnTo>
                      <a:pt x="586" y="410"/>
                    </a:lnTo>
                    <a:lnTo>
                      <a:pt x="584" y="414"/>
                    </a:lnTo>
                    <a:lnTo>
                      <a:pt x="582" y="417"/>
                    </a:lnTo>
                    <a:lnTo>
                      <a:pt x="579" y="421"/>
                    </a:lnTo>
                    <a:lnTo>
                      <a:pt x="575" y="425"/>
                    </a:lnTo>
                    <a:lnTo>
                      <a:pt x="575" y="425"/>
                    </a:lnTo>
                    <a:lnTo>
                      <a:pt x="575" y="429"/>
                    </a:lnTo>
                    <a:lnTo>
                      <a:pt x="575" y="434"/>
                    </a:lnTo>
                    <a:lnTo>
                      <a:pt x="572" y="439"/>
                    </a:lnTo>
                    <a:lnTo>
                      <a:pt x="570" y="445"/>
                    </a:lnTo>
                    <a:lnTo>
                      <a:pt x="569" y="453"/>
                    </a:lnTo>
                    <a:lnTo>
                      <a:pt x="569" y="453"/>
                    </a:lnTo>
                    <a:lnTo>
                      <a:pt x="558" y="473"/>
                    </a:lnTo>
                    <a:lnTo>
                      <a:pt x="549" y="494"/>
                    </a:lnTo>
                    <a:lnTo>
                      <a:pt x="540" y="515"/>
                    </a:lnTo>
                    <a:lnTo>
                      <a:pt x="531" y="533"/>
                    </a:lnTo>
                    <a:lnTo>
                      <a:pt x="531" y="533"/>
                    </a:lnTo>
                    <a:lnTo>
                      <a:pt x="527" y="545"/>
                    </a:lnTo>
                    <a:lnTo>
                      <a:pt x="523" y="557"/>
                    </a:lnTo>
                    <a:lnTo>
                      <a:pt x="521" y="563"/>
                    </a:lnTo>
                    <a:lnTo>
                      <a:pt x="517" y="567"/>
                    </a:lnTo>
                    <a:lnTo>
                      <a:pt x="513" y="571"/>
                    </a:lnTo>
                    <a:lnTo>
                      <a:pt x="507" y="574"/>
                    </a:lnTo>
                    <a:lnTo>
                      <a:pt x="507" y="574"/>
                    </a:lnTo>
                    <a:lnTo>
                      <a:pt x="502" y="571"/>
                    </a:lnTo>
                    <a:lnTo>
                      <a:pt x="497" y="567"/>
                    </a:lnTo>
                    <a:lnTo>
                      <a:pt x="489" y="557"/>
                    </a:lnTo>
                    <a:lnTo>
                      <a:pt x="489" y="557"/>
                    </a:lnTo>
                    <a:lnTo>
                      <a:pt x="483" y="560"/>
                    </a:lnTo>
                    <a:lnTo>
                      <a:pt x="478" y="561"/>
                    </a:lnTo>
                    <a:lnTo>
                      <a:pt x="471" y="561"/>
                    </a:lnTo>
                    <a:lnTo>
                      <a:pt x="464" y="561"/>
                    </a:lnTo>
                    <a:lnTo>
                      <a:pt x="464" y="561"/>
                    </a:lnTo>
                    <a:lnTo>
                      <a:pt x="458" y="575"/>
                    </a:lnTo>
                    <a:lnTo>
                      <a:pt x="455" y="582"/>
                    </a:lnTo>
                    <a:lnTo>
                      <a:pt x="455" y="591"/>
                    </a:lnTo>
                    <a:lnTo>
                      <a:pt x="455" y="591"/>
                    </a:lnTo>
                    <a:lnTo>
                      <a:pt x="467" y="595"/>
                    </a:lnTo>
                    <a:lnTo>
                      <a:pt x="476" y="602"/>
                    </a:lnTo>
                    <a:lnTo>
                      <a:pt x="481" y="606"/>
                    </a:lnTo>
                    <a:lnTo>
                      <a:pt x="485" y="610"/>
                    </a:lnTo>
                    <a:lnTo>
                      <a:pt x="486" y="616"/>
                    </a:lnTo>
                    <a:lnTo>
                      <a:pt x="486" y="623"/>
                    </a:lnTo>
                    <a:lnTo>
                      <a:pt x="486" y="623"/>
                    </a:lnTo>
                    <a:lnTo>
                      <a:pt x="486" y="626"/>
                    </a:lnTo>
                    <a:lnTo>
                      <a:pt x="483" y="629"/>
                    </a:lnTo>
                    <a:lnTo>
                      <a:pt x="479" y="634"/>
                    </a:lnTo>
                    <a:lnTo>
                      <a:pt x="472" y="640"/>
                    </a:lnTo>
                    <a:lnTo>
                      <a:pt x="468" y="648"/>
                    </a:lnTo>
                    <a:lnTo>
                      <a:pt x="468" y="648"/>
                    </a:lnTo>
                    <a:lnTo>
                      <a:pt x="465" y="655"/>
                    </a:lnTo>
                    <a:lnTo>
                      <a:pt x="465" y="661"/>
                    </a:lnTo>
                    <a:lnTo>
                      <a:pt x="464" y="668"/>
                    </a:lnTo>
                    <a:lnTo>
                      <a:pt x="464" y="674"/>
                    </a:lnTo>
                    <a:lnTo>
                      <a:pt x="464" y="674"/>
                    </a:lnTo>
                    <a:lnTo>
                      <a:pt x="455" y="696"/>
                    </a:lnTo>
                    <a:lnTo>
                      <a:pt x="445" y="720"/>
                    </a:lnTo>
                    <a:lnTo>
                      <a:pt x="436" y="741"/>
                    </a:lnTo>
                    <a:lnTo>
                      <a:pt x="427" y="759"/>
                    </a:lnTo>
                    <a:lnTo>
                      <a:pt x="427" y="759"/>
                    </a:lnTo>
                    <a:lnTo>
                      <a:pt x="422" y="761"/>
                    </a:lnTo>
                    <a:lnTo>
                      <a:pt x="416" y="764"/>
                    </a:lnTo>
                    <a:lnTo>
                      <a:pt x="416" y="764"/>
                    </a:lnTo>
                    <a:lnTo>
                      <a:pt x="406" y="755"/>
                    </a:lnTo>
                    <a:lnTo>
                      <a:pt x="401" y="751"/>
                    </a:lnTo>
                    <a:lnTo>
                      <a:pt x="394" y="748"/>
                    </a:lnTo>
                    <a:lnTo>
                      <a:pt x="394" y="748"/>
                    </a:lnTo>
                    <a:lnTo>
                      <a:pt x="385" y="766"/>
                    </a:lnTo>
                    <a:lnTo>
                      <a:pt x="378" y="785"/>
                    </a:lnTo>
                    <a:lnTo>
                      <a:pt x="378" y="785"/>
                    </a:lnTo>
                    <a:lnTo>
                      <a:pt x="389" y="789"/>
                    </a:lnTo>
                    <a:lnTo>
                      <a:pt x="398" y="794"/>
                    </a:lnTo>
                    <a:lnTo>
                      <a:pt x="402" y="797"/>
                    </a:lnTo>
                    <a:lnTo>
                      <a:pt x="405" y="801"/>
                    </a:lnTo>
                    <a:lnTo>
                      <a:pt x="406" y="807"/>
                    </a:lnTo>
                    <a:lnTo>
                      <a:pt x="406" y="813"/>
                    </a:lnTo>
                    <a:lnTo>
                      <a:pt x="406" y="813"/>
                    </a:lnTo>
                    <a:lnTo>
                      <a:pt x="395" y="827"/>
                    </a:lnTo>
                    <a:lnTo>
                      <a:pt x="387" y="844"/>
                    </a:lnTo>
                    <a:lnTo>
                      <a:pt x="378" y="860"/>
                    </a:lnTo>
                    <a:lnTo>
                      <a:pt x="370" y="880"/>
                    </a:lnTo>
                    <a:lnTo>
                      <a:pt x="364" y="898"/>
                    </a:lnTo>
                    <a:lnTo>
                      <a:pt x="358" y="918"/>
                    </a:lnTo>
                    <a:lnTo>
                      <a:pt x="356" y="936"/>
                    </a:lnTo>
                    <a:lnTo>
                      <a:pt x="353" y="954"/>
                    </a:lnTo>
                    <a:lnTo>
                      <a:pt x="353" y="954"/>
                    </a:lnTo>
                    <a:lnTo>
                      <a:pt x="344" y="962"/>
                    </a:lnTo>
                    <a:lnTo>
                      <a:pt x="340" y="963"/>
                    </a:lnTo>
                    <a:lnTo>
                      <a:pt x="336" y="963"/>
                    </a:lnTo>
                    <a:lnTo>
                      <a:pt x="336" y="963"/>
                    </a:lnTo>
                    <a:lnTo>
                      <a:pt x="329" y="959"/>
                    </a:lnTo>
                    <a:lnTo>
                      <a:pt x="323" y="953"/>
                    </a:lnTo>
                    <a:lnTo>
                      <a:pt x="318" y="947"/>
                    </a:lnTo>
                    <a:lnTo>
                      <a:pt x="311" y="945"/>
                    </a:lnTo>
                    <a:lnTo>
                      <a:pt x="311" y="945"/>
                    </a:lnTo>
                    <a:lnTo>
                      <a:pt x="304" y="959"/>
                    </a:lnTo>
                    <a:lnTo>
                      <a:pt x="297" y="974"/>
                    </a:lnTo>
                    <a:lnTo>
                      <a:pt x="290" y="988"/>
                    </a:lnTo>
                    <a:lnTo>
                      <a:pt x="288" y="995"/>
                    </a:lnTo>
                    <a:lnTo>
                      <a:pt x="287" y="1002"/>
                    </a:lnTo>
                    <a:lnTo>
                      <a:pt x="287" y="1002"/>
                    </a:lnTo>
                    <a:lnTo>
                      <a:pt x="295" y="999"/>
                    </a:lnTo>
                    <a:lnTo>
                      <a:pt x="305" y="999"/>
                    </a:lnTo>
                    <a:lnTo>
                      <a:pt x="314" y="999"/>
                    </a:lnTo>
                    <a:lnTo>
                      <a:pt x="321" y="1001"/>
                    </a:lnTo>
                    <a:lnTo>
                      <a:pt x="336" y="1005"/>
                    </a:lnTo>
                    <a:lnTo>
                      <a:pt x="351" y="1012"/>
                    </a:lnTo>
                    <a:lnTo>
                      <a:pt x="379" y="1029"/>
                    </a:lnTo>
                    <a:lnTo>
                      <a:pt x="395" y="1037"/>
                    </a:lnTo>
                    <a:lnTo>
                      <a:pt x="410" y="1044"/>
                    </a:lnTo>
                    <a:lnTo>
                      <a:pt x="410" y="1044"/>
                    </a:lnTo>
                    <a:lnTo>
                      <a:pt x="419" y="1032"/>
                    </a:lnTo>
                    <a:lnTo>
                      <a:pt x="422" y="1026"/>
                    </a:lnTo>
                    <a:lnTo>
                      <a:pt x="424" y="1019"/>
                    </a:lnTo>
                    <a:lnTo>
                      <a:pt x="424" y="1019"/>
                    </a:lnTo>
                    <a:lnTo>
                      <a:pt x="419" y="1011"/>
                    </a:lnTo>
                    <a:lnTo>
                      <a:pt x="413" y="1004"/>
                    </a:lnTo>
                    <a:lnTo>
                      <a:pt x="405" y="998"/>
                    </a:lnTo>
                    <a:lnTo>
                      <a:pt x="398" y="992"/>
                    </a:lnTo>
                    <a:lnTo>
                      <a:pt x="381" y="983"/>
                    </a:lnTo>
                    <a:lnTo>
                      <a:pt x="361" y="974"/>
                    </a:lnTo>
                    <a:lnTo>
                      <a:pt x="361" y="974"/>
                    </a:lnTo>
                    <a:lnTo>
                      <a:pt x="360" y="970"/>
                    </a:lnTo>
                    <a:lnTo>
                      <a:pt x="358" y="967"/>
                    </a:lnTo>
                    <a:lnTo>
                      <a:pt x="358" y="967"/>
                    </a:lnTo>
                    <a:lnTo>
                      <a:pt x="361" y="963"/>
                    </a:lnTo>
                    <a:lnTo>
                      <a:pt x="364" y="959"/>
                    </a:lnTo>
                    <a:lnTo>
                      <a:pt x="367" y="954"/>
                    </a:lnTo>
                    <a:lnTo>
                      <a:pt x="368" y="953"/>
                    </a:lnTo>
                    <a:lnTo>
                      <a:pt x="371" y="953"/>
                    </a:lnTo>
                    <a:lnTo>
                      <a:pt x="371" y="953"/>
                    </a:lnTo>
                    <a:lnTo>
                      <a:pt x="371" y="940"/>
                    </a:lnTo>
                    <a:lnTo>
                      <a:pt x="371" y="940"/>
                    </a:lnTo>
                    <a:lnTo>
                      <a:pt x="381" y="931"/>
                    </a:lnTo>
                    <a:lnTo>
                      <a:pt x="388" y="919"/>
                    </a:lnTo>
                    <a:lnTo>
                      <a:pt x="395" y="907"/>
                    </a:lnTo>
                    <a:lnTo>
                      <a:pt x="401" y="894"/>
                    </a:lnTo>
                    <a:lnTo>
                      <a:pt x="412" y="869"/>
                    </a:lnTo>
                    <a:lnTo>
                      <a:pt x="419" y="856"/>
                    </a:lnTo>
                    <a:lnTo>
                      <a:pt x="427" y="846"/>
                    </a:lnTo>
                    <a:lnTo>
                      <a:pt x="427" y="846"/>
                    </a:lnTo>
                    <a:lnTo>
                      <a:pt x="429" y="834"/>
                    </a:lnTo>
                    <a:lnTo>
                      <a:pt x="431" y="823"/>
                    </a:lnTo>
                    <a:lnTo>
                      <a:pt x="433" y="818"/>
                    </a:lnTo>
                    <a:lnTo>
                      <a:pt x="436" y="814"/>
                    </a:lnTo>
                    <a:lnTo>
                      <a:pt x="440" y="811"/>
                    </a:lnTo>
                    <a:lnTo>
                      <a:pt x="444" y="808"/>
                    </a:lnTo>
                    <a:lnTo>
                      <a:pt x="444" y="808"/>
                    </a:lnTo>
                    <a:lnTo>
                      <a:pt x="452" y="810"/>
                    </a:lnTo>
                    <a:lnTo>
                      <a:pt x="460" y="811"/>
                    </a:lnTo>
                    <a:lnTo>
                      <a:pt x="474" y="820"/>
                    </a:lnTo>
                    <a:lnTo>
                      <a:pt x="486" y="828"/>
                    </a:lnTo>
                    <a:lnTo>
                      <a:pt x="502" y="838"/>
                    </a:lnTo>
                    <a:lnTo>
                      <a:pt x="502" y="838"/>
                    </a:lnTo>
                    <a:close/>
                    <a:moveTo>
                      <a:pt x="1034" y="387"/>
                    </a:moveTo>
                    <a:lnTo>
                      <a:pt x="1034" y="387"/>
                    </a:lnTo>
                    <a:lnTo>
                      <a:pt x="1008" y="387"/>
                    </a:lnTo>
                    <a:lnTo>
                      <a:pt x="985" y="384"/>
                    </a:lnTo>
                    <a:lnTo>
                      <a:pt x="961" y="380"/>
                    </a:lnTo>
                    <a:lnTo>
                      <a:pt x="935" y="376"/>
                    </a:lnTo>
                    <a:lnTo>
                      <a:pt x="889" y="365"/>
                    </a:lnTo>
                    <a:lnTo>
                      <a:pt x="841" y="355"/>
                    </a:lnTo>
                    <a:lnTo>
                      <a:pt x="841" y="355"/>
                    </a:lnTo>
                    <a:lnTo>
                      <a:pt x="841" y="361"/>
                    </a:lnTo>
                    <a:lnTo>
                      <a:pt x="841" y="361"/>
                    </a:lnTo>
                    <a:lnTo>
                      <a:pt x="843" y="446"/>
                    </a:lnTo>
                    <a:lnTo>
                      <a:pt x="844" y="533"/>
                    </a:lnTo>
                    <a:lnTo>
                      <a:pt x="843" y="707"/>
                    </a:lnTo>
                    <a:lnTo>
                      <a:pt x="841" y="876"/>
                    </a:lnTo>
                    <a:lnTo>
                      <a:pt x="843" y="956"/>
                    </a:lnTo>
                    <a:lnTo>
                      <a:pt x="844" y="1032"/>
                    </a:lnTo>
                    <a:lnTo>
                      <a:pt x="844" y="1032"/>
                    </a:lnTo>
                    <a:lnTo>
                      <a:pt x="847" y="1030"/>
                    </a:lnTo>
                    <a:lnTo>
                      <a:pt x="850" y="1029"/>
                    </a:lnTo>
                    <a:lnTo>
                      <a:pt x="858" y="1029"/>
                    </a:lnTo>
                    <a:lnTo>
                      <a:pt x="868" y="1032"/>
                    </a:lnTo>
                    <a:lnTo>
                      <a:pt x="868" y="1032"/>
                    </a:lnTo>
                    <a:lnTo>
                      <a:pt x="874" y="1030"/>
                    </a:lnTo>
                    <a:lnTo>
                      <a:pt x="879" y="1033"/>
                    </a:lnTo>
                    <a:lnTo>
                      <a:pt x="885" y="1036"/>
                    </a:lnTo>
                    <a:lnTo>
                      <a:pt x="893" y="1037"/>
                    </a:lnTo>
                    <a:lnTo>
                      <a:pt x="893" y="1037"/>
                    </a:lnTo>
                    <a:lnTo>
                      <a:pt x="899" y="1039"/>
                    </a:lnTo>
                    <a:lnTo>
                      <a:pt x="906" y="1037"/>
                    </a:lnTo>
                    <a:lnTo>
                      <a:pt x="913" y="1037"/>
                    </a:lnTo>
                    <a:lnTo>
                      <a:pt x="919" y="1037"/>
                    </a:lnTo>
                    <a:lnTo>
                      <a:pt x="919" y="1037"/>
                    </a:lnTo>
                    <a:lnTo>
                      <a:pt x="923" y="1039"/>
                    </a:lnTo>
                    <a:lnTo>
                      <a:pt x="926" y="1042"/>
                    </a:lnTo>
                    <a:lnTo>
                      <a:pt x="930" y="1043"/>
                    </a:lnTo>
                    <a:lnTo>
                      <a:pt x="934" y="1044"/>
                    </a:lnTo>
                    <a:lnTo>
                      <a:pt x="934" y="1044"/>
                    </a:lnTo>
                    <a:lnTo>
                      <a:pt x="958" y="1047"/>
                    </a:lnTo>
                    <a:lnTo>
                      <a:pt x="982" y="1049"/>
                    </a:lnTo>
                    <a:lnTo>
                      <a:pt x="1007" y="1049"/>
                    </a:lnTo>
                    <a:lnTo>
                      <a:pt x="1032" y="1049"/>
                    </a:lnTo>
                    <a:lnTo>
                      <a:pt x="1083" y="1044"/>
                    </a:lnTo>
                    <a:lnTo>
                      <a:pt x="1132" y="1037"/>
                    </a:lnTo>
                    <a:lnTo>
                      <a:pt x="1132" y="1037"/>
                    </a:lnTo>
                    <a:lnTo>
                      <a:pt x="1132" y="919"/>
                    </a:lnTo>
                    <a:lnTo>
                      <a:pt x="1132" y="859"/>
                    </a:lnTo>
                    <a:lnTo>
                      <a:pt x="1129" y="796"/>
                    </a:lnTo>
                    <a:lnTo>
                      <a:pt x="1129" y="796"/>
                    </a:lnTo>
                    <a:lnTo>
                      <a:pt x="1128" y="744"/>
                    </a:lnTo>
                    <a:lnTo>
                      <a:pt x="1128" y="693"/>
                    </a:lnTo>
                    <a:lnTo>
                      <a:pt x="1128" y="641"/>
                    </a:lnTo>
                    <a:lnTo>
                      <a:pt x="1125" y="591"/>
                    </a:lnTo>
                    <a:lnTo>
                      <a:pt x="1125" y="591"/>
                    </a:lnTo>
                    <a:lnTo>
                      <a:pt x="1116" y="483"/>
                    </a:lnTo>
                    <a:lnTo>
                      <a:pt x="1114" y="427"/>
                    </a:lnTo>
                    <a:lnTo>
                      <a:pt x="1114" y="400"/>
                    </a:lnTo>
                    <a:lnTo>
                      <a:pt x="1115" y="373"/>
                    </a:lnTo>
                    <a:lnTo>
                      <a:pt x="1115" y="373"/>
                    </a:lnTo>
                    <a:lnTo>
                      <a:pt x="1104" y="375"/>
                    </a:lnTo>
                    <a:lnTo>
                      <a:pt x="1094" y="375"/>
                    </a:lnTo>
                    <a:lnTo>
                      <a:pt x="1073" y="379"/>
                    </a:lnTo>
                    <a:lnTo>
                      <a:pt x="1053" y="384"/>
                    </a:lnTo>
                    <a:lnTo>
                      <a:pt x="1044" y="386"/>
                    </a:lnTo>
                    <a:lnTo>
                      <a:pt x="1034" y="387"/>
                    </a:lnTo>
                    <a:lnTo>
                      <a:pt x="1034" y="387"/>
                    </a:lnTo>
                    <a:close/>
                    <a:moveTo>
                      <a:pt x="1458" y="365"/>
                    </a:moveTo>
                    <a:lnTo>
                      <a:pt x="1458" y="365"/>
                    </a:lnTo>
                    <a:lnTo>
                      <a:pt x="1458" y="393"/>
                    </a:lnTo>
                    <a:lnTo>
                      <a:pt x="1459" y="411"/>
                    </a:lnTo>
                    <a:lnTo>
                      <a:pt x="1458" y="428"/>
                    </a:lnTo>
                    <a:lnTo>
                      <a:pt x="1458" y="436"/>
                    </a:lnTo>
                    <a:lnTo>
                      <a:pt x="1455" y="446"/>
                    </a:lnTo>
                    <a:lnTo>
                      <a:pt x="1455" y="446"/>
                    </a:lnTo>
                    <a:lnTo>
                      <a:pt x="1460" y="532"/>
                    </a:lnTo>
                    <a:lnTo>
                      <a:pt x="1462" y="575"/>
                    </a:lnTo>
                    <a:lnTo>
                      <a:pt x="1462" y="598"/>
                    </a:lnTo>
                    <a:lnTo>
                      <a:pt x="1462" y="620"/>
                    </a:lnTo>
                    <a:lnTo>
                      <a:pt x="1462" y="620"/>
                    </a:lnTo>
                    <a:lnTo>
                      <a:pt x="1458" y="693"/>
                    </a:lnTo>
                    <a:lnTo>
                      <a:pt x="1455" y="766"/>
                    </a:lnTo>
                    <a:lnTo>
                      <a:pt x="1453" y="842"/>
                    </a:lnTo>
                    <a:lnTo>
                      <a:pt x="1453" y="917"/>
                    </a:lnTo>
                    <a:lnTo>
                      <a:pt x="1455" y="991"/>
                    </a:lnTo>
                    <a:lnTo>
                      <a:pt x="1456" y="1064"/>
                    </a:lnTo>
                    <a:lnTo>
                      <a:pt x="1462" y="1206"/>
                    </a:lnTo>
                    <a:lnTo>
                      <a:pt x="1462" y="1206"/>
                    </a:lnTo>
                    <a:lnTo>
                      <a:pt x="1469" y="1211"/>
                    </a:lnTo>
                    <a:lnTo>
                      <a:pt x="1476" y="1216"/>
                    </a:lnTo>
                    <a:lnTo>
                      <a:pt x="1480" y="1218"/>
                    </a:lnTo>
                    <a:lnTo>
                      <a:pt x="1484" y="1220"/>
                    </a:lnTo>
                    <a:lnTo>
                      <a:pt x="1489" y="1220"/>
                    </a:lnTo>
                    <a:lnTo>
                      <a:pt x="1493" y="1218"/>
                    </a:lnTo>
                    <a:lnTo>
                      <a:pt x="1493" y="1218"/>
                    </a:lnTo>
                    <a:lnTo>
                      <a:pt x="1498" y="1161"/>
                    </a:lnTo>
                    <a:lnTo>
                      <a:pt x="1503" y="1103"/>
                    </a:lnTo>
                    <a:lnTo>
                      <a:pt x="1505" y="1047"/>
                    </a:lnTo>
                    <a:lnTo>
                      <a:pt x="1505" y="990"/>
                    </a:lnTo>
                    <a:lnTo>
                      <a:pt x="1505" y="876"/>
                    </a:lnTo>
                    <a:lnTo>
                      <a:pt x="1504" y="761"/>
                    </a:lnTo>
                    <a:lnTo>
                      <a:pt x="1504" y="761"/>
                    </a:lnTo>
                    <a:lnTo>
                      <a:pt x="1503" y="724"/>
                    </a:lnTo>
                    <a:lnTo>
                      <a:pt x="1498" y="689"/>
                    </a:lnTo>
                    <a:lnTo>
                      <a:pt x="1496" y="653"/>
                    </a:lnTo>
                    <a:lnTo>
                      <a:pt x="1493" y="616"/>
                    </a:lnTo>
                    <a:lnTo>
                      <a:pt x="1493" y="616"/>
                    </a:lnTo>
                    <a:lnTo>
                      <a:pt x="1493" y="585"/>
                    </a:lnTo>
                    <a:lnTo>
                      <a:pt x="1493" y="553"/>
                    </a:lnTo>
                    <a:lnTo>
                      <a:pt x="1494" y="488"/>
                    </a:lnTo>
                    <a:lnTo>
                      <a:pt x="1497" y="425"/>
                    </a:lnTo>
                    <a:lnTo>
                      <a:pt x="1497" y="394"/>
                    </a:lnTo>
                    <a:lnTo>
                      <a:pt x="1496" y="363"/>
                    </a:lnTo>
                    <a:lnTo>
                      <a:pt x="1496" y="363"/>
                    </a:lnTo>
                    <a:lnTo>
                      <a:pt x="1489" y="363"/>
                    </a:lnTo>
                    <a:lnTo>
                      <a:pt x="1483" y="363"/>
                    </a:lnTo>
                    <a:lnTo>
                      <a:pt x="1474" y="365"/>
                    </a:lnTo>
                    <a:lnTo>
                      <a:pt x="1467" y="366"/>
                    </a:lnTo>
                    <a:lnTo>
                      <a:pt x="1463" y="365"/>
                    </a:lnTo>
                    <a:lnTo>
                      <a:pt x="1459" y="363"/>
                    </a:lnTo>
                    <a:lnTo>
                      <a:pt x="1459" y="363"/>
                    </a:lnTo>
                    <a:lnTo>
                      <a:pt x="1459" y="362"/>
                    </a:lnTo>
                    <a:lnTo>
                      <a:pt x="1458" y="362"/>
                    </a:lnTo>
                    <a:lnTo>
                      <a:pt x="1458" y="363"/>
                    </a:lnTo>
                    <a:lnTo>
                      <a:pt x="1458" y="365"/>
                    </a:lnTo>
                    <a:lnTo>
                      <a:pt x="1458" y="365"/>
                    </a:lnTo>
                    <a:close/>
                    <a:moveTo>
                      <a:pt x="2057" y="545"/>
                    </a:moveTo>
                    <a:lnTo>
                      <a:pt x="2057" y="545"/>
                    </a:lnTo>
                    <a:lnTo>
                      <a:pt x="2072" y="542"/>
                    </a:lnTo>
                    <a:lnTo>
                      <a:pt x="2089" y="537"/>
                    </a:lnTo>
                    <a:lnTo>
                      <a:pt x="2106" y="532"/>
                    </a:lnTo>
                    <a:lnTo>
                      <a:pt x="2122" y="526"/>
                    </a:lnTo>
                    <a:lnTo>
                      <a:pt x="2137" y="519"/>
                    </a:lnTo>
                    <a:lnTo>
                      <a:pt x="2150" y="511"/>
                    </a:lnTo>
                    <a:lnTo>
                      <a:pt x="2161" y="501"/>
                    </a:lnTo>
                    <a:lnTo>
                      <a:pt x="2169" y="491"/>
                    </a:lnTo>
                    <a:lnTo>
                      <a:pt x="2169" y="491"/>
                    </a:lnTo>
                    <a:lnTo>
                      <a:pt x="2175" y="481"/>
                    </a:lnTo>
                    <a:lnTo>
                      <a:pt x="2176" y="473"/>
                    </a:lnTo>
                    <a:lnTo>
                      <a:pt x="2175" y="466"/>
                    </a:lnTo>
                    <a:lnTo>
                      <a:pt x="2172" y="457"/>
                    </a:lnTo>
                    <a:lnTo>
                      <a:pt x="2164" y="443"/>
                    </a:lnTo>
                    <a:lnTo>
                      <a:pt x="2155" y="429"/>
                    </a:lnTo>
                    <a:lnTo>
                      <a:pt x="2155" y="429"/>
                    </a:lnTo>
                    <a:lnTo>
                      <a:pt x="2150" y="415"/>
                    </a:lnTo>
                    <a:lnTo>
                      <a:pt x="2144" y="403"/>
                    </a:lnTo>
                    <a:lnTo>
                      <a:pt x="2140" y="396"/>
                    </a:lnTo>
                    <a:lnTo>
                      <a:pt x="2136" y="391"/>
                    </a:lnTo>
                    <a:lnTo>
                      <a:pt x="2131" y="387"/>
                    </a:lnTo>
                    <a:lnTo>
                      <a:pt x="2126" y="384"/>
                    </a:lnTo>
                    <a:lnTo>
                      <a:pt x="2126" y="384"/>
                    </a:lnTo>
                    <a:lnTo>
                      <a:pt x="2117" y="383"/>
                    </a:lnTo>
                    <a:lnTo>
                      <a:pt x="2105" y="384"/>
                    </a:lnTo>
                    <a:lnTo>
                      <a:pt x="2077" y="387"/>
                    </a:lnTo>
                    <a:lnTo>
                      <a:pt x="2077" y="387"/>
                    </a:lnTo>
                    <a:lnTo>
                      <a:pt x="2050" y="390"/>
                    </a:lnTo>
                    <a:lnTo>
                      <a:pt x="2028" y="396"/>
                    </a:lnTo>
                    <a:lnTo>
                      <a:pt x="2028" y="396"/>
                    </a:lnTo>
                    <a:lnTo>
                      <a:pt x="2019" y="398"/>
                    </a:lnTo>
                    <a:lnTo>
                      <a:pt x="2011" y="403"/>
                    </a:lnTo>
                    <a:lnTo>
                      <a:pt x="1997" y="413"/>
                    </a:lnTo>
                    <a:lnTo>
                      <a:pt x="1984" y="422"/>
                    </a:lnTo>
                    <a:lnTo>
                      <a:pt x="1971" y="429"/>
                    </a:lnTo>
                    <a:lnTo>
                      <a:pt x="1971" y="429"/>
                    </a:lnTo>
                    <a:lnTo>
                      <a:pt x="1973" y="432"/>
                    </a:lnTo>
                    <a:lnTo>
                      <a:pt x="1973" y="435"/>
                    </a:lnTo>
                    <a:lnTo>
                      <a:pt x="1971" y="439"/>
                    </a:lnTo>
                    <a:lnTo>
                      <a:pt x="1969" y="443"/>
                    </a:lnTo>
                    <a:lnTo>
                      <a:pt x="1969" y="446"/>
                    </a:lnTo>
                    <a:lnTo>
                      <a:pt x="1970" y="449"/>
                    </a:lnTo>
                    <a:lnTo>
                      <a:pt x="1970" y="449"/>
                    </a:lnTo>
                    <a:lnTo>
                      <a:pt x="1964" y="450"/>
                    </a:lnTo>
                    <a:lnTo>
                      <a:pt x="1962" y="452"/>
                    </a:lnTo>
                    <a:lnTo>
                      <a:pt x="1955" y="459"/>
                    </a:lnTo>
                    <a:lnTo>
                      <a:pt x="1955" y="459"/>
                    </a:lnTo>
                    <a:lnTo>
                      <a:pt x="1956" y="473"/>
                    </a:lnTo>
                    <a:lnTo>
                      <a:pt x="1959" y="486"/>
                    </a:lnTo>
                    <a:lnTo>
                      <a:pt x="1964" y="498"/>
                    </a:lnTo>
                    <a:lnTo>
                      <a:pt x="1970" y="509"/>
                    </a:lnTo>
                    <a:lnTo>
                      <a:pt x="1981" y="532"/>
                    </a:lnTo>
                    <a:lnTo>
                      <a:pt x="1988" y="543"/>
                    </a:lnTo>
                    <a:lnTo>
                      <a:pt x="1994" y="554"/>
                    </a:lnTo>
                    <a:lnTo>
                      <a:pt x="1994" y="554"/>
                    </a:lnTo>
                    <a:lnTo>
                      <a:pt x="2001" y="552"/>
                    </a:lnTo>
                    <a:lnTo>
                      <a:pt x="2008" y="550"/>
                    </a:lnTo>
                    <a:lnTo>
                      <a:pt x="2023" y="547"/>
                    </a:lnTo>
                    <a:lnTo>
                      <a:pt x="2039" y="546"/>
                    </a:lnTo>
                    <a:lnTo>
                      <a:pt x="2057" y="545"/>
                    </a:lnTo>
                    <a:lnTo>
                      <a:pt x="2057" y="545"/>
                    </a:lnTo>
                    <a:close/>
                    <a:moveTo>
                      <a:pt x="542" y="397"/>
                    </a:moveTo>
                    <a:lnTo>
                      <a:pt x="542" y="397"/>
                    </a:lnTo>
                    <a:lnTo>
                      <a:pt x="507" y="467"/>
                    </a:lnTo>
                    <a:lnTo>
                      <a:pt x="474" y="537"/>
                    </a:lnTo>
                    <a:lnTo>
                      <a:pt x="474" y="537"/>
                    </a:lnTo>
                    <a:lnTo>
                      <a:pt x="479" y="536"/>
                    </a:lnTo>
                    <a:lnTo>
                      <a:pt x="482" y="536"/>
                    </a:lnTo>
                    <a:lnTo>
                      <a:pt x="489" y="539"/>
                    </a:lnTo>
                    <a:lnTo>
                      <a:pt x="493" y="542"/>
                    </a:lnTo>
                    <a:lnTo>
                      <a:pt x="497" y="543"/>
                    </a:lnTo>
                    <a:lnTo>
                      <a:pt x="502" y="545"/>
                    </a:lnTo>
                    <a:lnTo>
                      <a:pt x="502" y="545"/>
                    </a:lnTo>
                    <a:lnTo>
                      <a:pt x="511" y="529"/>
                    </a:lnTo>
                    <a:lnTo>
                      <a:pt x="520" y="512"/>
                    </a:lnTo>
                    <a:lnTo>
                      <a:pt x="537" y="479"/>
                    </a:lnTo>
                    <a:lnTo>
                      <a:pt x="551" y="442"/>
                    </a:lnTo>
                    <a:lnTo>
                      <a:pt x="563" y="408"/>
                    </a:lnTo>
                    <a:lnTo>
                      <a:pt x="563" y="408"/>
                    </a:lnTo>
                    <a:lnTo>
                      <a:pt x="561" y="403"/>
                    </a:lnTo>
                    <a:lnTo>
                      <a:pt x="556" y="400"/>
                    </a:lnTo>
                    <a:lnTo>
                      <a:pt x="551" y="397"/>
                    </a:lnTo>
                    <a:lnTo>
                      <a:pt x="542" y="397"/>
                    </a:lnTo>
                    <a:lnTo>
                      <a:pt x="542" y="397"/>
                    </a:lnTo>
                    <a:close/>
                    <a:moveTo>
                      <a:pt x="625" y="435"/>
                    </a:moveTo>
                    <a:lnTo>
                      <a:pt x="625" y="435"/>
                    </a:lnTo>
                    <a:lnTo>
                      <a:pt x="621" y="441"/>
                    </a:lnTo>
                    <a:lnTo>
                      <a:pt x="617" y="448"/>
                    </a:lnTo>
                    <a:lnTo>
                      <a:pt x="610" y="462"/>
                    </a:lnTo>
                    <a:lnTo>
                      <a:pt x="603" y="480"/>
                    </a:lnTo>
                    <a:lnTo>
                      <a:pt x="593" y="501"/>
                    </a:lnTo>
                    <a:lnTo>
                      <a:pt x="593" y="501"/>
                    </a:lnTo>
                    <a:lnTo>
                      <a:pt x="583" y="519"/>
                    </a:lnTo>
                    <a:lnTo>
                      <a:pt x="573" y="535"/>
                    </a:lnTo>
                    <a:lnTo>
                      <a:pt x="569" y="543"/>
                    </a:lnTo>
                    <a:lnTo>
                      <a:pt x="565" y="550"/>
                    </a:lnTo>
                    <a:lnTo>
                      <a:pt x="563" y="557"/>
                    </a:lnTo>
                    <a:lnTo>
                      <a:pt x="563" y="563"/>
                    </a:lnTo>
                    <a:lnTo>
                      <a:pt x="563" y="563"/>
                    </a:lnTo>
                    <a:lnTo>
                      <a:pt x="565" y="568"/>
                    </a:lnTo>
                    <a:lnTo>
                      <a:pt x="569" y="574"/>
                    </a:lnTo>
                    <a:lnTo>
                      <a:pt x="575" y="577"/>
                    </a:lnTo>
                    <a:lnTo>
                      <a:pt x="580" y="580"/>
                    </a:lnTo>
                    <a:lnTo>
                      <a:pt x="591" y="587"/>
                    </a:lnTo>
                    <a:lnTo>
                      <a:pt x="597" y="591"/>
                    </a:lnTo>
                    <a:lnTo>
                      <a:pt x="601" y="595"/>
                    </a:lnTo>
                    <a:lnTo>
                      <a:pt x="601" y="595"/>
                    </a:lnTo>
                    <a:lnTo>
                      <a:pt x="613" y="580"/>
                    </a:lnTo>
                    <a:lnTo>
                      <a:pt x="622" y="564"/>
                    </a:lnTo>
                    <a:lnTo>
                      <a:pt x="631" y="547"/>
                    </a:lnTo>
                    <a:lnTo>
                      <a:pt x="638" y="529"/>
                    </a:lnTo>
                    <a:lnTo>
                      <a:pt x="653" y="493"/>
                    </a:lnTo>
                    <a:lnTo>
                      <a:pt x="670" y="457"/>
                    </a:lnTo>
                    <a:lnTo>
                      <a:pt x="670" y="457"/>
                    </a:lnTo>
                    <a:lnTo>
                      <a:pt x="662" y="448"/>
                    </a:lnTo>
                    <a:lnTo>
                      <a:pt x="650" y="441"/>
                    </a:lnTo>
                    <a:lnTo>
                      <a:pt x="645" y="438"/>
                    </a:lnTo>
                    <a:lnTo>
                      <a:pt x="638" y="436"/>
                    </a:lnTo>
                    <a:lnTo>
                      <a:pt x="632" y="435"/>
                    </a:lnTo>
                    <a:lnTo>
                      <a:pt x="625" y="435"/>
                    </a:lnTo>
                    <a:lnTo>
                      <a:pt x="625" y="435"/>
                    </a:lnTo>
                    <a:close/>
                    <a:moveTo>
                      <a:pt x="688" y="455"/>
                    </a:moveTo>
                    <a:lnTo>
                      <a:pt x="688" y="455"/>
                    </a:lnTo>
                    <a:lnTo>
                      <a:pt x="681" y="473"/>
                    </a:lnTo>
                    <a:lnTo>
                      <a:pt x="674" y="491"/>
                    </a:lnTo>
                    <a:lnTo>
                      <a:pt x="655" y="528"/>
                    </a:lnTo>
                    <a:lnTo>
                      <a:pt x="636" y="564"/>
                    </a:lnTo>
                    <a:lnTo>
                      <a:pt x="629" y="584"/>
                    </a:lnTo>
                    <a:lnTo>
                      <a:pt x="622" y="602"/>
                    </a:lnTo>
                    <a:lnTo>
                      <a:pt x="622" y="602"/>
                    </a:lnTo>
                    <a:lnTo>
                      <a:pt x="620" y="618"/>
                    </a:lnTo>
                    <a:lnTo>
                      <a:pt x="618" y="636"/>
                    </a:lnTo>
                    <a:lnTo>
                      <a:pt x="618" y="655"/>
                    </a:lnTo>
                    <a:lnTo>
                      <a:pt x="618" y="675"/>
                    </a:lnTo>
                    <a:lnTo>
                      <a:pt x="622" y="717"/>
                    </a:lnTo>
                    <a:lnTo>
                      <a:pt x="625" y="757"/>
                    </a:lnTo>
                    <a:lnTo>
                      <a:pt x="625" y="757"/>
                    </a:lnTo>
                    <a:lnTo>
                      <a:pt x="625" y="792"/>
                    </a:lnTo>
                    <a:lnTo>
                      <a:pt x="624" y="827"/>
                    </a:lnTo>
                    <a:lnTo>
                      <a:pt x="622" y="859"/>
                    </a:lnTo>
                    <a:lnTo>
                      <a:pt x="622" y="891"/>
                    </a:lnTo>
                    <a:lnTo>
                      <a:pt x="622" y="891"/>
                    </a:lnTo>
                    <a:lnTo>
                      <a:pt x="625" y="963"/>
                    </a:lnTo>
                    <a:lnTo>
                      <a:pt x="627" y="1039"/>
                    </a:lnTo>
                    <a:lnTo>
                      <a:pt x="627" y="1116"/>
                    </a:lnTo>
                    <a:lnTo>
                      <a:pt x="625" y="1192"/>
                    </a:lnTo>
                    <a:lnTo>
                      <a:pt x="625" y="1192"/>
                    </a:lnTo>
                    <a:lnTo>
                      <a:pt x="627" y="1195"/>
                    </a:lnTo>
                    <a:lnTo>
                      <a:pt x="629" y="1196"/>
                    </a:lnTo>
                    <a:lnTo>
                      <a:pt x="634" y="1202"/>
                    </a:lnTo>
                    <a:lnTo>
                      <a:pt x="636" y="1204"/>
                    </a:lnTo>
                    <a:lnTo>
                      <a:pt x="638" y="1209"/>
                    </a:lnTo>
                    <a:lnTo>
                      <a:pt x="638" y="1213"/>
                    </a:lnTo>
                    <a:lnTo>
                      <a:pt x="638" y="1218"/>
                    </a:lnTo>
                    <a:lnTo>
                      <a:pt x="638" y="1218"/>
                    </a:lnTo>
                    <a:lnTo>
                      <a:pt x="656" y="1225"/>
                    </a:lnTo>
                    <a:lnTo>
                      <a:pt x="676" y="1230"/>
                    </a:lnTo>
                    <a:lnTo>
                      <a:pt x="694" y="1232"/>
                    </a:lnTo>
                    <a:lnTo>
                      <a:pt x="715" y="1231"/>
                    </a:lnTo>
                    <a:lnTo>
                      <a:pt x="735" y="1230"/>
                    </a:lnTo>
                    <a:lnTo>
                      <a:pt x="754" y="1227"/>
                    </a:lnTo>
                    <a:lnTo>
                      <a:pt x="774" y="1221"/>
                    </a:lnTo>
                    <a:lnTo>
                      <a:pt x="794" y="1217"/>
                    </a:lnTo>
                    <a:lnTo>
                      <a:pt x="794" y="1217"/>
                    </a:lnTo>
                    <a:lnTo>
                      <a:pt x="796" y="1196"/>
                    </a:lnTo>
                    <a:lnTo>
                      <a:pt x="799" y="1175"/>
                    </a:lnTo>
                    <a:lnTo>
                      <a:pt x="799" y="1154"/>
                    </a:lnTo>
                    <a:lnTo>
                      <a:pt x="799" y="1133"/>
                    </a:lnTo>
                    <a:lnTo>
                      <a:pt x="796" y="1091"/>
                    </a:lnTo>
                    <a:lnTo>
                      <a:pt x="795" y="1046"/>
                    </a:lnTo>
                    <a:lnTo>
                      <a:pt x="795" y="1046"/>
                    </a:lnTo>
                    <a:lnTo>
                      <a:pt x="798" y="978"/>
                    </a:lnTo>
                    <a:lnTo>
                      <a:pt x="801" y="908"/>
                    </a:lnTo>
                    <a:lnTo>
                      <a:pt x="805" y="835"/>
                    </a:lnTo>
                    <a:lnTo>
                      <a:pt x="806" y="797"/>
                    </a:lnTo>
                    <a:lnTo>
                      <a:pt x="806" y="757"/>
                    </a:lnTo>
                    <a:lnTo>
                      <a:pt x="806" y="757"/>
                    </a:lnTo>
                    <a:lnTo>
                      <a:pt x="806" y="712"/>
                    </a:lnTo>
                    <a:lnTo>
                      <a:pt x="805" y="691"/>
                    </a:lnTo>
                    <a:lnTo>
                      <a:pt x="803" y="669"/>
                    </a:lnTo>
                    <a:lnTo>
                      <a:pt x="803" y="669"/>
                    </a:lnTo>
                    <a:lnTo>
                      <a:pt x="802" y="664"/>
                    </a:lnTo>
                    <a:lnTo>
                      <a:pt x="801" y="658"/>
                    </a:lnTo>
                    <a:lnTo>
                      <a:pt x="799" y="653"/>
                    </a:lnTo>
                    <a:lnTo>
                      <a:pt x="798" y="647"/>
                    </a:lnTo>
                    <a:lnTo>
                      <a:pt x="798" y="647"/>
                    </a:lnTo>
                    <a:lnTo>
                      <a:pt x="796" y="630"/>
                    </a:lnTo>
                    <a:lnTo>
                      <a:pt x="798" y="615"/>
                    </a:lnTo>
                    <a:lnTo>
                      <a:pt x="799" y="598"/>
                    </a:lnTo>
                    <a:lnTo>
                      <a:pt x="799" y="582"/>
                    </a:lnTo>
                    <a:lnTo>
                      <a:pt x="799" y="582"/>
                    </a:lnTo>
                    <a:lnTo>
                      <a:pt x="796" y="553"/>
                    </a:lnTo>
                    <a:lnTo>
                      <a:pt x="791" y="522"/>
                    </a:lnTo>
                    <a:lnTo>
                      <a:pt x="787" y="491"/>
                    </a:lnTo>
                    <a:lnTo>
                      <a:pt x="782" y="459"/>
                    </a:lnTo>
                    <a:lnTo>
                      <a:pt x="782" y="459"/>
                    </a:lnTo>
                    <a:lnTo>
                      <a:pt x="771" y="455"/>
                    </a:lnTo>
                    <a:lnTo>
                      <a:pt x="760" y="452"/>
                    </a:lnTo>
                    <a:lnTo>
                      <a:pt x="747" y="450"/>
                    </a:lnTo>
                    <a:lnTo>
                      <a:pt x="736" y="449"/>
                    </a:lnTo>
                    <a:lnTo>
                      <a:pt x="723" y="449"/>
                    </a:lnTo>
                    <a:lnTo>
                      <a:pt x="711" y="450"/>
                    </a:lnTo>
                    <a:lnTo>
                      <a:pt x="700" y="452"/>
                    </a:lnTo>
                    <a:lnTo>
                      <a:pt x="688" y="455"/>
                    </a:lnTo>
                    <a:lnTo>
                      <a:pt x="688" y="455"/>
                    </a:lnTo>
                    <a:close/>
                    <a:moveTo>
                      <a:pt x="1999" y="571"/>
                    </a:moveTo>
                    <a:lnTo>
                      <a:pt x="1999" y="571"/>
                    </a:lnTo>
                    <a:lnTo>
                      <a:pt x="2002" y="582"/>
                    </a:lnTo>
                    <a:lnTo>
                      <a:pt x="2005" y="591"/>
                    </a:lnTo>
                    <a:lnTo>
                      <a:pt x="2015" y="608"/>
                    </a:lnTo>
                    <a:lnTo>
                      <a:pt x="2015" y="608"/>
                    </a:lnTo>
                    <a:lnTo>
                      <a:pt x="2021" y="608"/>
                    </a:lnTo>
                    <a:lnTo>
                      <a:pt x="2025" y="605"/>
                    </a:lnTo>
                    <a:lnTo>
                      <a:pt x="2030" y="602"/>
                    </a:lnTo>
                    <a:lnTo>
                      <a:pt x="2036" y="602"/>
                    </a:lnTo>
                    <a:lnTo>
                      <a:pt x="2036" y="602"/>
                    </a:lnTo>
                    <a:lnTo>
                      <a:pt x="2049" y="605"/>
                    </a:lnTo>
                    <a:lnTo>
                      <a:pt x="2064" y="606"/>
                    </a:lnTo>
                    <a:lnTo>
                      <a:pt x="2080" y="606"/>
                    </a:lnTo>
                    <a:lnTo>
                      <a:pt x="2096" y="606"/>
                    </a:lnTo>
                    <a:lnTo>
                      <a:pt x="2115" y="603"/>
                    </a:lnTo>
                    <a:lnTo>
                      <a:pt x="2131" y="599"/>
                    </a:lnTo>
                    <a:lnTo>
                      <a:pt x="2147" y="594"/>
                    </a:lnTo>
                    <a:lnTo>
                      <a:pt x="2162" y="587"/>
                    </a:lnTo>
                    <a:lnTo>
                      <a:pt x="2175" y="578"/>
                    </a:lnTo>
                    <a:lnTo>
                      <a:pt x="2188" y="570"/>
                    </a:lnTo>
                    <a:lnTo>
                      <a:pt x="2196" y="559"/>
                    </a:lnTo>
                    <a:lnTo>
                      <a:pt x="2199" y="553"/>
                    </a:lnTo>
                    <a:lnTo>
                      <a:pt x="2202" y="547"/>
                    </a:lnTo>
                    <a:lnTo>
                      <a:pt x="2203" y="542"/>
                    </a:lnTo>
                    <a:lnTo>
                      <a:pt x="2204" y="536"/>
                    </a:lnTo>
                    <a:lnTo>
                      <a:pt x="2203" y="529"/>
                    </a:lnTo>
                    <a:lnTo>
                      <a:pt x="2202" y="523"/>
                    </a:lnTo>
                    <a:lnTo>
                      <a:pt x="2200" y="516"/>
                    </a:lnTo>
                    <a:lnTo>
                      <a:pt x="2196" y="509"/>
                    </a:lnTo>
                    <a:lnTo>
                      <a:pt x="2190" y="502"/>
                    </a:lnTo>
                    <a:lnTo>
                      <a:pt x="2185" y="495"/>
                    </a:lnTo>
                    <a:lnTo>
                      <a:pt x="2185" y="495"/>
                    </a:lnTo>
                    <a:lnTo>
                      <a:pt x="2178" y="505"/>
                    </a:lnTo>
                    <a:lnTo>
                      <a:pt x="2171" y="514"/>
                    </a:lnTo>
                    <a:lnTo>
                      <a:pt x="2162" y="522"/>
                    </a:lnTo>
                    <a:lnTo>
                      <a:pt x="2153" y="529"/>
                    </a:lnTo>
                    <a:lnTo>
                      <a:pt x="2143" y="536"/>
                    </a:lnTo>
                    <a:lnTo>
                      <a:pt x="2131" y="542"/>
                    </a:lnTo>
                    <a:lnTo>
                      <a:pt x="2108" y="552"/>
                    </a:lnTo>
                    <a:lnTo>
                      <a:pt x="2081" y="559"/>
                    </a:lnTo>
                    <a:lnTo>
                      <a:pt x="2054" y="564"/>
                    </a:lnTo>
                    <a:lnTo>
                      <a:pt x="1999" y="571"/>
                    </a:lnTo>
                    <a:lnTo>
                      <a:pt x="1999" y="571"/>
                    </a:lnTo>
                    <a:close/>
                    <a:moveTo>
                      <a:pt x="1957" y="693"/>
                    </a:moveTo>
                    <a:lnTo>
                      <a:pt x="1957" y="693"/>
                    </a:lnTo>
                    <a:lnTo>
                      <a:pt x="1957" y="706"/>
                    </a:lnTo>
                    <a:lnTo>
                      <a:pt x="1955" y="717"/>
                    </a:lnTo>
                    <a:lnTo>
                      <a:pt x="1953" y="730"/>
                    </a:lnTo>
                    <a:lnTo>
                      <a:pt x="1953" y="742"/>
                    </a:lnTo>
                    <a:lnTo>
                      <a:pt x="1953" y="742"/>
                    </a:lnTo>
                    <a:lnTo>
                      <a:pt x="1953" y="769"/>
                    </a:lnTo>
                    <a:lnTo>
                      <a:pt x="1955" y="796"/>
                    </a:lnTo>
                    <a:lnTo>
                      <a:pt x="1957" y="855"/>
                    </a:lnTo>
                    <a:lnTo>
                      <a:pt x="1957" y="855"/>
                    </a:lnTo>
                    <a:lnTo>
                      <a:pt x="1957" y="891"/>
                    </a:lnTo>
                    <a:lnTo>
                      <a:pt x="1959" y="907"/>
                    </a:lnTo>
                    <a:lnTo>
                      <a:pt x="1962" y="921"/>
                    </a:lnTo>
                    <a:lnTo>
                      <a:pt x="1962" y="921"/>
                    </a:lnTo>
                    <a:lnTo>
                      <a:pt x="1966" y="929"/>
                    </a:lnTo>
                    <a:lnTo>
                      <a:pt x="1973" y="939"/>
                    </a:lnTo>
                    <a:lnTo>
                      <a:pt x="1980" y="947"/>
                    </a:lnTo>
                    <a:lnTo>
                      <a:pt x="1987" y="957"/>
                    </a:lnTo>
                    <a:lnTo>
                      <a:pt x="1987" y="957"/>
                    </a:lnTo>
                    <a:lnTo>
                      <a:pt x="2001" y="981"/>
                    </a:lnTo>
                    <a:lnTo>
                      <a:pt x="2014" y="1009"/>
                    </a:lnTo>
                    <a:lnTo>
                      <a:pt x="2040" y="1072"/>
                    </a:lnTo>
                    <a:lnTo>
                      <a:pt x="2040" y="1072"/>
                    </a:lnTo>
                    <a:lnTo>
                      <a:pt x="2064" y="1134"/>
                    </a:lnTo>
                    <a:lnTo>
                      <a:pt x="2071" y="1151"/>
                    </a:lnTo>
                    <a:lnTo>
                      <a:pt x="2078" y="1165"/>
                    </a:lnTo>
                    <a:lnTo>
                      <a:pt x="2085" y="1178"/>
                    </a:lnTo>
                    <a:lnTo>
                      <a:pt x="2094" y="1188"/>
                    </a:lnTo>
                    <a:lnTo>
                      <a:pt x="2094" y="1188"/>
                    </a:lnTo>
                    <a:lnTo>
                      <a:pt x="2099" y="1190"/>
                    </a:lnTo>
                    <a:lnTo>
                      <a:pt x="2106" y="1193"/>
                    </a:lnTo>
                    <a:lnTo>
                      <a:pt x="2122" y="1199"/>
                    </a:lnTo>
                    <a:lnTo>
                      <a:pt x="2137" y="1203"/>
                    </a:lnTo>
                    <a:lnTo>
                      <a:pt x="2151" y="1209"/>
                    </a:lnTo>
                    <a:lnTo>
                      <a:pt x="2151" y="1209"/>
                    </a:lnTo>
                    <a:lnTo>
                      <a:pt x="2164" y="1213"/>
                    </a:lnTo>
                    <a:lnTo>
                      <a:pt x="2176" y="1217"/>
                    </a:lnTo>
                    <a:lnTo>
                      <a:pt x="2204" y="1224"/>
                    </a:lnTo>
                    <a:lnTo>
                      <a:pt x="2231" y="1228"/>
                    </a:lnTo>
                    <a:lnTo>
                      <a:pt x="2258" y="1234"/>
                    </a:lnTo>
                    <a:lnTo>
                      <a:pt x="2258" y="1234"/>
                    </a:lnTo>
                    <a:lnTo>
                      <a:pt x="2252" y="1225"/>
                    </a:lnTo>
                    <a:lnTo>
                      <a:pt x="2247" y="1216"/>
                    </a:lnTo>
                    <a:lnTo>
                      <a:pt x="2240" y="1197"/>
                    </a:lnTo>
                    <a:lnTo>
                      <a:pt x="2227" y="1157"/>
                    </a:lnTo>
                    <a:lnTo>
                      <a:pt x="2227" y="1157"/>
                    </a:lnTo>
                    <a:lnTo>
                      <a:pt x="2221" y="1141"/>
                    </a:lnTo>
                    <a:lnTo>
                      <a:pt x="2214" y="1126"/>
                    </a:lnTo>
                    <a:lnTo>
                      <a:pt x="2207" y="1112"/>
                    </a:lnTo>
                    <a:lnTo>
                      <a:pt x="2202" y="1098"/>
                    </a:lnTo>
                    <a:lnTo>
                      <a:pt x="2202" y="1098"/>
                    </a:lnTo>
                    <a:lnTo>
                      <a:pt x="2200" y="1091"/>
                    </a:lnTo>
                    <a:lnTo>
                      <a:pt x="2200" y="1085"/>
                    </a:lnTo>
                    <a:lnTo>
                      <a:pt x="2199" y="1078"/>
                    </a:lnTo>
                    <a:lnTo>
                      <a:pt x="2197" y="1072"/>
                    </a:lnTo>
                    <a:lnTo>
                      <a:pt x="2197" y="1072"/>
                    </a:lnTo>
                    <a:lnTo>
                      <a:pt x="2185" y="1037"/>
                    </a:lnTo>
                    <a:lnTo>
                      <a:pt x="2169" y="1002"/>
                    </a:lnTo>
                    <a:lnTo>
                      <a:pt x="2154" y="969"/>
                    </a:lnTo>
                    <a:lnTo>
                      <a:pt x="2138" y="933"/>
                    </a:lnTo>
                    <a:lnTo>
                      <a:pt x="2138" y="933"/>
                    </a:lnTo>
                    <a:lnTo>
                      <a:pt x="2124" y="898"/>
                    </a:lnTo>
                    <a:lnTo>
                      <a:pt x="2110" y="862"/>
                    </a:lnTo>
                    <a:lnTo>
                      <a:pt x="2098" y="827"/>
                    </a:lnTo>
                    <a:lnTo>
                      <a:pt x="2082" y="793"/>
                    </a:lnTo>
                    <a:lnTo>
                      <a:pt x="2082" y="793"/>
                    </a:lnTo>
                    <a:lnTo>
                      <a:pt x="2051" y="724"/>
                    </a:lnTo>
                    <a:lnTo>
                      <a:pt x="2021" y="655"/>
                    </a:lnTo>
                    <a:lnTo>
                      <a:pt x="1990" y="588"/>
                    </a:lnTo>
                    <a:lnTo>
                      <a:pt x="1957" y="521"/>
                    </a:lnTo>
                    <a:lnTo>
                      <a:pt x="1957" y="521"/>
                    </a:lnTo>
                    <a:lnTo>
                      <a:pt x="1956" y="519"/>
                    </a:lnTo>
                    <a:lnTo>
                      <a:pt x="1955" y="519"/>
                    </a:lnTo>
                    <a:lnTo>
                      <a:pt x="1953" y="519"/>
                    </a:lnTo>
                    <a:lnTo>
                      <a:pt x="1953" y="521"/>
                    </a:lnTo>
                    <a:lnTo>
                      <a:pt x="1953" y="521"/>
                    </a:lnTo>
                    <a:lnTo>
                      <a:pt x="1953" y="559"/>
                    </a:lnTo>
                    <a:lnTo>
                      <a:pt x="1955" y="601"/>
                    </a:lnTo>
                    <a:lnTo>
                      <a:pt x="1957" y="693"/>
                    </a:lnTo>
                    <a:lnTo>
                      <a:pt x="1957" y="693"/>
                    </a:lnTo>
                    <a:close/>
                    <a:moveTo>
                      <a:pt x="2023" y="625"/>
                    </a:moveTo>
                    <a:lnTo>
                      <a:pt x="2023" y="625"/>
                    </a:lnTo>
                    <a:lnTo>
                      <a:pt x="2030" y="637"/>
                    </a:lnTo>
                    <a:lnTo>
                      <a:pt x="2036" y="651"/>
                    </a:lnTo>
                    <a:lnTo>
                      <a:pt x="2042" y="665"/>
                    </a:lnTo>
                    <a:lnTo>
                      <a:pt x="2049" y="678"/>
                    </a:lnTo>
                    <a:lnTo>
                      <a:pt x="2049" y="678"/>
                    </a:lnTo>
                    <a:lnTo>
                      <a:pt x="2049" y="675"/>
                    </a:lnTo>
                    <a:lnTo>
                      <a:pt x="2050" y="674"/>
                    </a:lnTo>
                    <a:lnTo>
                      <a:pt x="2051" y="672"/>
                    </a:lnTo>
                    <a:lnTo>
                      <a:pt x="2056" y="672"/>
                    </a:lnTo>
                    <a:lnTo>
                      <a:pt x="2056" y="672"/>
                    </a:lnTo>
                    <a:lnTo>
                      <a:pt x="2067" y="672"/>
                    </a:lnTo>
                    <a:lnTo>
                      <a:pt x="2080" y="672"/>
                    </a:lnTo>
                    <a:lnTo>
                      <a:pt x="2106" y="672"/>
                    </a:lnTo>
                    <a:lnTo>
                      <a:pt x="2106" y="672"/>
                    </a:lnTo>
                    <a:lnTo>
                      <a:pt x="2123" y="669"/>
                    </a:lnTo>
                    <a:lnTo>
                      <a:pt x="2141" y="664"/>
                    </a:lnTo>
                    <a:lnTo>
                      <a:pt x="2158" y="655"/>
                    </a:lnTo>
                    <a:lnTo>
                      <a:pt x="2175" y="646"/>
                    </a:lnTo>
                    <a:lnTo>
                      <a:pt x="2190" y="634"/>
                    </a:lnTo>
                    <a:lnTo>
                      <a:pt x="2203" y="622"/>
                    </a:lnTo>
                    <a:lnTo>
                      <a:pt x="2214" y="609"/>
                    </a:lnTo>
                    <a:lnTo>
                      <a:pt x="2221" y="598"/>
                    </a:lnTo>
                    <a:lnTo>
                      <a:pt x="2221" y="598"/>
                    </a:lnTo>
                    <a:lnTo>
                      <a:pt x="2224" y="588"/>
                    </a:lnTo>
                    <a:lnTo>
                      <a:pt x="2224" y="578"/>
                    </a:lnTo>
                    <a:lnTo>
                      <a:pt x="2224" y="574"/>
                    </a:lnTo>
                    <a:lnTo>
                      <a:pt x="2221" y="570"/>
                    </a:lnTo>
                    <a:lnTo>
                      <a:pt x="2218" y="566"/>
                    </a:lnTo>
                    <a:lnTo>
                      <a:pt x="2214" y="563"/>
                    </a:lnTo>
                    <a:lnTo>
                      <a:pt x="2214" y="563"/>
                    </a:lnTo>
                    <a:lnTo>
                      <a:pt x="2207" y="574"/>
                    </a:lnTo>
                    <a:lnTo>
                      <a:pt x="2199" y="584"/>
                    </a:lnTo>
                    <a:lnTo>
                      <a:pt x="2189" y="592"/>
                    </a:lnTo>
                    <a:lnTo>
                      <a:pt x="2179" y="599"/>
                    </a:lnTo>
                    <a:lnTo>
                      <a:pt x="2168" y="605"/>
                    </a:lnTo>
                    <a:lnTo>
                      <a:pt x="2155" y="609"/>
                    </a:lnTo>
                    <a:lnTo>
                      <a:pt x="2143" y="613"/>
                    </a:lnTo>
                    <a:lnTo>
                      <a:pt x="2130" y="616"/>
                    </a:lnTo>
                    <a:lnTo>
                      <a:pt x="2102" y="622"/>
                    </a:lnTo>
                    <a:lnTo>
                      <a:pt x="2075" y="623"/>
                    </a:lnTo>
                    <a:lnTo>
                      <a:pt x="2023" y="625"/>
                    </a:lnTo>
                    <a:lnTo>
                      <a:pt x="2023" y="625"/>
                    </a:lnTo>
                    <a:close/>
                    <a:moveTo>
                      <a:pt x="2053" y="693"/>
                    </a:moveTo>
                    <a:lnTo>
                      <a:pt x="2053" y="693"/>
                    </a:lnTo>
                    <a:lnTo>
                      <a:pt x="2056" y="695"/>
                    </a:lnTo>
                    <a:lnTo>
                      <a:pt x="2057" y="699"/>
                    </a:lnTo>
                    <a:lnTo>
                      <a:pt x="2057" y="703"/>
                    </a:lnTo>
                    <a:lnTo>
                      <a:pt x="2060" y="706"/>
                    </a:lnTo>
                    <a:lnTo>
                      <a:pt x="2060" y="706"/>
                    </a:lnTo>
                    <a:lnTo>
                      <a:pt x="2080" y="707"/>
                    </a:lnTo>
                    <a:lnTo>
                      <a:pt x="2101" y="710"/>
                    </a:lnTo>
                    <a:lnTo>
                      <a:pt x="2120" y="713"/>
                    </a:lnTo>
                    <a:lnTo>
                      <a:pt x="2130" y="713"/>
                    </a:lnTo>
                    <a:lnTo>
                      <a:pt x="2140" y="712"/>
                    </a:lnTo>
                    <a:lnTo>
                      <a:pt x="2140" y="712"/>
                    </a:lnTo>
                    <a:lnTo>
                      <a:pt x="2160" y="709"/>
                    </a:lnTo>
                    <a:lnTo>
                      <a:pt x="2176" y="702"/>
                    </a:lnTo>
                    <a:lnTo>
                      <a:pt x="2192" y="693"/>
                    </a:lnTo>
                    <a:lnTo>
                      <a:pt x="2207" y="682"/>
                    </a:lnTo>
                    <a:lnTo>
                      <a:pt x="2220" y="671"/>
                    </a:lnTo>
                    <a:lnTo>
                      <a:pt x="2233" y="657"/>
                    </a:lnTo>
                    <a:lnTo>
                      <a:pt x="2244" y="641"/>
                    </a:lnTo>
                    <a:lnTo>
                      <a:pt x="2254" y="627"/>
                    </a:lnTo>
                    <a:lnTo>
                      <a:pt x="2254" y="627"/>
                    </a:lnTo>
                    <a:lnTo>
                      <a:pt x="2251" y="625"/>
                    </a:lnTo>
                    <a:lnTo>
                      <a:pt x="2248" y="622"/>
                    </a:lnTo>
                    <a:lnTo>
                      <a:pt x="2245" y="615"/>
                    </a:lnTo>
                    <a:lnTo>
                      <a:pt x="2241" y="608"/>
                    </a:lnTo>
                    <a:lnTo>
                      <a:pt x="2240" y="606"/>
                    </a:lnTo>
                    <a:lnTo>
                      <a:pt x="2235" y="603"/>
                    </a:lnTo>
                    <a:lnTo>
                      <a:pt x="2235" y="603"/>
                    </a:lnTo>
                    <a:lnTo>
                      <a:pt x="2228" y="615"/>
                    </a:lnTo>
                    <a:lnTo>
                      <a:pt x="2221" y="626"/>
                    </a:lnTo>
                    <a:lnTo>
                      <a:pt x="2213" y="636"/>
                    </a:lnTo>
                    <a:lnTo>
                      <a:pt x="2204" y="644"/>
                    </a:lnTo>
                    <a:lnTo>
                      <a:pt x="2195" y="653"/>
                    </a:lnTo>
                    <a:lnTo>
                      <a:pt x="2183" y="661"/>
                    </a:lnTo>
                    <a:lnTo>
                      <a:pt x="2174" y="668"/>
                    </a:lnTo>
                    <a:lnTo>
                      <a:pt x="2162" y="674"/>
                    </a:lnTo>
                    <a:lnTo>
                      <a:pt x="2150" y="679"/>
                    </a:lnTo>
                    <a:lnTo>
                      <a:pt x="2137" y="684"/>
                    </a:lnTo>
                    <a:lnTo>
                      <a:pt x="2124" y="688"/>
                    </a:lnTo>
                    <a:lnTo>
                      <a:pt x="2110" y="691"/>
                    </a:lnTo>
                    <a:lnTo>
                      <a:pt x="2098" y="692"/>
                    </a:lnTo>
                    <a:lnTo>
                      <a:pt x="2082" y="693"/>
                    </a:lnTo>
                    <a:lnTo>
                      <a:pt x="2068" y="693"/>
                    </a:lnTo>
                    <a:lnTo>
                      <a:pt x="2053" y="693"/>
                    </a:lnTo>
                    <a:lnTo>
                      <a:pt x="2053" y="693"/>
                    </a:lnTo>
                    <a:close/>
                    <a:moveTo>
                      <a:pt x="398" y="735"/>
                    </a:moveTo>
                    <a:lnTo>
                      <a:pt x="398" y="735"/>
                    </a:lnTo>
                    <a:lnTo>
                      <a:pt x="403" y="737"/>
                    </a:lnTo>
                    <a:lnTo>
                      <a:pt x="409" y="738"/>
                    </a:lnTo>
                    <a:lnTo>
                      <a:pt x="413" y="740"/>
                    </a:lnTo>
                    <a:lnTo>
                      <a:pt x="419" y="738"/>
                    </a:lnTo>
                    <a:lnTo>
                      <a:pt x="419" y="738"/>
                    </a:lnTo>
                    <a:lnTo>
                      <a:pt x="434" y="707"/>
                    </a:lnTo>
                    <a:lnTo>
                      <a:pt x="444" y="688"/>
                    </a:lnTo>
                    <a:lnTo>
                      <a:pt x="452" y="668"/>
                    </a:lnTo>
                    <a:lnTo>
                      <a:pt x="452" y="668"/>
                    </a:lnTo>
                    <a:lnTo>
                      <a:pt x="458" y="650"/>
                    </a:lnTo>
                    <a:lnTo>
                      <a:pt x="461" y="640"/>
                    </a:lnTo>
                    <a:lnTo>
                      <a:pt x="464" y="630"/>
                    </a:lnTo>
                    <a:lnTo>
                      <a:pt x="464" y="622"/>
                    </a:lnTo>
                    <a:lnTo>
                      <a:pt x="462" y="618"/>
                    </a:lnTo>
                    <a:lnTo>
                      <a:pt x="461" y="613"/>
                    </a:lnTo>
                    <a:lnTo>
                      <a:pt x="458" y="612"/>
                    </a:lnTo>
                    <a:lnTo>
                      <a:pt x="454" y="609"/>
                    </a:lnTo>
                    <a:lnTo>
                      <a:pt x="450" y="608"/>
                    </a:lnTo>
                    <a:lnTo>
                      <a:pt x="444" y="608"/>
                    </a:lnTo>
                    <a:lnTo>
                      <a:pt x="444" y="608"/>
                    </a:lnTo>
                    <a:lnTo>
                      <a:pt x="440" y="626"/>
                    </a:lnTo>
                    <a:lnTo>
                      <a:pt x="434" y="643"/>
                    </a:lnTo>
                    <a:lnTo>
                      <a:pt x="423" y="674"/>
                    </a:lnTo>
                    <a:lnTo>
                      <a:pt x="410" y="703"/>
                    </a:lnTo>
                    <a:lnTo>
                      <a:pt x="398" y="735"/>
                    </a:lnTo>
                    <a:lnTo>
                      <a:pt x="398" y="735"/>
                    </a:lnTo>
                    <a:close/>
                    <a:moveTo>
                      <a:pt x="534" y="633"/>
                    </a:moveTo>
                    <a:lnTo>
                      <a:pt x="534" y="633"/>
                    </a:lnTo>
                    <a:lnTo>
                      <a:pt x="524" y="646"/>
                    </a:lnTo>
                    <a:lnTo>
                      <a:pt x="516" y="660"/>
                    </a:lnTo>
                    <a:lnTo>
                      <a:pt x="499" y="691"/>
                    </a:lnTo>
                    <a:lnTo>
                      <a:pt x="483" y="724"/>
                    </a:lnTo>
                    <a:lnTo>
                      <a:pt x="469" y="757"/>
                    </a:lnTo>
                    <a:lnTo>
                      <a:pt x="469" y="757"/>
                    </a:lnTo>
                    <a:lnTo>
                      <a:pt x="482" y="766"/>
                    </a:lnTo>
                    <a:lnTo>
                      <a:pt x="495" y="775"/>
                    </a:lnTo>
                    <a:lnTo>
                      <a:pt x="507" y="785"/>
                    </a:lnTo>
                    <a:lnTo>
                      <a:pt x="518" y="796"/>
                    </a:lnTo>
                    <a:lnTo>
                      <a:pt x="518" y="796"/>
                    </a:lnTo>
                    <a:lnTo>
                      <a:pt x="535" y="764"/>
                    </a:lnTo>
                    <a:lnTo>
                      <a:pt x="549" y="730"/>
                    </a:lnTo>
                    <a:lnTo>
                      <a:pt x="563" y="695"/>
                    </a:lnTo>
                    <a:lnTo>
                      <a:pt x="576" y="660"/>
                    </a:lnTo>
                    <a:lnTo>
                      <a:pt x="576" y="660"/>
                    </a:lnTo>
                    <a:lnTo>
                      <a:pt x="572" y="654"/>
                    </a:lnTo>
                    <a:lnTo>
                      <a:pt x="568" y="648"/>
                    </a:lnTo>
                    <a:lnTo>
                      <a:pt x="558" y="641"/>
                    </a:lnTo>
                    <a:lnTo>
                      <a:pt x="545" y="636"/>
                    </a:lnTo>
                    <a:lnTo>
                      <a:pt x="534" y="633"/>
                    </a:lnTo>
                    <a:lnTo>
                      <a:pt x="534" y="633"/>
                    </a:lnTo>
                    <a:close/>
                    <a:moveTo>
                      <a:pt x="584" y="681"/>
                    </a:moveTo>
                    <a:lnTo>
                      <a:pt x="584" y="681"/>
                    </a:lnTo>
                    <a:lnTo>
                      <a:pt x="583" y="686"/>
                    </a:lnTo>
                    <a:lnTo>
                      <a:pt x="583" y="692"/>
                    </a:lnTo>
                    <a:lnTo>
                      <a:pt x="582" y="698"/>
                    </a:lnTo>
                    <a:lnTo>
                      <a:pt x="580" y="703"/>
                    </a:lnTo>
                    <a:lnTo>
                      <a:pt x="580" y="703"/>
                    </a:lnTo>
                    <a:lnTo>
                      <a:pt x="570" y="726"/>
                    </a:lnTo>
                    <a:lnTo>
                      <a:pt x="559" y="748"/>
                    </a:lnTo>
                    <a:lnTo>
                      <a:pt x="548" y="769"/>
                    </a:lnTo>
                    <a:lnTo>
                      <a:pt x="540" y="792"/>
                    </a:lnTo>
                    <a:lnTo>
                      <a:pt x="540" y="792"/>
                    </a:lnTo>
                    <a:lnTo>
                      <a:pt x="534" y="814"/>
                    </a:lnTo>
                    <a:lnTo>
                      <a:pt x="531" y="839"/>
                    </a:lnTo>
                    <a:lnTo>
                      <a:pt x="528" y="867"/>
                    </a:lnTo>
                    <a:lnTo>
                      <a:pt x="527" y="893"/>
                    </a:lnTo>
                    <a:lnTo>
                      <a:pt x="527" y="893"/>
                    </a:lnTo>
                    <a:lnTo>
                      <a:pt x="525" y="925"/>
                    </a:lnTo>
                    <a:lnTo>
                      <a:pt x="525" y="956"/>
                    </a:lnTo>
                    <a:lnTo>
                      <a:pt x="527" y="1012"/>
                    </a:lnTo>
                    <a:lnTo>
                      <a:pt x="527" y="1039"/>
                    </a:lnTo>
                    <a:lnTo>
                      <a:pt x="525" y="1067"/>
                    </a:lnTo>
                    <a:lnTo>
                      <a:pt x="523" y="1093"/>
                    </a:lnTo>
                    <a:lnTo>
                      <a:pt x="518" y="1123"/>
                    </a:lnTo>
                    <a:lnTo>
                      <a:pt x="518" y="1123"/>
                    </a:lnTo>
                    <a:lnTo>
                      <a:pt x="562" y="1157"/>
                    </a:lnTo>
                    <a:lnTo>
                      <a:pt x="584" y="1172"/>
                    </a:lnTo>
                    <a:lnTo>
                      <a:pt x="608" y="1188"/>
                    </a:lnTo>
                    <a:lnTo>
                      <a:pt x="608" y="1188"/>
                    </a:lnTo>
                    <a:lnTo>
                      <a:pt x="610" y="1145"/>
                    </a:lnTo>
                    <a:lnTo>
                      <a:pt x="611" y="1102"/>
                    </a:lnTo>
                    <a:lnTo>
                      <a:pt x="613" y="1012"/>
                    </a:lnTo>
                    <a:lnTo>
                      <a:pt x="613" y="1012"/>
                    </a:lnTo>
                    <a:lnTo>
                      <a:pt x="611" y="967"/>
                    </a:lnTo>
                    <a:lnTo>
                      <a:pt x="608" y="925"/>
                    </a:lnTo>
                    <a:lnTo>
                      <a:pt x="607" y="884"/>
                    </a:lnTo>
                    <a:lnTo>
                      <a:pt x="606" y="849"/>
                    </a:lnTo>
                    <a:lnTo>
                      <a:pt x="606" y="849"/>
                    </a:lnTo>
                    <a:lnTo>
                      <a:pt x="608" y="745"/>
                    </a:lnTo>
                    <a:lnTo>
                      <a:pt x="608" y="691"/>
                    </a:lnTo>
                    <a:lnTo>
                      <a:pt x="607" y="664"/>
                    </a:lnTo>
                    <a:lnTo>
                      <a:pt x="604" y="640"/>
                    </a:lnTo>
                    <a:lnTo>
                      <a:pt x="604" y="640"/>
                    </a:lnTo>
                    <a:lnTo>
                      <a:pt x="603" y="646"/>
                    </a:lnTo>
                    <a:lnTo>
                      <a:pt x="601" y="651"/>
                    </a:lnTo>
                    <a:lnTo>
                      <a:pt x="596" y="661"/>
                    </a:lnTo>
                    <a:lnTo>
                      <a:pt x="589" y="671"/>
                    </a:lnTo>
                    <a:lnTo>
                      <a:pt x="584" y="681"/>
                    </a:lnTo>
                    <a:lnTo>
                      <a:pt x="584" y="681"/>
                    </a:lnTo>
                    <a:close/>
                    <a:moveTo>
                      <a:pt x="2065" y="721"/>
                    </a:moveTo>
                    <a:lnTo>
                      <a:pt x="2065" y="721"/>
                    </a:lnTo>
                    <a:lnTo>
                      <a:pt x="2095" y="786"/>
                    </a:lnTo>
                    <a:lnTo>
                      <a:pt x="2123" y="853"/>
                    </a:lnTo>
                    <a:lnTo>
                      <a:pt x="2178" y="987"/>
                    </a:lnTo>
                    <a:lnTo>
                      <a:pt x="2178" y="987"/>
                    </a:lnTo>
                    <a:lnTo>
                      <a:pt x="2193" y="988"/>
                    </a:lnTo>
                    <a:lnTo>
                      <a:pt x="2207" y="988"/>
                    </a:lnTo>
                    <a:lnTo>
                      <a:pt x="2221" y="987"/>
                    </a:lnTo>
                    <a:lnTo>
                      <a:pt x="2237" y="984"/>
                    </a:lnTo>
                    <a:lnTo>
                      <a:pt x="2251" y="981"/>
                    </a:lnTo>
                    <a:lnTo>
                      <a:pt x="2266" y="976"/>
                    </a:lnTo>
                    <a:lnTo>
                      <a:pt x="2280" y="971"/>
                    </a:lnTo>
                    <a:lnTo>
                      <a:pt x="2294" y="964"/>
                    </a:lnTo>
                    <a:lnTo>
                      <a:pt x="2307" y="957"/>
                    </a:lnTo>
                    <a:lnTo>
                      <a:pt x="2321" y="950"/>
                    </a:lnTo>
                    <a:lnTo>
                      <a:pt x="2332" y="940"/>
                    </a:lnTo>
                    <a:lnTo>
                      <a:pt x="2343" y="932"/>
                    </a:lnTo>
                    <a:lnTo>
                      <a:pt x="2355" y="921"/>
                    </a:lnTo>
                    <a:lnTo>
                      <a:pt x="2363" y="911"/>
                    </a:lnTo>
                    <a:lnTo>
                      <a:pt x="2372" y="898"/>
                    </a:lnTo>
                    <a:lnTo>
                      <a:pt x="2379" y="887"/>
                    </a:lnTo>
                    <a:lnTo>
                      <a:pt x="2379" y="887"/>
                    </a:lnTo>
                    <a:lnTo>
                      <a:pt x="2322" y="766"/>
                    </a:lnTo>
                    <a:lnTo>
                      <a:pt x="2293" y="706"/>
                    </a:lnTo>
                    <a:lnTo>
                      <a:pt x="2262" y="648"/>
                    </a:lnTo>
                    <a:lnTo>
                      <a:pt x="2262" y="648"/>
                    </a:lnTo>
                    <a:lnTo>
                      <a:pt x="2255" y="658"/>
                    </a:lnTo>
                    <a:lnTo>
                      <a:pt x="2247" y="669"/>
                    </a:lnTo>
                    <a:lnTo>
                      <a:pt x="2238" y="678"/>
                    </a:lnTo>
                    <a:lnTo>
                      <a:pt x="2228" y="688"/>
                    </a:lnTo>
                    <a:lnTo>
                      <a:pt x="2217" y="696"/>
                    </a:lnTo>
                    <a:lnTo>
                      <a:pt x="2206" y="703"/>
                    </a:lnTo>
                    <a:lnTo>
                      <a:pt x="2195" y="710"/>
                    </a:lnTo>
                    <a:lnTo>
                      <a:pt x="2181" y="717"/>
                    </a:lnTo>
                    <a:lnTo>
                      <a:pt x="2168" y="721"/>
                    </a:lnTo>
                    <a:lnTo>
                      <a:pt x="2154" y="726"/>
                    </a:lnTo>
                    <a:lnTo>
                      <a:pt x="2140" y="728"/>
                    </a:lnTo>
                    <a:lnTo>
                      <a:pt x="2126" y="730"/>
                    </a:lnTo>
                    <a:lnTo>
                      <a:pt x="2110" y="730"/>
                    </a:lnTo>
                    <a:lnTo>
                      <a:pt x="2095" y="728"/>
                    </a:lnTo>
                    <a:lnTo>
                      <a:pt x="2081" y="726"/>
                    </a:lnTo>
                    <a:lnTo>
                      <a:pt x="2065" y="721"/>
                    </a:lnTo>
                    <a:lnTo>
                      <a:pt x="2065" y="721"/>
                    </a:lnTo>
                    <a:close/>
                    <a:moveTo>
                      <a:pt x="316" y="932"/>
                    </a:moveTo>
                    <a:lnTo>
                      <a:pt x="316" y="932"/>
                    </a:lnTo>
                    <a:lnTo>
                      <a:pt x="326" y="935"/>
                    </a:lnTo>
                    <a:lnTo>
                      <a:pt x="336" y="938"/>
                    </a:lnTo>
                    <a:lnTo>
                      <a:pt x="336" y="938"/>
                    </a:lnTo>
                    <a:lnTo>
                      <a:pt x="340" y="921"/>
                    </a:lnTo>
                    <a:lnTo>
                      <a:pt x="346" y="904"/>
                    </a:lnTo>
                    <a:lnTo>
                      <a:pt x="357" y="872"/>
                    </a:lnTo>
                    <a:lnTo>
                      <a:pt x="370" y="839"/>
                    </a:lnTo>
                    <a:lnTo>
                      <a:pt x="382" y="808"/>
                    </a:lnTo>
                    <a:lnTo>
                      <a:pt x="382" y="808"/>
                    </a:lnTo>
                    <a:lnTo>
                      <a:pt x="378" y="807"/>
                    </a:lnTo>
                    <a:lnTo>
                      <a:pt x="377" y="806"/>
                    </a:lnTo>
                    <a:lnTo>
                      <a:pt x="374" y="804"/>
                    </a:lnTo>
                    <a:lnTo>
                      <a:pt x="370" y="804"/>
                    </a:lnTo>
                    <a:lnTo>
                      <a:pt x="370" y="804"/>
                    </a:lnTo>
                    <a:lnTo>
                      <a:pt x="357" y="837"/>
                    </a:lnTo>
                    <a:lnTo>
                      <a:pt x="343" y="869"/>
                    </a:lnTo>
                    <a:lnTo>
                      <a:pt x="330" y="900"/>
                    </a:lnTo>
                    <a:lnTo>
                      <a:pt x="316" y="932"/>
                    </a:lnTo>
                    <a:lnTo>
                      <a:pt x="316" y="932"/>
                    </a:lnTo>
                    <a:close/>
                    <a:moveTo>
                      <a:pt x="461" y="831"/>
                    </a:moveTo>
                    <a:lnTo>
                      <a:pt x="461" y="831"/>
                    </a:lnTo>
                    <a:lnTo>
                      <a:pt x="452" y="837"/>
                    </a:lnTo>
                    <a:lnTo>
                      <a:pt x="445" y="844"/>
                    </a:lnTo>
                    <a:lnTo>
                      <a:pt x="440" y="852"/>
                    </a:lnTo>
                    <a:lnTo>
                      <a:pt x="434" y="860"/>
                    </a:lnTo>
                    <a:lnTo>
                      <a:pt x="430" y="870"/>
                    </a:lnTo>
                    <a:lnTo>
                      <a:pt x="427" y="880"/>
                    </a:lnTo>
                    <a:lnTo>
                      <a:pt x="423" y="900"/>
                    </a:lnTo>
                    <a:lnTo>
                      <a:pt x="423" y="900"/>
                    </a:lnTo>
                    <a:lnTo>
                      <a:pt x="413" y="912"/>
                    </a:lnTo>
                    <a:lnTo>
                      <a:pt x="403" y="928"/>
                    </a:lnTo>
                    <a:lnTo>
                      <a:pt x="394" y="945"/>
                    </a:lnTo>
                    <a:lnTo>
                      <a:pt x="389" y="953"/>
                    </a:lnTo>
                    <a:lnTo>
                      <a:pt x="387" y="963"/>
                    </a:lnTo>
                    <a:lnTo>
                      <a:pt x="387" y="963"/>
                    </a:lnTo>
                    <a:lnTo>
                      <a:pt x="398" y="974"/>
                    </a:lnTo>
                    <a:lnTo>
                      <a:pt x="410" y="983"/>
                    </a:lnTo>
                    <a:lnTo>
                      <a:pt x="422" y="992"/>
                    </a:lnTo>
                    <a:lnTo>
                      <a:pt x="427" y="998"/>
                    </a:lnTo>
                    <a:lnTo>
                      <a:pt x="431" y="1004"/>
                    </a:lnTo>
                    <a:lnTo>
                      <a:pt x="431" y="1004"/>
                    </a:lnTo>
                    <a:lnTo>
                      <a:pt x="448" y="969"/>
                    </a:lnTo>
                    <a:lnTo>
                      <a:pt x="462" y="932"/>
                    </a:lnTo>
                    <a:lnTo>
                      <a:pt x="490" y="858"/>
                    </a:lnTo>
                    <a:lnTo>
                      <a:pt x="490" y="858"/>
                    </a:lnTo>
                    <a:lnTo>
                      <a:pt x="476" y="844"/>
                    </a:lnTo>
                    <a:lnTo>
                      <a:pt x="461" y="831"/>
                    </a:lnTo>
                    <a:lnTo>
                      <a:pt x="461" y="831"/>
                    </a:lnTo>
                    <a:close/>
                    <a:moveTo>
                      <a:pt x="2189" y="1008"/>
                    </a:moveTo>
                    <a:lnTo>
                      <a:pt x="2189" y="1008"/>
                    </a:lnTo>
                    <a:lnTo>
                      <a:pt x="2192" y="1020"/>
                    </a:lnTo>
                    <a:lnTo>
                      <a:pt x="2197" y="1032"/>
                    </a:lnTo>
                    <a:lnTo>
                      <a:pt x="2197" y="1032"/>
                    </a:lnTo>
                    <a:lnTo>
                      <a:pt x="2199" y="1027"/>
                    </a:lnTo>
                    <a:lnTo>
                      <a:pt x="2202" y="1025"/>
                    </a:lnTo>
                    <a:lnTo>
                      <a:pt x="2204" y="1022"/>
                    </a:lnTo>
                    <a:lnTo>
                      <a:pt x="2209" y="1020"/>
                    </a:lnTo>
                    <a:lnTo>
                      <a:pt x="2209" y="1020"/>
                    </a:lnTo>
                    <a:lnTo>
                      <a:pt x="2224" y="1022"/>
                    </a:lnTo>
                    <a:lnTo>
                      <a:pt x="2241" y="1020"/>
                    </a:lnTo>
                    <a:lnTo>
                      <a:pt x="2275" y="1019"/>
                    </a:lnTo>
                    <a:lnTo>
                      <a:pt x="2275" y="1019"/>
                    </a:lnTo>
                    <a:lnTo>
                      <a:pt x="2290" y="1016"/>
                    </a:lnTo>
                    <a:lnTo>
                      <a:pt x="2306" y="1011"/>
                    </a:lnTo>
                    <a:lnTo>
                      <a:pt x="2321" y="1004"/>
                    </a:lnTo>
                    <a:lnTo>
                      <a:pt x="2335" y="995"/>
                    </a:lnTo>
                    <a:lnTo>
                      <a:pt x="2349" y="987"/>
                    </a:lnTo>
                    <a:lnTo>
                      <a:pt x="2360" y="977"/>
                    </a:lnTo>
                    <a:lnTo>
                      <a:pt x="2372" y="967"/>
                    </a:lnTo>
                    <a:lnTo>
                      <a:pt x="2381" y="957"/>
                    </a:lnTo>
                    <a:lnTo>
                      <a:pt x="2381" y="957"/>
                    </a:lnTo>
                    <a:lnTo>
                      <a:pt x="2388" y="945"/>
                    </a:lnTo>
                    <a:lnTo>
                      <a:pt x="2393" y="939"/>
                    </a:lnTo>
                    <a:lnTo>
                      <a:pt x="2394" y="932"/>
                    </a:lnTo>
                    <a:lnTo>
                      <a:pt x="2395" y="925"/>
                    </a:lnTo>
                    <a:lnTo>
                      <a:pt x="2394" y="919"/>
                    </a:lnTo>
                    <a:lnTo>
                      <a:pt x="2393" y="914"/>
                    </a:lnTo>
                    <a:lnTo>
                      <a:pt x="2387" y="910"/>
                    </a:lnTo>
                    <a:lnTo>
                      <a:pt x="2387" y="910"/>
                    </a:lnTo>
                    <a:lnTo>
                      <a:pt x="2369" y="932"/>
                    </a:lnTo>
                    <a:lnTo>
                      <a:pt x="2348" y="950"/>
                    </a:lnTo>
                    <a:lnTo>
                      <a:pt x="2327" y="967"/>
                    </a:lnTo>
                    <a:lnTo>
                      <a:pt x="2303" y="981"/>
                    </a:lnTo>
                    <a:lnTo>
                      <a:pt x="2276" y="991"/>
                    </a:lnTo>
                    <a:lnTo>
                      <a:pt x="2249" y="999"/>
                    </a:lnTo>
                    <a:lnTo>
                      <a:pt x="2220" y="1005"/>
                    </a:lnTo>
                    <a:lnTo>
                      <a:pt x="2189" y="1008"/>
                    </a:lnTo>
                    <a:lnTo>
                      <a:pt x="2189" y="1008"/>
                    </a:lnTo>
                    <a:close/>
                    <a:moveTo>
                      <a:pt x="2404" y="950"/>
                    </a:moveTo>
                    <a:lnTo>
                      <a:pt x="2404" y="950"/>
                    </a:lnTo>
                    <a:lnTo>
                      <a:pt x="2397" y="962"/>
                    </a:lnTo>
                    <a:lnTo>
                      <a:pt x="2388" y="971"/>
                    </a:lnTo>
                    <a:lnTo>
                      <a:pt x="2380" y="981"/>
                    </a:lnTo>
                    <a:lnTo>
                      <a:pt x="2370" y="991"/>
                    </a:lnTo>
                    <a:lnTo>
                      <a:pt x="2359" y="1001"/>
                    </a:lnTo>
                    <a:lnTo>
                      <a:pt x="2346" y="1008"/>
                    </a:lnTo>
                    <a:lnTo>
                      <a:pt x="2334" y="1016"/>
                    </a:lnTo>
                    <a:lnTo>
                      <a:pt x="2321" y="1023"/>
                    </a:lnTo>
                    <a:lnTo>
                      <a:pt x="2307" y="1029"/>
                    </a:lnTo>
                    <a:lnTo>
                      <a:pt x="2293" y="1033"/>
                    </a:lnTo>
                    <a:lnTo>
                      <a:pt x="2277" y="1036"/>
                    </a:lnTo>
                    <a:lnTo>
                      <a:pt x="2262" y="1039"/>
                    </a:lnTo>
                    <a:lnTo>
                      <a:pt x="2247" y="1040"/>
                    </a:lnTo>
                    <a:lnTo>
                      <a:pt x="2230" y="1039"/>
                    </a:lnTo>
                    <a:lnTo>
                      <a:pt x="2214" y="1037"/>
                    </a:lnTo>
                    <a:lnTo>
                      <a:pt x="2197" y="1033"/>
                    </a:lnTo>
                    <a:lnTo>
                      <a:pt x="2197" y="1033"/>
                    </a:lnTo>
                    <a:lnTo>
                      <a:pt x="2202" y="1046"/>
                    </a:lnTo>
                    <a:lnTo>
                      <a:pt x="2206" y="1057"/>
                    </a:lnTo>
                    <a:lnTo>
                      <a:pt x="2210" y="1067"/>
                    </a:lnTo>
                    <a:lnTo>
                      <a:pt x="2217" y="1074"/>
                    </a:lnTo>
                    <a:lnTo>
                      <a:pt x="2224" y="1079"/>
                    </a:lnTo>
                    <a:lnTo>
                      <a:pt x="2228" y="1082"/>
                    </a:lnTo>
                    <a:lnTo>
                      <a:pt x="2234" y="1082"/>
                    </a:lnTo>
                    <a:lnTo>
                      <a:pt x="2240" y="1082"/>
                    </a:lnTo>
                    <a:lnTo>
                      <a:pt x="2245" y="1081"/>
                    </a:lnTo>
                    <a:lnTo>
                      <a:pt x="2259" y="1077"/>
                    </a:lnTo>
                    <a:lnTo>
                      <a:pt x="2259" y="1077"/>
                    </a:lnTo>
                    <a:lnTo>
                      <a:pt x="2273" y="1079"/>
                    </a:lnTo>
                    <a:lnTo>
                      <a:pt x="2287" y="1081"/>
                    </a:lnTo>
                    <a:lnTo>
                      <a:pt x="2301" y="1081"/>
                    </a:lnTo>
                    <a:lnTo>
                      <a:pt x="2315" y="1079"/>
                    </a:lnTo>
                    <a:lnTo>
                      <a:pt x="2328" y="1078"/>
                    </a:lnTo>
                    <a:lnTo>
                      <a:pt x="2341" y="1075"/>
                    </a:lnTo>
                    <a:lnTo>
                      <a:pt x="2355" y="1071"/>
                    </a:lnTo>
                    <a:lnTo>
                      <a:pt x="2366" y="1067"/>
                    </a:lnTo>
                    <a:lnTo>
                      <a:pt x="2377" y="1061"/>
                    </a:lnTo>
                    <a:lnTo>
                      <a:pt x="2388" y="1054"/>
                    </a:lnTo>
                    <a:lnTo>
                      <a:pt x="2398" y="1047"/>
                    </a:lnTo>
                    <a:lnTo>
                      <a:pt x="2408" y="1039"/>
                    </a:lnTo>
                    <a:lnTo>
                      <a:pt x="2416" y="1029"/>
                    </a:lnTo>
                    <a:lnTo>
                      <a:pt x="2423" y="1019"/>
                    </a:lnTo>
                    <a:lnTo>
                      <a:pt x="2429" y="1009"/>
                    </a:lnTo>
                    <a:lnTo>
                      <a:pt x="2433" y="998"/>
                    </a:lnTo>
                    <a:lnTo>
                      <a:pt x="2433" y="998"/>
                    </a:lnTo>
                    <a:lnTo>
                      <a:pt x="2430" y="992"/>
                    </a:lnTo>
                    <a:lnTo>
                      <a:pt x="2426" y="985"/>
                    </a:lnTo>
                    <a:lnTo>
                      <a:pt x="2422" y="971"/>
                    </a:lnTo>
                    <a:lnTo>
                      <a:pt x="2418" y="966"/>
                    </a:lnTo>
                    <a:lnTo>
                      <a:pt x="2415" y="959"/>
                    </a:lnTo>
                    <a:lnTo>
                      <a:pt x="2409" y="954"/>
                    </a:lnTo>
                    <a:lnTo>
                      <a:pt x="2404" y="950"/>
                    </a:lnTo>
                    <a:lnTo>
                      <a:pt x="2404" y="950"/>
                    </a:lnTo>
                    <a:close/>
                    <a:moveTo>
                      <a:pt x="276" y="1020"/>
                    </a:moveTo>
                    <a:lnTo>
                      <a:pt x="276" y="1020"/>
                    </a:lnTo>
                    <a:lnTo>
                      <a:pt x="264" y="1044"/>
                    </a:lnTo>
                    <a:lnTo>
                      <a:pt x="255" y="1070"/>
                    </a:lnTo>
                    <a:lnTo>
                      <a:pt x="255" y="1070"/>
                    </a:lnTo>
                    <a:lnTo>
                      <a:pt x="276" y="1072"/>
                    </a:lnTo>
                    <a:lnTo>
                      <a:pt x="294" y="1075"/>
                    </a:lnTo>
                    <a:lnTo>
                      <a:pt x="311" y="1077"/>
                    </a:lnTo>
                    <a:lnTo>
                      <a:pt x="332" y="1082"/>
                    </a:lnTo>
                    <a:lnTo>
                      <a:pt x="332" y="1082"/>
                    </a:lnTo>
                    <a:lnTo>
                      <a:pt x="343" y="1092"/>
                    </a:lnTo>
                    <a:lnTo>
                      <a:pt x="354" y="1103"/>
                    </a:lnTo>
                    <a:lnTo>
                      <a:pt x="367" y="1113"/>
                    </a:lnTo>
                    <a:lnTo>
                      <a:pt x="372" y="1117"/>
                    </a:lnTo>
                    <a:lnTo>
                      <a:pt x="381" y="1122"/>
                    </a:lnTo>
                    <a:lnTo>
                      <a:pt x="381" y="1122"/>
                    </a:lnTo>
                    <a:lnTo>
                      <a:pt x="382" y="1113"/>
                    </a:lnTo>
                    <a:lnTo>
                      <a:pt x="384" y="1108"/>
                    </a:lnTo>
                    <a:lnTo>
                      <a:pt x="389" y="1095"/>
                    </a:lnTo>
                    <a:lnTo>
                      <a:pt x="395" y="1082"/>
                    </a:lnTo>
                    <a:lnTo>
                      <a:pt x="398" y="1075"/>
                    </a:lnTo>
                    <a:lnTo>
                      <a:pt x="399" y="1068"/>
                    </a:lnTo>
                    <a:lnTo>
                      <a:pt x="399" y="1068"/>
                    </a:lnTo>
                    <a:lnTo>
                      <a:pt x="388" y="1058"/>
                    </a:lnTo>
                    <a:lnTo>
                      <a:pt x="377" y="1049"/>
                    </a:lnTo>
                    <a:lnTo>
                      <a:pt x="363" y="1040"/>
                    </a:lnTo>
                    <a:lnTo>
                      <a:pt x="347" y="1033"/>
                    </a:lnTo>
                    <a:lnTo>
                      <a:pt x="330" y="1026"/>
                    </a:lnTo>
                    <a:lnTo>
                      <a:pt x="314" y="1022"/>
                    </a:lnTo>
                    <a:lnTo>
                      <a:pt x="295" y="1020"/>
                    </a:lnTo>
                    <a:lnTo>
                      <a:pt x="276" y="1020"/>
                    </a:lnTo>
                    <a:lnTo>
                      <a:pt x="276" y="1020"/>
                    </a:lnTo>
                    <a:close/>
                    <a:moveTo>
                      <a:pt x="2313" y="1168"/>
                    </a:moveTo>
                    <a:lnTo>
                      <a:pt x="2313" y="1168"/>
                    </a:lnTo>
                    <a:lnTo>
                      <a:pt x="2332" y="1168"/>
                    </a:lnTo>
                    <a:lnTo>
                      <a:pt x="2352" y="1166"/>
                    </a:lnTo>
                    <a:lnTo>
                      <a:pt x="2372" y="1161"/>
                    </a:lnTo>
                    <a:lnTo>
                      <a:pt x="2390" y="1155"/>
                    </a:lnTo>
                    <a:lnTo>
                      <a:pt x="2407" y="1147"/>
                    </a:lnTo>
                    <a:lnTo>
                      <a:pt x="2423" y="1137"/>
                    </a:lnTo>
                    <a:lnTo>
                      <a:pt x="2437" y="1124"/>
                    </a:lnTo>
                    <a:lnTo>
                      <a:pt x="2449" y="1112"/>
                    </a:lnTo>
                    <a:lnTo>
                      <a:pt x="2449" y="1112"/>
                    </a:lnTo>
                    <a:lnTo>
                      <a:pt x="2456" y="1100"/>
                    </a:lnTo>
                    <a:lnTo>
                      <a:pt x="2461" y="1091"/>
                    </a:lnTo>
                    <a:lnTo>
                      <a:pt x="2464" y="1079"/>
                    </a:lnTo>
                    <a:lnTo>
                      <a:pt x="2464" y="1070"/>
                    </a:lnTo>
                    <a:lnTo>
                      <a:pt x="2463" y="1058"/>
                    </a:lnTo>
                    <a:lnTo>
                      <a:pt x="2460" y="1049"/>
                    </a:lnTo>
                    <a:lnTo>
                      <a:pt x="2454" y="1037"/>
                    </a:lnTo>
                    <a:lnTo>
                      <a:pt x="2449" y="1025"/>
                    </a:lnTo>
                    <a:lnTo>
                      <a:pt x="2449" y="1025"/>
                    </a:lnTo>
                    <a:lnTo>
                      <a:pt x="2442" y="1025"/>
                    </a:lnTo>
                    <a:lnTo>
                      <a:pt x="2442" y="1025"/>
                    </a:lnTo>
                    <a:lnTo>
                      <a:pt x="2435" y="1037"/>
                    </a:lnTo>
                    <a:lnTo>
                      <a:pt x="2425" y="1049"/>
                    </a:lnTo>
                    <a:lnTo>
                      <a:pt x="2415" y="1058"/>
                    </a:lnTo>
                    <a:lnTo>
                      <a:pt x="2402" y="1067"/>
                    </a:lnTo>
                    <a:lnTo>
                      <a:pt x="2391" y="1074"/>
                    </a:lnTo>
                    <a:lnTo>
                      <a:pt x="2377" y="1081"/>
                    </a:lnTo>
                    <a:lnTo>
                      <a:pt x="2363" y="1085"/>
                    </a:lnTo>
                    <a:lnTo>
                      <a:pt x="2349" y="1089"/>
                    </a:lnTo>
                    <a:lnTo>
                      <a:pt x="2320" y="1096"/>
                    </a:lnTo>
                    <a:lnTo>
                      <a:pt x="2289" y="1099"/>
                    </a:lnTo>
                    <a:lnTo>
                      <a:pt x="2258" y="1102"/>
                    </a:lnTo>
                    <a:lnTo>
                      <a:pt x="2227" y="1102"/>
                    </a:lnTo>
                    <a:lnTo>
                      <a:pt x="2227" y="1102"/>
                    </a:lnTo>
                    <a:lnTo>
                      <a:pt x="2242" y="1133"/>
                    </a:lnTo>
                    <a:lnTo>
                      <a:pt x="2251" y="1148"/>
                    </a:lnTo>
                    <a:lnTo>
                      <a:pt x="2259" y="1161"/>
                    </a:lnTo>
                    <a:lnTo>
                      <a:pt x="2259" y="1161"/>
                    </a:lnTo>
                    <a:lnTo>
                      <a:pt x="2265" y="1161"/>
                    </a:lnTo>
                    <a:lnTo>
                      <a:pt x="2272" y="1161"/>
                    </a:lnTo>
                    <a:lnTo>
                      <a:pt x="2284" y="1162"/>
                    </a:lnTo>
                    <a:lnTo>
                      <a:pt x="2299" y="1165"/>
                    </a:lnTo>
                    <a:lnTo>
                      <a:pt x="2313" y="1168"/>
                    </a:lnTo>
                    <a:lnTo>
                      <a:pt x="2313" y="1168"/>
                    </a:lnTo>
                    <a:close/>
                    <a:moveTo>
                      <a:pt x="840" y="1122"/>
                    </a:moveTo>
                    <a:lnTo>
                      <a:pt x="840" y="1122"/>
                    </a:lnTo>
                    <a:lnTo>
                      <a:pt x="872" y="1129"/>
                    </a:lnTo>
                    <a:lnTo>
                      <a:pt x="906" y="1134"/>
                    </a:lnTo>
                    <a:lnTo>
                      <a:pt x="941" y="1138"/>
                    </a:lnTo>
                    <a:lnTo>
                      <a:pt x="978" y="1141"/>
                    </a:lnTo>
                    <a:lnTo>
                      <a:pt x="1014" y="1143"/>
                    </a:lnTo>
                    <a:lnTo>
                      <a:pt x="1052" y="1143"/>
                    </a:lnTo>
                    <a:lnTo>
                      <a:pt x="1090" y="1140"/>
                    </a:lnTo>
                    <a:lnTo>
                      <a:pt x="1128" y="1136"/>
                    </a:lnTo>
                    <a:lnTo>
                      <a:pt x="1128" y="1136"/>
                    </a:lnTo>
                    <a:lnTo>
                      <a:pt x="1129" y="1096"/>
                    </a:lnTo>
                    <a:lnTo>
                      <a:pt x="1132" y="1060"/>
                    </a:lnTo>
                    <a:lnTo>
                      <a:pt x="1132" y="1060"/>
                    </a:lnTo>
                    <a:lnTo>
                      <a:pt x="1093" y="1064"/>
                    </a:lnTo>
                    <a:lnTo>
                      <a:pt x="1055" y="1067"/>
                    </a:lnTo>
                    <a:lnTo>
                      <a:pt x="1015" y="1067"/>
                    </a:lnTo>
                    <a:lnTo>
                      <a:pt x="978" y="1067"/>
                    </a:lnTo>
                    <a:lnTo>
                      <a:pt x="941" y="1064"/>
                    </a:lnTo>
                    <a:lnTo>
                      <a:pt x="907" y="1061"/>
                    </a:lnTo>
                    <a:lnTo>
                      <a:pt x="875" y="1056"/>
                    </a:lnTo>
                    <a:lnTo>
                      <a:pt x="847" y="1049"/>
                    </a:lnTo>
                    <a:lnTo>
                      <a:pt x="847" y="1049"/>
                    </a:lnTo>
                    <a:lnTo>
                      <a:pt x="843" y="1065"/>
                    </a:lnTo>
                    <a:lnTo>
                      <a:pt x="840" y="1082"/>
                    </a:lnTo>
                    <a:lnTo>
                      <a:pt x="840" y="1122"/>
                    </a:lnTo>
                    <a:lnTo>
                      <a:pt x="840" y="1122"/>
                    </a:lnTo>
                    <a:close/>
                    <a:moveTo>
                      <a:pt x="238" y="1112"/>
                    </a:moveTo>
                    <a:lnTo>
                      <a:pt x="238" y="1112"/>
                    </a:lnTo>
                    <a:lnTo>
                      <a:pt x="257" y="1115"/>
                    </a:lnTo>
                    <a:lnTo>
                      <a:pt x="276" y="1119"/>
                    </a:lnTo>
                    <a:lnTo>
                      <a:pt x="292" y="1126"/>
                    </a:lnTo>
                    <a:lnTo>
                      <a:pt x="308" y="1134"/>
                    </a:lnTo>
                    <a:lnTo>
                      <a:pt x="336" y="1151"/>
                    </a:lnTo>
                    <a:lnTo>
                      <a:pt x="350" y="1159"/>
                    </a:lnTo>
                    <a:lnTo>
                      <a:pt x="363" y="1165"/>
                    </a:lnTo>
                    <a:lnTo>
                      <a:pt x="363" y="1165"/>
                    </a:lnTo>
                    <a:lnTo>
                      <a:pt x="364" y="1161"/>
                    </a:lnTo>
                    <a:lnTo>
                      <a:pt x="367" y="1157"/>
                    </a:lnTo>
                    <a:lnTo>
                      <a:pt x="368" y="1151"/>
                    </a:lnTo>
                    <a:lnTo>
                      <a:pt x="370" y="1147"/>
                    </a:lnTo>
                    <a:lnTo>
                      <a:pt x="370" y="1147"/>
                    </a:lnTo>
                    <a:lnTo>
                      <a:pt x="360" y="1133"/>
                    </a:lnTo>
                    <a:lnTo>
                      <a:pt x="349" y="1122"/>
                    </a:lnTo>
                    <a:lnTo>
                      <a:pt x="335" y="1112"/>
                    </a:lnTo>
                    <a:lnTo>
                      <a:pt x="321" y="1103"/>
                    </a:lnTo>
                    <a:lnTo>
                      <a:pt x="305" y="1098"/>
                    </a:lnTo>
                    <a:lnTo>
                      <a:pt x="287" y="1092"/>
                    </a:lnTo>
                    <a:lnTo>
                      <a:pt x="269" y="1089"/>
                    </a:lnTo>
                    <a:lnTo>
                      <a:pt x="249" y="1086"/>
                    </a:lnTo>
                    <a:lnTo>
                      <a:pt x="249" y="1086"/>
                    </a:lnTo>
                    <a:lnTo>
                      <a:pt x="248" y="1085"/>
                    </a:lnTo>
                    <a:lnTo>
                      <a:pt x="246" y="1085"/>
                    </a:lnTo>
                    <a:lnTo>
                      <a:pt x="246" y="1085"/>
                    </a:lnTo>
                    <a:lnTo>
                      <a:pt x="242" y="1098"/>
                    </a:lnTo>
                    <a:lnTo>
                      <a:pt x="239" y="1105"/>
                    </a:lnTo>
                    <a:lnTo>
                      <a:pt x="238" y="1112"/>
                    </a:lnTo>
                    <a:lnTo>
                      <a:pt x="238" y="1112"/>
                    </a:lnTo>
                    <a:close/>
                    <a:moveTo>
                      <a:pt x="2452" y="1136"/>
                    </a:moveTo>
                    <a:lnTo>
                      <a:pt x="2452" y="1136"/>
                    </a:lnTo>
                    <a:lnTo>
                      <a:pt x="2442" y="1145"/>
                    </a:lnTo>
                    <a:lnTo>
                      <a:pt x="2432" y="1152"/>
                    </a:lnTo>
                    <a:lnTo>
                      <a:pt x="2422" y="1159"/>
                    </a:lnTo>
                    <a:lnTo>
                      <a:pt x="2412" y="1166"/>
                    </a:lnTo>
                    <a:lnTo>
                      <a:pt x="2401" y="1171"/>
                    </a:lnTo>
                    <a:lnTo>
                      <a:pt x="2390" y="1175"/>
                    </a:lnTo>
                    <a:lnTo>
                      <a:pt x="2367" y="1182"/>
                    </a:lnTo>
                    <a:lnTo>
                      <a:pt x="2342" y="1185"/>
                    </a:lnTo>
                    <a:lnTo>
                      <a:pt x="2317" y="1186"/>
                    </a:lnTo>
                    <a:lnTo>
                      <a:pt x="2290" y="1185"/>
                    </a:lnTo>
                    <a:lnTo>
                      <a:pt x="2263" y="1183"/>
                    </a:lnTo>
                    <a:lnTo>
                      <a:pt x="2263" y="1183"/>
                    </a:lnTo>
                    <a:lnTo>
                      <a:pt x="2275" y="1204"/>
                    </a:lnTo>
                    <a:lnTo>
                      <a:pt x="2286" y="1227"/>
                    </a:lnTo>
                    <a:lnTo>
                      <a:pt x="2291" y="1237"/>
                    </a:lnTo>
                    <a:lnTo>
                      <a:pt x="2299" y="1245"/>
                    </a:lnTo>
                    <a:lnTo>
                      <a:pt x="2307" y="1252"/>
                    </a:lnTo>
                    <a:lnTo>
                      <a:pt x="2317" y="1258"/>
                    </a:lnTo>
                    <a:lnTo>
                      <a:pt x="2317" y="1258"/>
                    </a:lnTo>
                    <a:lnTo>
                      <a:pt x="2324" y="1259"/>
                    </a:lnTo>
                    <a:lnTo>
                      <a:pt x="2332" y="1261"/>
                    </a:lnTo>
                    <a:lnTo>
                      <a:pt x="2350" y="1262"/>
                    </a:lnTo>
                    <a:lnTo>
                      <a:pt x="2370" y="1261"/>
                    </a:lnTo>
                    <a:lnTo>
                      <a:pt x="2387" y="1259"/>
                    </a:lnTo>
                    <a:lnTo>
                      <a:pt x="2387" y="1259"/>
                    </a:lnTo>
                    <a:lnTo>
                      <a:pt x="2407" y="1256"/>
                    </a:lnTo>
                    <a:lnTo>
                      <a:pt x="2425" y="1251"/>
                    </a:lnTo>
                    <a:lnTo>
                      <a:pt x="2443" y="1244"/>
                    </a:lnTo>
                    <a:lnTo>
                      <a:pt x="2459" y="1234"/>
                    </a:lnTo>
                    <a:lnTo>
                      <a:pt x="2473" y="1223"/>
                    </a:lnTo>
                    <a:lnTo>
                      <a:pt x="2485" y="1210"/>
                    </a:lnTo>
                    <a:lnTo>
                      <a:pt x="2495" y="1196"/>
                    </a:lnTo>
                    <a:lnTo>
                      <a:pt x="2502" y="1181"/>
                    </a:lnTo>
                    <a:lnTo>
                      <a:pt x="2502" y="1181"/>
                    </a:lnTo>
                    <a:lnTo>
                      <a:pt x="2505" y="1168"/>
                    </a:lnTo>
                    <a:lnTo>
                      <a:pt x="2505" y="1157"/>
                    </a:lnTo>
                    <a:lnTo>
                      <a:pt x="2502" y="1145"/>
                    </a:lnTo>
                    <a:lnTo>
                      <a:pt x="2499" y="1134"/>
                    </a:lnTo>
                    <a:lnTo>
                      <a:pt x="2494" y="1124"/>
                    </a:lnTo>
                    <a:lnTo>
                      <a:pt x="2488" y="1113"/>
                    </a:lnTo>
                    <a:lnTo>
                      <a:pt x="2477" y="1093"/>
                    </a:lnTo>
                    <a:lnTo>
                      <a:pt x="2477" y="1093"/>
                    </a:lnTo>
                    <a:lnTo>
                      <a:pt x="2471" y="1105"/>
                    </a:lnTo>
                    <a:lnTo>
                      <a:pt x="2466" y="1117"/>
                    </a:lnTo>
                    <a:lnTo>
                      <a:pt x="2457" y="1127"/>
                    </a:lnTo>
                    <a:lnTo>
                      <a:pt x="2452" y="1136"/>
                    </a:lnTo>
                    <a:lnTo>
                      <a:pt x="2452" y="1136"/>
                    </a:lnTo>
                    <a:close/>
                    <a:moveTo>
                      <a:pt x="221" y="1165"/>
                    </a:moveTo>
                    <a:lnTo>
                      <a:pt x="221" y="1165"/>
                    </a:lnTo>
                    <a:lnTo>
                      <a:pt x="234" y="1176"/>
                    </a:lnTo>
                    <a:lnTo>
                      <a:pt x="249" y="1188"/>
                    </a:lnTo>
                    <a:lnTo>
                      <a:pt x="269" y="1196"/>
                    </a:lnTo>
                    <a:lnTo>
                      <a:pt x="288" y="1203"/>
                    </a:lnTo>
                    <a:lnTo>
                      <a:pt x="298" y="1206"/>
                    </a:lnTo>
                    <a:lnTo>
                      <a:pt x="308" y="1207"/>
                    </a:lnTo>
                    <a:lnTo>
                      <a:pt x="318" y="1207"/>
                    </a:lnTo>
                    <a:lnTo>
                      <a:pt x="326" y="1204"/>
                    </a:lnTo>
                    <a:lnTo>
                      <a:pt x="335" y="1202"/>
                    </a:lnTo>
                    <a:lnTo>
                      <a:pt x="342" y="1196"/>
                    </a:lnTo>
                    <a:lnTo>
                      <a:pt x="347" y="1189"/>
                    </a:lnTo>
                    <a:lnTo>
                      <a:pt x="353" y="1181"/>
                    </a:lnTo>
                    <a:lnTo>
                      <a:pt x="353" y="1181"/>
                    </a:lnTo>
                    <a:lnTo>
                      <a:pt x="339" y="1172"/>
                    </a:lnTo>
                    <a:lnTo>
                      <a:pt x="325" y="1164"/>
                    </a:lnTo>
                    <a:lnTo>
                      <a:pt x="297" y="1147"/>
                    </a:lnTo>
                    <a:lnTo>
                      <a:pt x="283" y="1140"/>
                    </a:lnTo>
                    <a:lnTo>
                      <a:pt x="266" y="1133"/>
                    </a:lnTo>
                    <a:lnTo>
                      <a:pt x="249" y="1129"/>
                    </a:lnTo>
                    <a:lnTo>
                      <a:pt x="229" y="1126"/>
                    </a:lnTo>
                    <a:lnTo>
                      <a:pt x="229" y="1126"/>
                    </a:lnTo>
                    <a:lnTo>
                      <a:pt x="226" y="1130"/>
                    </a:lnTo>
                    <a:lnTo>
                      <a:pt x="224" y="1136"/>
                    </a:lnTo>
                    <a:lnTo>
                      <a:pt x="222" y="1145"/>
                    </a:lnTo>
                    <a:lnTo>
                      <a:pt x="222" y="1155"/>
                    </a:lnTo>
                    <a:lnTo>
                      <a:pt x="221" y="1165"/>
                    </a:lnTo>
                    <a:lnTo>
                      <a:pt x="221" y="1165"/>
                    </a:lnTo>
                    <a:close/>
                    <a:moveTo>
                      <a:pt x="848" y="1213"/>
                    </a:moveTo>
                    <a:lnTo>
                      <a:pt x="848" y="1213"/>
                    </a:lnTo>
                    <a:lnTo>
                      <a:pt x="905" y="1224"/>
                    </a:lnTo>
                    <a:lnTo>
                      <a:pt x="938" y="1231"/>
                    </a:lnTo>
                    <a:lnTo>
                      <a:pt x="973" y="1235"/>
                    </a:lnTo>
                    <a:lnTo>
                      <a:pt x="973" y="1235"/>
                    </a:lnTo>
                    <a:lnTo>
                      <a:pt x="1013" y="1239"/>
                    </a:lnTo>
                    <a:lnTo>
                      <a:pt x="1034" y="1239"/>
                    </a:lnTo>
                    <a:lnTo>
                      <a:pt x="1056" y="1239"/>
                    </a:lnTo>
                    <a:lnTo>
                      <a:pt x="1077" y="1237"/>
                    </a:lnTo>
                    <a:lnTo>
                      <a:pt x="1095" y="1232"/>
                    </a:lnTo>
                    <a:lnTo>
                      <a:pt x="1104" y="1228"/>
                    </a:lnTo>
                    <a:lnTo>
                      <a:pt x="1111" y="1225"/>
                    </a:lnTo>
                    <a:lnTo>
                      <a:pt x="1116" y="1220"/>
                    </a:lnTo>
                    <a:lnTo>
                      <a:pt x="1121" y="1214"/>
                    </a:lnTo>
                    <a:lnTo>
                      <a:pt x="1121" y="1214"/>
                    </a:lnTo>
                    <a:lnTo>
                      <a:pt x="1124" y="1209"/>
                    </a:lnTo>
                    <a:lnTo>
                      <a:pt x="1125" y="1202"/>
                    </a:lnTo>
                    <a:lnTo>
                      <a:pt x="1125" y="1185"/>
                    </a:lnTo>
                    <a:lnTo>
                      <a:pt x="1125" y="1169"/>
                    </a:lnTo>
                    <a:lnTo>
                      <a:pt x="1125" y="1157"/>
                    </a:lnTo>
                    <a:lnTo>
                      <a:pt x="1125" y="1157"/>
                    </a:lnTo>
                    <a:lnTo>
                      <a:pt x="1051" y="1159"/>
                    </a:lnTo>
                    <a:lnTo>
                      <a:pt x="1014" y="1161"/>
                    </a:lnTo>
                    <a:lnTo>
                      <a:pt x="976" y="1161"/>
                    </a:lnTo>
                    <a:lnTo>
                      <a:pt x="941" y="1158"/>
                    </a:lnTo>
                    <a:lnTo>
                      <a:pt x="906" y="1155"/>
                    </a:lnTo>
                    <a:lnTo>
                      <a:pt x="874" y="1148"/>
                    </a:lnTo>
                    <a:lnTo>
                      <a:pt x="857" y="1145"/>
                    </a:lnTo>
                    <a:lnTo>
                      <a:pt x="841" y="1140"/>
                    </a:lnTo>
                    <a:lnTo>
                      <a:pt x="841" y="1140"/>
                    </a:lnTo>
                    <a:lnTo>
                      <a:pt x="840" y="1159"/>
                    </a:lnTo>
                    <a:lnTo>
                      <a:pt x="840" y="1179"/>
                    </a:lnTo>
                    <a:lnTo>
                      <a:pt x="843" y="1197"/>
                    </a:lnTo>
                    <a:lnTo>
                      <a:pt x="846" y="1206"/>
                    </a:lnTo>
                    <a:lnTo>
                      <a:pt x="848" y="1213"/>
                    </a:lnTo>
                    <a:lnTo>
                      <a:pt x="848" y="12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7"/>
              <p:cNvSpPr>
                <a:spLocks noEditPoints="1"/>
              </p:cNvSpPr>
              <p:nvPr/>
            </p:nvSpPr>
            <p:spPr bwMode="auto">
              <a:xfrm>
                <a:off x="6005513" y="4027488"/>
                <a:ext cx="112713" cy="450850"/>
              </a:xfrm>
              <a:custGeom>
                <a:avLst/>
                <a:gdLst/>
                <a:ahLst/>
                <a:cxnLst>
                  <a:cxn ang="0">
                    <a:pos x="190" y="838"/>
                  </a:cxn>
                  <a:cxn ang="0">
                    <a:pos x="160" y="848"/>
                  </a:cxn>
                  <a:cxn ang="0">
                    <a:pos x="91" y="850"/>
                  </a:cxn>
                  <a:cxn ang="0">
                    <a:pos x="25" y="833"/>
                  </a:cxn>
                  <a:cxn ang="0">
                    <a:pos x="15" y="817"/>
                  </a:cxn>
                  <a:cxn ang="0">
                    <a:pos x="6" y="779"/>
                  </a:cxn>
                  <a:cxn ang="0">
                    <a:pos x="6" y="715"/>
                  </a:cxn>
                  <a:cxn ang="0">
                    <a:pos x="13" y="579"/>
                  </a:cxn>
                  <a:cxn ang="0">
                    <a:pos x="14" y="476"/>
                  </a:cxn>
                  <a:cxn ang="0">
                    <a:pos x="11" y="444"/>
                  </a:cxn>
                  <a:cxn ang="0">
                    <a:pos x="8" y="340"/>
                  </a:cxn>
                  <a:cxn ang="0">
                    <a:pos x="1" y="183"/>
                  </a:cxn>
                  <a:cxn ang="0">
                    <a:pos x="1" y="124"/>
                  </a:cxn>
                  <a:cxn ang="0">
                    <a:pos x="1" y="65"/>
                  </a:cxn>
                  <a:cxn ang="0">
                    <a:pos x="11" y="31"/>
                  </a:cxn>
                  <a:cxn ang="0">
                    <a:pos x="28" y="11"/>
                  </a:cxn>
                  <a:cxn ang="0">
                    <a:pos x="46" y="0"/>
                  </a:cxn>
                  <a:cxn ang="0">
                    <a:pos x="62" y="3"/>
                  </a:cxn>
                  <a:cxn ang="0">
                    <a:pos x="81" y="4"/>
                  </a:cxn>
                  <a:cxn ang="0">
                    <a:pos x="154" y="6"/>
                  </a:cxn>
                  <a:cxn ang="0">
                    <a:pos x="178" y="14"/>
                  </a:cxn>
                  <a:cxn ang="0">
                    <a:pos x="198" y="31"/>
                  </a:cxn>
                  <a:cxn ang="0">
                    <a:pos x="206" y="49"/>
                  </a:cxn>
                  <a:cxn ang="0">
                    <a:pos x="213" y="96"/>
                  </a:cxn>
                  <a:cxn ang="0">
                    <a:pos x="206" y="169"/>
                  </a:cxn>
                  <a:cxn ang="0">
                    <a:pos x="204" y="271"/>
                  </a:cxn>
                  <a:cxn ang="0">
                    <a:pos x="206" y="602"/>
                  </a:cxn>
                  <a:cxn ang="0">
                    <a:pos x="209" y="722"/>
                  </a:cxn>
                  <a:cxn ang="0">
                    <a:pos x="204" y="806"/>
                  </a:cxn>
                  <a:cxn ang="0">
                    <a:pos x="55" y="817"/>
                  </a:cxn>
                  <a:cxn ang="0">
                    <a:pos x="80" y="826"/>
                  </a:cxn>
                  <a:cxn ang="0">
                    <a:pos x="114" y="830"/>
                  </a:cxn>
                  <a:cxn ang="0">
                    <a:pos x="136" y="824"/>
                  </a:cxn>
                  <a:cxn ang="0">
                    <a:pos x="161" y="827"/>
                  </a:cxn>
                  <a:cxn ang="0">
                    <a:pos x="178" y="812"/>
                  </a:cxn>
                  <a:cxn ang="0">
                    <a:pos x="185" y="792"/>
                  </a:cxn>
                  <a:cxn ang="0">
                    <a:pos x="187" y="709"/>
                  </a:cxn>
                  <a:cxn ang="0">
                    <a:pos x="187" y="635"/>
                  </a:cxn>
                  <a:cxn ang="0">
                    <a:pos x="187" y="556"/>
                  </a:cxn>
                  <a:cxn ang="0">
                    <a:pos x="187" y="270"/>
                  </a:cxn>
                  <a:cxn ang="0">
                    <a:pos x="190" y="171"/>
                  </a:cxn>
                  <a:cxn ang="0">
                    <a:pos x="191" y="77"/>
                  </a:cxn>
                  <a:cxn ang="0">
                    <a:pos x="187" y="61"/>
                  </a:cxn>
                  <a:cxn ang="0">
                    <a:pos x="174" y="45"/>
                  </a:cxn>
                  <a:cxn ang="0">
                    <a:pos x="147" y="28"/>
                  </a:cxn>
                  <a:cxn ang="0">
                    <a:pos x="121" y="23"/>
                  </a:cxn>
                  <a:cxn ang="0">
                    <a:pos x="65" y="31"/>
                  </a:cxn>
                  <a:cxn ang="0">
                    <a:pos x="38" y="37"/>
                  </a:cxn>
                  <a:cxn ang="0">
                    <a:pos x="27" y="55"/>
                  </a:cxn>
                  <a:cxn ang="0">
                    <a:pos x="21" y="87"/>
                  </a:cxn>
                  <a:cxn ang="0">
                    <a:pos x="18" y="176"/>
                  </a:cxn>
                  <a:cxn ang="0">
                    <a:pos x="28" y="390"/>
                  </a:cxn>
                  <a:cxn ang="0">
                    <a:pos x="31" y="489"/>
                  </a:cxn>
                  <a:cxn ang="0">
                    <a:pos x="24" y="688"/>
                  </a:cxn>
                  <a:cxn ang="0">
                    <a:pos x="21" y="779"/>
                  </a:cxn>
                  <a:cxn ang="0">
                    <a:pos x="27" y="796"/>
                  </a:cxn>
                  <a:cxn ang="0">
                    <a:pos x="32" y="806"/>
                  </a:cxn>
                  <a:cxn ang="0">
                    <a:pos x="51" y="826"/>
                  </a:cxn>
                  <a:cxn ang="0">
                    <a:pos x="52" y="817"/>
                  </a:cxn>
                </a:cxnLst>
                <a:rect l="0" t="0" r="r" b="b"/>
                <a:pathLst>
                  <a:path w="213" h="851">
                    <a:moveTo>
                      <a:pt x="198" y="833"/>
                    </a:moveTo>
                    <a:lnTo>
                      <a:pt x="198" y="833"/>
                    </a:lnTo>
                    <a:lnTo>
                      <a:pt x="190" y="838"/>
                    </a:lnTo>
                    <a:lnTo>
                      <a:pt x="181" y="841"/>
                    </a:lnTo>
                    <a:lnTo>
                      <a:pt x="171" y="845"/>
                    </a:lnTo>
                    <a:lnTo>
                      <a:pt x="160" y="848"/>
                    </a:lnTo>
                    <a:lnTo>
                      <a:pt x="139" y="851"/>
                    </a:lnTo>
                    <a:lnTo>
                      <a:pt x="115" y="851"/>
                    </a:lnTo>
                    <a:lnTo>
                      <a:pt x="91" y="850"/>
                    </a:lnTo>
                    <a:lnTo>
                      <a:pt x="69" y="845"/>
                    </a:lnTo>
                    <a:lnTo>
                      <a:pt x="46" y="840"/>
                    </a:lnTo>
                    <a:lnTo>
                      <a:pt x="25" y="833"/>
                    </a:lnTo>
                    <a:lnTo>
                      <a:pt x="25" y="833"/>
                    </a:lnTo>
                    <a:lnTo>
                      <a:pt x="20" y="826"/>
                    </a:lnTo>
                    <a:lnTo>
                      <a:pt x="15" y="817"/>
                    </a:lnTo>
                    <a:lnTo>
                      <a:pt x="13" y="809"/>
                    </a:lnTo>
                    <a:lnTo>
                      <a:pt x="10" y="799"/>
                    </a:lnTo>
                    <a:lnTo>
                      <a:pt x="6" y="779"/>
                    </a:lnTo>
                    <a:lnTo>
                      <a:pt x="4" y="760"/>
                    </a:lnTo>
                    <a:lnTo>
                      <a:pt x="4" y="737"/>
                    </a:lnTo>
                    <a:lnTo>
                      <a:pt x="6" y="715"/>
                    </a:lnTo>
                    <a:lnTo>
                      <a:pt x="8" y="668"/>
                    </a:lnTo>
                    <a:lnTo>
                      <a:pt x="8" y="668"/>
                    </a:lnTo>
                    <a:lnTo>
                      <a:pt x="13" y="579"/>
                    </a:lnTo>
                    <a:lnTo>
                      <a:pt x="15" y="487"/>
                    </a:lnTo>
                    <a:lnTo>
                      <a:pt x="15" y="487"/>
                    </a:lnTo>
                    <a:lnTo>
                      <a:pt x="14" y="476"/>
                    </a:lnTo>
                    <a:lnTo>
                      <a:pt x="13" y="465"/>
                    </a:lnTo>
                    <a:lnTo>
                      <a:pt x="11" y="455"/>
                    </a:lnTo>
                    <a:lnTo>
                      <a:pt x="11" y="444"/>
                    </a:lnTo>
                    <a:lnTo>
                      <a:pt x="11" y="444"/>
                    </a:lnTo>
                    <a:lnTo>
                      <a:pt x="10" y="390"/>
                    </a:lnTo>
                    <a:lnTo>
                      <a:pt x="8" y="340"/>
                    </a:lnTo>
                    <a:lnTo>
                      <a:pt x="4" y="243"/>
                    </a:lnTo>
                    <a:lnTo>
                      <a:pt x="4" y="243"/>
                    </a:lnTo>
                    <a:lnTo>
                      <a:pt x="1" y="183"/>
                    </a:lnTo>
                    <a:lnTo>
                      <a:pt x="1" y="155"/>
                    </a:lnTo>
                    <a:lnTo>
                      <a:pt x="1" y="124"/>
                    </a:lnTo>
                    <a:lnTo>
                      <a:pt x="1" y="124"/>
                    </a:lnTo>
                    <a:lnTo>
                      <a:pt x="1" y="101"/>
                    </a:lnTo>
                    <a:lnTo>
                      <a:pt x="0" y="77"/>
                    </a:lnTo>
                    <a:lnTo>
                      <a:pt x="1" y="65"/>
                    </a:lnTo>
                    <a:lnTo>
                      <a:pt x="3" y="54"/>
                    </a:lnTo>
                    <a:lnTo>
                      <a:pt x="6" y="41"/>
                    </a:lnTo>
                    <a:lnTo>
                      <a:pt x="11" y="31"/>
                    </a:lnTo>
                    <a:lnTo>
                      <a:pt x="11" y="31"/>
                    </a:lnTo>
                    <a:lnTo>
                      <a:pt x="18" y="21"/>
                    </a:lnTo>
                    <a:lnTo>
                      <a:pt x="28" y="11"/>
                    </a:lnTo>
                    <a:lnTo>
                      <a:pt x="38" y="4"/>
                    </a:lnTo>
                    <a:lnTo>
                      <a:pt x="44" y="2"/>
                    </a:lnTo>
                    <a:lnTo>
                      <a:pt x="46" y="0"/>
                    </a:lnTo>
                    <a:lnTo>
                      <a:pt x="46" y="0"/>
                    </a:lnTo>
                    <a:lnTo>
                      <a:pt x="53" y="2"/>
                    </a:lnTo>
                    <a:lnTo>
                      <a:pt x="62" y="3"/>
                    </a:lnTo>
                    <a:lnTo>
                      <a:pt x="72" y="4"/>
                    </a:lnTo>
                    <a:lnTo>
                      <a:pt x="81" y="4"/>
                    </a:lnTo>
                    <a:lnTo>
                      <a:pt x="81" y="4"/>
                    </a:lnTo>
                    <a:lnTo>
                      <a:pt x="118" y="3"/>
                    </a:lnTo>
                    <a:lnTo>
                      <a:pt x="138" y="4"/>
                    </a:lnTo>
                    <a:lnTo>
                      <a:pt x="154" y="6"/>
                    </a:lnTo>
                    <a:lnTo>
                      <a:pt x="163" y="7"/>
                    </a:lnTo>
                    <a:lnTo>
                      <a:pt x="171" y="10"/>
                    </a:lnTo>
                    <a:lnTo>
                      <a:pt x="178" y="14"/>
                    </a:lnTo>
                    <a:lnTo>
                      <a:pt x="185" y="18"/>
                    </a:lnTo>
                    <a:lnTo>
                      <a:pt x="192" y="24"/>
                    </a:lnTo>
                    <a:lnTo>
                      <a:pt x="198" y="31"/>
                    </a:lnTo>
                    <a:lnTo>
                      <a:pt x="202" y="39"/>
                    </a:lnTo>
                    <a:lnTo>
                      <a:pt x="206" y="49"/>
                    </a:lnTo>
                    <a:lnTo>
                      <a:pt x="206" y="49"/>
                    </a:lnTo>
                    <a:lnTo>
                      <a:pt x="211" y="65"/>
                    </a:lnTo>
                    <a:lnTo>
                      <a:pt x="212" y="80"/>
                    </a:lnTo>
                    <a:lnTo>
                      <a:pt x="213" y="96"/>
                    </a:lnTo>
                    <a:lnTo>
                      <a:pt x="212" y="110"/>
                    </a:lnTo>
                    <a:lnTo>
                      <a:pt x="209" y="141"/>
                    </a:lnTo>
                    <a:lnTo>
                      <a:pt x="206" y="169"/>
                    </a:lnTo>
                    <a:lnTo>
                      <a:pt x="206" y="169"/>
                    </a:lnTo>
                    <a:lnTo>
                      <a:pt x="205" y="219"/>
                    </a:lnTo>
                    <a:lnTo>
                      <a:pt x="204" y="271"/>
                    </a:lnTo>
                    <a:lnTo>
                      <a:pt x="205" y="382"/>
                    </a:lnTo>
                    <a:lnTo>
                      <a:pt x="206" y="496"/>
                    </a:lnTo>
                    <a:lnTo>
                      <a:pt x="206" y="602"/>
                    </a:lnTo>
                    <a:lnTo>
                      <a:pt x="206" y="602"/>
                    </a:lnTo>
                    <a:lnTo>
                      <a:pt x="208" y="664"/>
                    </a:lnTo>
                    <a:lnTo>
                      <a:pt x="209" y="722"/>
                    </a:lnTo>
                    <a:lnTo>
                      <a:pt x="208" y="751"/>
                    </a:lnTo>
                    <a:lnTo>
                      <a:pt x="206" y="779"/>
                    </a:lnTo>
                    <a:lnTo>
                      <a:pt x="204" y="806"/>
                    </a:lnTo>
                    <a:lnTo>
                      <a:pt x="198" y="833"/>
                    </a:lnTo>
                    <a:lnTo>
                      <a:pt x="198" y="833"/>
                    </a:lnTo>
                    <a:close/>
                    <a:moveTo>
                      <a:pt x="55" y="817"/>
                    </a:moveTo>
                    <a:lnTo>
                      <a:pt x="55" y="817"/>
                    </a:lnTo>
                    <a:lnTo>
                      <a:pt x="70" y="823"/>
                    </a:lnTo>
                    <a:lnTo>
                      <a:pt x="80" y="826"/>
                    </a:lnTo>
                    <a:lnTo>
                      <a:pt x="90" y="829"/>
                    </a:lnTo>
                    <a:lnTo>
                      <a:pt x="103" y="830"/>
                    </a:lnTo>
                    <a:lnTo>
                      <a:pt x="114" y="830"/>
                    </a:lnTo>
                    <a:lnTo>
                      <a:pt x="125" y="827"/>
                    </a:lnTo>
                    <a:lnTo>
                      <a:pt x="136" y="824"/>
                    </a:lnTo>
                    <a:lnTo>
                      <a:pt x="136" y="824"/>
                    </a:lnTo>
                    <a:lnTo>
                      <a:pt x="145" y="827"/>
                    </a:lnTo>
                    <a:lnTo>
                      <a:pt x="153" y="829"/>
                    </a:lnTo>
                    <a:lnTo>
                      <a:pt x="161" y="827"/>
                    </a:lnTo>
                    <a:lnTo>
                      <a:pt x="169" y="824"/>
                    </a:lnTo>
                    <a:lnTo>
                      <a:pt x="174" y="819"/>
                    </a:lnTo>
                    <a:lnTo>
                      <a:pt x="178" y="812"/>
                    </a:lnTo>
                    <a:lnTo>
                      <a:pt x="183" y="803"/>
                    </a:lnTo>
                    <a:lnTo>
                      <a:pt x="185" y="792"/>
                    </a:lnTo>
                    <a:lnTo>
                      <a:pt x="185" y="792"/>
                    </a:lnTo>
                    <a:lnTo>
                      <a:pt x="187" y="774"/>
                    </a:lnTo>
                    <a:lnTo>
                      <a:pt x="187" y="753"/>
                    </a:lnTo>
                    <a:lnTo>
                      <a:pt x="187" y="709"/>
                    </a:lnTo>
                    <a:lnTo>
                      <a:pt x="187" y="709"/>
                    </a:lnTo>
                    <a:lnTo>
                      <a:pt x="188" y="673"/>
                    </a:lnTo>
                    <a:lnTo>
                      <a:pt x="187" y="635"/>
                    </a:lnTo>
                    <a:lnTo>
                      <a:pt x="187" y="595"/>
                    </a:lnTo>
                    <a:lnTo>
                      <a:pt x="187" y="556"/>
                    </a:lnTo>
                    <a:lnTo>
                      <a:pt x="187" y="556"/>
                    </a:lnTo>
                    <a:lnTo>
                      <a:pt x="188" y="452"/>
                    </a:lnTo>
                    <a:lnTo>
                      <a:pt x="187" y="360"/>
                    </a:lnTo>
                    <a:lnTo>
                      <a:pt x="187" y="270"/>
                    </a:lnTo>
                    <a:lnTo>
                      <a:pt x="188" y="222"/>
                    </a:lnTo>
                    <a:lnTo>
                      <a:pt x="190" y="171"/>
                    </a:lnTo>
                    <a:lnTo>
                      <a:pt x="190" y="171"/>
                    </a:lnTo>
                    <a:lnTo>
                      <a:pt x="192" y="115"/>
                    </a:lnTo>
                    <a:lnTo>
                      <a:pt x="192" y="89"/>
                    </a:lnTo>
                    <a:lnTo>
                      <a:pt x="191" y="77"/>
                    </a:lnTo>
                    <a:lnTo>
                      <a:pt x="190" y="66"/>
                    </a:lnTo>
                    <a:lnTo>
                      <a:pt x="190" y="66"/>
                    </a:lnTo>
                    <a:lnTo>
                      <a:pt x="187" y="61"/>
                    </a:lnTo>
                    <a:lnTo>
                      <a:pt x="184" y="55"/>
                    </a:lnTo>
                    <a:lnTo>
                      <a:pt x="180" y="51"/>
                    </a:lnTo>
                    <a:lnTo>
                      <a:pt x="174" y="45"/>
                    </a:lnTo>
                    <a:lnTo>
                      <a:pt x="161" y="37"/>
                    </a:lnTo>
                    <a:lnTo>
                      <a:pt x="147" y="28"/>
                    </a:lnTo>
                    <a:lnTo>
                      <a:pt x="147" y="28"/>
                    </a:lnTo>
                    <a:lnTo>
                      <a:pt x="140" y="25"/>
                    </a:lnTo>
                    <a:lnTo>
                      <a:pt x="135" y="24"/>
                    </a:lnTo>
                    <a:lnTo>
                      <a:pt x="121" y="23"/>
                    </a:lnTo>
                    <a:lnTo>
                      <a:pt x="105" y="23"/>
                    </a:lnTo>
                    <a:lnTo>
                      <a:pt x="91" y="25"/>
                    </a:lnTo>
                    <a:lnTo>
                      <a:pt x="65" y="31"/>
                    </a:lnTo>
                    <a:lnTo>
                      <a:pt x="45" y="35"/>
                    </a:lnTo>
                    <a:lnTo>
                      <a:pt x="45" y="35"/>
                    </a:lnTo>
                    <a:lnTo>
                      <a:pt x="38" y="37"/>
                    </a:lnTo>
                    <a:lnTo>
                      <a:pt x="32" y="41"/>
                    </a:lnTo>
                    <a:lnTo>
                      <a:pt x="30" y="48"/>
                    </a:lnTo>
                    <a:lnTo>
                      <a:pt x="27" y="55"/>
                    </a:lnTo>
                    <a:lnTo>
                      <a:pt x="23" y="73"/>
                    </a:lnTo>
                    <a:lnTo>
                      <a:pt x="21" y="87"/>
                    </a:lnTo>
                    <a:lnTo>
                      <a:pt x="21" y="87"/>
                    </a:lnTo>
                    <a:lnTo>
                      <a:pt x="20" y="105"/>
                    </a:lnTo>
                    <a:lnTo>
                      <a:pt x="20" y="105"/>
                    </a:lnTo>
                    <a:lnTo>
                      <a:pt x="18" y="176"/>
                    </a:lnTo>
                    <a:lnTo>
                      <a:pt x="20" y="247"/>
                    </a:lnTo>
                    <a:lnTo>
                      <a:pt x="23" y="320"/>
                    </a:lnTo>
                    <a:lnTo>
                      <a:pt x="28" y="390"/>
                    </a:lnTo>
                    <a:lnTo>
                      <a:pt x="28" y="390"/>
                    </a:lnTo>
                    <a:lnTo>
                      <a:pt x="30" y="438"/>
                    </a:lnTo>
                    <a:lnTo>
                      <a:pt x="31" y="489"/>
                    </a:lnTo>
                    <a:lnTo>
                      <a:pt x="30" y="539"/>
                    </a:lnTo>
                    <a:lnTo>
                      <a:pt x="28" y="590"/>
                    </a:lnTo>
                    <a:lnTo>
                      <a:pt x="24" y="688"/>
                    </a:lnTo>
                    <a:lnTo>
                      <a:pt x="23" y="736"/>
                    </a:lnTo>
                    <a:lnTo>
                      <a:pt x="21" y="779"/>
                    </a:lnTo>
                    <a:lnTo>
                      <a:pt x="21" y="779"/>
                    </a:lnTo>
                    <a:lnTo>
                      <a:pt x="24" y="785"/>
                    </a:lnTo>
                    <a:lnTo>
                      <a:pt x="25" y="791"/>
                    </a:lnTo>
                    <a:lnTo>
                      <a:pt x="27" y="796"/>
                    </a:lnTo>
                    <a:lnTo>
                      <a:pt x="25" y="800"/>
                    </a:lnTo>
                    <a:lnTo>
                      <a:pt x="25" y="800"/>
                    </a:lnTo>
                    <a:lnTo>
                      <a:pt x="32" y="806"/>
                    </a:lnTo>
                    <a:lnTo>
                      <a:pt x="39" y="813"/>
                    </a:lnTo>
                    <a:lnTo>
                      <a:pt x="45" y="820"/>
                    </a:lnTo>
                    <a:lnTo>
                      <a:pt x="51" y="826"/>
                    </a:lnTo>
                    <a:lnTo>
                      <a:pt x="51" y="826"/>
                    </a:lnTo>
                    <a:lnTo>
                      <a:pt x="51" y="820"/>
                    </a:lnTo>
                    <a:lnTo>
                      <a:pt x="52" y="817"/>
                    </a:lnTo>
                    <a:lnTo>
                      <a:pt x="55" y="817"/>
                    </a:lnTo>
                    <a:lnTo>
                      <a:pt x="55" y="8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 name="PA_库_组合 25"/>
          <p:cNvGrpSpPr/>
          <p:nvPr>
            <p:custDataLst>
              <p:tags r:id="rId2"/>
            </p:custDataLst>
          </p:nvPr>
        </p:nvGrpSpPr>
        <p:grpSpPr>
          <a:xfrm rot="20550789">
            <a:off x="1284612" y="3717501"/>
            <a:ext cx="2195954" cy="1643551"/>
            <a:chOff x="3246438" y="1068388"/>
            <a:chExt cx="5711825" cy="4678363"/>
          </a:xfrm>
        </p:grpSpPr>
        <p:sp>
          <p:nvSpPr>
            <p:cNvPr id="2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4" name="组合 33"/>
            <p:cNvGrpSpPr/>
            <p:nvPr/>
          </p:nvGrpSpPr>
          <p:grpSpPr>
            <a:xfrm>
              <a:off x="3517901" y="1225551"/>
              <a:ext cx="5260975" cy="4090987"/>
              <a:chOff x="3517901" y="1225551"/>
              <a:chExt cx="5260975" cy="4090987"/>
            </a:xfrm>
          </p:grpSpPr>
          <p:sp>
            <p:nvSpPr>
              <p:cNvPr id="3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6" name="PA_库_组合 115"/>
          <p:cNvGrpSpPr/>
          <p:nvPr>
            <p:custDataLst>
              <p:tags r:id="rId3"/>
            </p:custDataLst>
          </p:nvPr>
        </p:nvGrpSpPr>
        <p:grpSpPr>
          <a:xfrm>
            <a:off x="1637905" y="1255455"/>
            <a:ext cx="3092210" cy="2447921"/>
            <a:chOff x="3246438" y="1068388"/>
            <a:chExt cx="5711825" cy="4678363"/>
          </a:xfrm>
        </p:grpSpPr>
        <p:sp>
          <p:nvSpPr>
            <p:cNvPr id="11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4" name="组合 123"/>
            <p:cNvGrpSpPr/>
            <p:nvPr/>
          </p:nvGrpSpPr>
          <p:grpSpPr>
            <a:xfrm>
              <a:off x="3517901" y="1225551"/>
              <a:ext cx="5260975" cy="4090987"/>
              <a:chOff x="3517901" y="1225551"/>
              <a:chExt cx="5260975" cy="4090987"/>
            </a:xfrm>
          </p:grpSpPr>
          <p:sp>
            <p:nvSpPr>
              <p:cNvPr id="12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6" name="PA_库_组合 205"/>
          <p:cNvGrpSpPr/>
          <p:nvPr>
            <p:custDataLst>
              <p:tags r:id="rId4"/>
            </p:custDataLst>
          </p:nvPr>
        </p:nvGrpSpPr>
        <p:grpSpPr>
          <a:xfrm flipH="1">
            <a:off x="6932817" y="1845715"/>
            <a:ext cx="2698523" cy="1980244"/>
            <a:chOff x="3246438" y="1068388"/>
            <a:chExt cx="5711825" cy="4678363"/>
          </a:xfrm>
        </p:grpSpPr>
        <p:sp>
          <p:nvSpPr>
            <p:cNvPr id="20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组合 213"/>
            <p:cNvGrpSpPr/>
            <p:nvPr/>
          </p:nvGrpSpPr>
          <p:grpSpPr>
            <a:xfrm>
              <a:off x="3517901" y="1225551"/>
              <a:ext cx="5260975" cy="4090987"/>
              <a:chOff x="3517901" y="1225551"/>
              <a:chExt cx="5260975" cy="4090987"/>
            </a:xfrm>
          </p:grpSpPr>
          <p:sp>
            <p:nvSpPr>
              <p:cNvPr id="21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6" name="PA_库_组合 295"/>
          <p:cNvGrpSpPr/>
          <p:nvPr>
            <p:custDataLst>
              <p:tags r:id="rId5"/>
            </p:custDataLst>
          </p:nvPr>
        </p:nvGrpSpPr>
        <p:grpSpPr>
          <a:xfrm rot="626096" flipH="1">
            <a:off x="7953605" y="3839497"/>
            <a:ext cx="2506734" cy="1762160"/>
            <a:chOff x="3246438" y="1068388"/>
            <a:chExt cx="5711825" cy="4678363"/>
          </a:xfrm>
        </p:grpSpPr>
        <p:sp>
          <p:nvSpPr>
            <p:cNvPr id="29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04" name="组合 303"/>
            <p:cNvGrpSpPr/>
            <p:nvPr/>
          </p:nvGrpSpPr>
          <p:grpSpPr>
            <a:xfrm>
              <a:off x="3517901" y="1225551"/>
              <a:ext cx="5260975" cy="4090987"/>
              <a:chOff x="3517901" y="1225551"/>
              <a:chExt cx="5260975" cy="4090987"/>
            </a:xfrm>
          </p:grpSpPr>
          <p:sp>
            <p:nvSpPr>
              <p:cNvPr id="30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86" name="PA_库_文本框 49"/>
          <p:cNvSpPr txBox="1">
            <a:spLocks noChangeArrowheads="1"/>
          </p:cNvSpPr>
          <p:nvPr>
            <p:custDataLst>
              <p:tags r:id="rId6"/>
            </p:custDataLst>
          </p:nvPr>
        </p:nvSpPr>
        <p:spPr bwMode="auto">
          <a:xfrm>
            <a:off x="1857791" y="1950097"/>
            <a:ext cx="2537983" cy="148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r>
              <a:rPr lang="en-US" altLang="zh-CN" sz="1600" dirty="0">
                <a:solidFill>
                  <a:schemeClr val="bg1"/>
                </a:solidFill>
                <a:latin typeface="华康娃娃体W5" panose="040B0509000000000000" pitchFamily="81" charset="-122"/>
                <a:ea typeface="华康娃娃体W5" panose="040B0509000000000000" pitchFamily="81" charset="-122"/>
              </a:rPr>
              <a:t>If it is not real text.</a:t>
            </a:r>
            <a:endParaRPr lang="zh-CN" altLang="en-US" sz="1600" dirty="0"/>
          </a:p>
          <a:p>
            <a:pPr algn="ctr">
              <a:lnSpc>
                <a:spcPct val="100000"/>
              </a:lnSpc>
              <a:spcBef>
                <a:spcPct val="0"/>
              </a:spcBef>
              <a:buNone/>
            </a:pP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7" name="PA_库_文本框 49"/>
          <p:cNvSpPr txBox="1">
            <a:spLocks noChangeArrowheads="1"/>
          </p:cNvSpPr>
          <p:nvPr>
            <p:custDataLst>
              <p:tags r:id="rId7"/>
            </p:custDataLst>
          </p:nvPr>
        </p:nvSpPr>
        <p:spPr bwMode="auto">
          <a:xfrm>
            <a:off x="7223331" y="2347664"/>
            <a:ext cx="2290806"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8" name="PA_库_文本框 49"/>
          <p:cNvSpPr txBox="1">
            <a:spLocks noChangeArrowheads="1"/>
          </p:cNvSpPr>
          <p:nvPr>
            <p:custDataLst>
              <p:tags r:id="rId8"/>
            </p:custDataLst>
          </p:nvPr>
        </p:nvSpPr>
        <p:spPr bwMode="auto">
          <a:xfrm>
            <a:off x="1410367" y="4284055"/>
            <a:ext cx="1821275" cy="810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600" dirty="0" smtClean="0">
                <a:solidFill>
                  <a:schemeClr val="bg1"/>
                </a:solidFill>
                <a:latin typeface="华康娃娃体W5" panose="040B0509000000000000" pitchFamily="81" charset="-122"/>
                <a:ea typeface="华康娃娃体W5" panose="040B0509000000000000" pitchFamily="81" charset="-122"/>
              </a:rPr>
              <a:t>If </a:t>
            </a:r>
            <a:r>
              <a:rPr lang="en-US" altLang="zh-CN" sz="1600" dirty="0">
                <a:solidFill>
                  <a:schemeClr val="bg1"/>
                </a:solidFill>
                <a:latin typeface="华康娃娃体W5" panose="040B0509000000000000" pitchFamily="81" charset="-122"/>
                <a:ea typeface="华康娃娃体W5" panose="040B0509000000000000" pitchFamily="81" charset="-122"/>
              </a:rPr>
              <a:t>it is not real text.</a:t>
            </a:r>
            <a:endParaRPr lang="zh-CN" altLang="en-US" sz="1600" dirty="0"/>
          </a:p>
          <a:p>
            <a:pPr algn="ctr">
              <a:lnSpc>
                <a:spcPct val="100000"/>
              </a:lnSpc>
              <a:spcBef>
                <a:spcPct val="0"/>
              </a:spcBef>
              <a:buNone/>
            </a:pP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9" name="PA_库_文本框 49"/>
          <p:cNvSpPr txBox="1">
            <a:spLocks noChangeArrowheads="1"/>
          </p:cNvSpPr>
          <p:nvPr>
            <p:custDataLst>
              <p:tags r:id="rId9"/>
            </p:custDataLst>
          </p:nvPr>
        </p:nvSpPr>
        <p:spPr bwMode="auto">
          <a:xfrm>
            <a:off x="8218593" y="4274587"/>
            <a:ext cx="2173093"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grpSp>
        <p:nvGrpSpPr>
          <p:cNvPr id="390" name="组合 389"/>
          <p:cNvGrpSpPr/>
          <p:nvPr/>
        </p:nvGrpSpPr>
        <p:grpSpPr>
          <a:xfrm flipH="1">
            <a:off x="3403879" y="200166"/>
            <a:ext cx="5384242" cy="797582"/>
            <a:chOff x="6330540" y="1327217"/>
            <a:chExt cx="5252898" cy="797582"/>
          </a:xfrm>
        </p:grpSpPr>
        <p:pic>
          <p:nvPicPr>
            <p:cNvPr id="391" name="图片 390"/>
            <p:cNvPicPr>
              <a:picLocks noChangeAspect="1"/>
            </p:cNvPicPr>
            <p:nvPr/>
          </p:nvPicPr>
          <p:blipFill>
            <a:blip r:embed="rId12"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392" name="任意多边形 391"/>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3" name="文本框 39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394" name="图片 393"/>
          <p:cNvPicPr>
            <a:picLocks noChangeAspect="1"/>
          </p:cNvPicPr>
          <p:nvPr/>
        </p:nvPicPr>
        <p:blipFill rotWithShape="1">
          <a:blip r:embed="rId13" cstate="email">
            <a:extLst>
              <a:ext uri="{BEBA8EAE-BF5A-486C-A8C5-ECC9F3942E4B}">
                <a14:imgProps xmlns:a14="http://schemas.microsoft.com/office/drawing/2010/main">
                  <a14:imgLayer r:embed="rId14">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spTree>
    <p:extLst>
      <p:ext uri="{BB962C8B-B14F-4D97-AF65-F5344CB8AC3E}">
        <p14:creationId xmlns:p14="http://schemas.microsoft.com/office/powerpoint/2010/main" val="185554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50"/>
                                  </p:stCondLst>
                                  <p:childTnLst>
                                    <p:set>
                                      <p:cBhvr>
                                        <p:cTn id="18" dur="1" fill="hold">
                                          <p:stCondLst>
                                            <p:cond delay="0"/>
                                          </p:stCondLst>
                                        </p:cTn>
                                        <p:tgtEl>
                                          <p:spTgt spid="206"/>
                                        </p:tgtEl>
                                        <p:attrNameLst>
                                          <p:attrName>style.visibility</p:attrName>
                                        </p:attrNameLst>
                                      </p:cBhvr>
                                      <p:to>
                                        <p:strVal val="visible"/>
                                      </p:to>
                                    </p:set>
                                    <p:anim calcmode="lin" valueType="num">
                                      <p:cBhvr>
                                        <p:cTn id="19" dur="500" fill="hold"/>
                                        <p:tgtEl>
                                          <p:spTgt spid="206"/>
                                        </p:tgtEl>
                                        <p:attrNameLst>
                                          <p:attrName>ppt_w</p:attrName>
                                        </p:attrNameLst>
                                      </p:cBhvr>
                                      <p:tavLst>
                                        <p:tav tm="0">
                                          <p:val>
                                            <p:fltVal val="0"/>
                                          </p:val>
                                        </p:tav>
                                        <p:tav tm="100000">
                                          <p:val>
                                            <p:strVal val="#ppt_w"/>
                                          </p:val>
                                        </p:tav>
                                      </p:tavLst>
                                    </p:anim>
                                    <p:anim calcmode="lin" valueType="num">
                                      <p:cBhvr>
                                        <p:cTn id="20" dur="500" fill="hold"/>
                                        <p:tgtEl>
                                          <p:spTgt spid="20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96"/>
                                        </p:tgtEl>
                                        <p:attrNameLst>
                                          <p:attrName>style.visibility</p:attrName>
                                        </p:attrNameLst>
                                      </p:cBhvr>
                                      <p:to>
                                        <p:strVal val="visible"/>
                                      </p:to>
                                    </p:set>
                                    <p:anim calcmode="lin" valueType="num">
                                      <p:cBhvr>
                                        <p:cTn id="23" dur="500" fill="hold"/>
                                        <p:tgtEl>
                                          <p:spTgt spid="296"/>
                                        </p:tgtEl>
                                        <p:attrNameLst>
                                          <p:attrName>ppt_w</p:attrName>
                                        </p:attrNameLst>
                                      </p:cBhvr>
                                      <p:tavLst>
                                        <p:tav tm="0">
                                          <p:val>
                                            <p:fltVal val="0"/>
                                          </p:val>
                                        </p:tav>
                                        <p:tav tm="100000">
                                          <p:val>
                                            <p:strVal val="#ppt_w"/>
                                          </p:val>
                                        </p:tav>
                                      </p:tavLst>
                                    </p:anim>
                                    <p:anim calcmode="lin" valueType="num">
                                      <p:cBhvr>
                                        <p:cTn id="24" dur="500" fill="hold"/>
                                        <p:tgtEl>
                                          <p:spTgt spid="29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86"/>
                                        </p:tgtEl>
                                        <p:attrNameLst>
                                          <p:attrName>style.visibility</p:attrName>
                                        </p:attrNameLst>
                                      </p:cBhvr>
                                      <p:to>
                                        <p:strVal val="visible"/>
                                      </p:to>
                                    </p:set>
                                    <p:anim calcmode="lin" valueType="num">
                                      <p:cBhvr>
                                        <p:cTn id="27" dur="500" fill="hold"/>
                                        <p:tgtEl>
                                          <p:spTgt spid="386"/>
                                        </p:tgtEl>
                                        <p:attrNameLst>
                                          <p:attrName>ppt_w</p:attrName>
                                        </p:attrNameLst>
                                      </p:cBhvr>
                                      <p:tavLst>
                                        <p:tav tm="0">
                                          <p:val>
                                            <p:fltVal val="0"/>
                                          </p:val>
                                        </p:tav>
                                        <p:tav tm="100000">
                                          <p:val>
                                            <p:strVal val="#ppt_w"/>
                                          </p:val>
                                        </p:tav>
                                      </p:tavLst>
                                    </p:anim>
                                    <p:anim calcmode="lin" valueType="num">
                                      <p:cBhvr>
                                        <p:cTn id="28" dur="500" fill="hold"/>
                                        <p:tgtEl>
                                          <p:spTgt spid="38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87"/>
                                        </p:tgtEl>
                                        <p:attrNameLst>
                                          <p:attrName>style.visibility</p:attrName>
                                        </p:attrNameLst>
                                      </p:cBhvr>
                                      <p:to>
                                        <p:strVal val="visible"/>
                                      </p:to>
                                    </p:set>
                                    <p:anim calcmode="lin" valueType="num">
                                      <p:cBhvr>
                                        <p:cTn id="31" dur="500" fill="hold"/>
                                        <p:tgtEl>
                                          <p:spTgt spid="387"/>
                                        </p:tgtEl>
                                        <p:attrNameLst>
                                          <p:attrName>ppt_w</p:attrName>
                                        </p:attrNameLst>
                                      </p:cBhvr>
                                      <p:tavLst>
                                        <p:tav tm="0">
                                          <p:val>
                                            <p:fltVal val="0"/>
                                          </p:val>
                                        </p:tav>
                                        <p:tav tm="100000">
                                          <p:val>
                                            <p:strVal val="#ppt_w"/>
                                          </p:val>
                                        </p:tav>
                                      </p:tavLst>
                                    </p:anim>
                                    <p:anim calcmode="lin" valueType="num">
                                      <p:cBhvr>
                                        <p:cTn id="32" dur="500" fill="hold"/>
                                        <p:tgtEl>
                                          <p:spTgt spid="38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88"/>
                                        </p:tgtEl>
                                        <p:attrNameLst>
                                          <p:attrName>style.visibility</p:attrName>
                                        </p:attrNameLst>
                                      </p:cBhvr>
                                      <p:to>
                                        <p:strVal val="visible"/>
                                      </p:to>
                                    </p:set>
                                    <p:anim calcmode="lin" valueType="num">
                                      <p:cBhvr>
                                        <p:cTn id="35" dur="500" fill="hold"/>
                                        <p:tgtEl>
                                          <p:spTgt spid="388"/>
                                        </p:tgtEl>
                                        <p:attrNameLst>
                                          <p:attrName>ppt_w</p:attrName>
                                        </p:attrNameLst>
                                      </p:cBhvr>
                                      <p:tavLst>
                                        <p:tav tm="0">
                                          <p:val>
                                            <p:fltVal val="0"/>
                                          </p:val>
                                        </p:tav>
                                        <p:tav tm="100000">
                                          <p:val>
                                            <p:strVal val="#ppt_w"/>
                                          </p:val>
                                        </p:tav>
                                      </p:tavLst>
                                    </p:anim>
                                    <p:anim calcmode="lin" valueType="num">
                                      <p:cBhvr>
                                        <p:cTn id="36" dur="500" fill="hold"/>
                                        <p:tgtEl>
                                          <p:spTgt spid="388"/>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9"/>
                                        </p:tgtEl>
                                        <p:attrNameLst>
                                          <p:attrName>style.visibility</p:attrName>
                                        </p:attrNameLst>
                                      </p:cBhvr>
                                      <p:to>
                                        <p:strVal val="visible"/>
                                      </p:to>
                                    </p:set>
                                    <p:anim calcmode="lin" valueType="num">
                                      <p:cBhvr>
                                        <p:cTn id="39" dur="500" fill="hold"/>
                                        <p:tgtEl>
                                          <p:spTgt spid="389"/>
                                        </p:tgtEl>
                                        <p:attrNameLst>
                                          <p:attrName>ppt_w</p:attrName>
                                        </p:attrNameLst>
                                      </p:cBhvr>
                                      <p:tavLst>
                                        <p:tav tm="0">
                                          <p:val>
                                            <p:fltVal val="0"/>
                                          </p:val>
                                        </p:tav>
                                        <p:tav tm="100000">
                                          <p:val>
                                            <p:strVal val="#ppt_w"/>
                                          </p:val>
                                        </p:tav>
                                      </p:tavLst>
                                    </p:anim>
                                    <p:anim calcmode="lin" valueType="num">
                                      <p:cBhvr>
                                        <p:cTn id="40" dur="500" fill="hold"/>
                                        <p:tgtEl>
                                          <p:spTgt spid="389"/>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5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500" fill="hold"/>
                                        <p:tgtEl>
                                          <p:spTgt spid="116"/>
                                        </p:tgtEl>
                                        <p:attrNameLst>
                                          <p:attrName>ppt_w</p:attrName>
                                        </p:attrNameLst>
                                      </p:cBhvr>
                                      <p:tavLst>
                                        <p:tav tm="0">
                                          <p:val>
                                            <p:fltVal val="0"/>
                                          </p:val>
                                        </p:tav>
                                        <p:tav tm="100000">
                                          <p:val>
                                            <p:strVal val="#ppt_w"/>
                                          </p:val>
                                        </p:tav>
                                      </p:tavLst>
                                    </p:anim>
                                    <p:anim calcmode="lin" valueType="num">
                                      <p:cBhvr>
                                        <p:cTn id="44" dur="500" fill="hold"/>
                                        <p:tgtEl>
                                          <p:spTgt spid="1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 grpId="0"/>
      <p:bldP spid="387" grpId="0"/>
      <p:bldP spid="388" grpId="0"/>
      <p:bldP spid="3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email">
            <a:extLst>
              <a:ext uri="{BEBA8EAE-BF5A-486C-A8C5-ECC9F3942E4B}">
                <a14:imgProps xmlns:a14="http://schemas.microsoft.com/office/drawing/2010/main">
                  <a14:imgLayer r:embed="rId2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2">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958633" y="3055199"/>
            <a:ext cx="1683441" cy="1255283"/>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 name="connsiteX0" fmla="*/ 50330 w 1085440"/>
              <a:gd name="connsiteY0" fmla="*/ 138401 h 950915"/>
              <a:gd name="connsiteX1" fmla="*/ 502695 w 1085440"/>
              <a:gd name="connsiteY1" fmla="*/ 1655 h 950915"/>
              <a:gd name="connsiteX2" fmla="*/ 997781 w 1085440"/>
              <a:gd name="connsiteY2" fmla="*/ 171452 h 950915"/>
              <a:gd name="connsiteX3" fmla="*/ 997781 w 1085440"/>
              <a:gd name="connsiteY3" fmla="*/ 865514 h 950915"/>
              <a:gd name="connsiteX4" fmla="*/ 116431 w 1085440"/>
              <a:gd name="connsiteY4" fmla="*/ 854498 h 950915"/>
              <a:gd name="connsiteX5" fmla="*/ 50330 w 1085440"/>
              <a:gd name="connsiteY5" fmla="*/ 138401 h 950915"/>
              <a:gd name="connsiteX0" fmla="*/ 51521 w 1085702"/>
              <a:gd name="connsiteY0" fmla="*/ 108054 h 920568"/>
              <a:gd name="connsiteX1" fmla="*/ 521421 w 1085702"/>
              <a:gd name="connsiteY1" fmla="*/ 6377 h 920568"/>
              <a:gd name="connsiteX2" fmla="*/ 998972 w 1085702"/>
              <a:gd name="connsiteY2" fmla="*/ 141105 h 920568"/>
              <a:gd name="connsiteX3" fmla="*/ 998972 w 1085702"/>
              <a:gd name="connsiteY3" fmla="*/ 835167 h 920568"/>
              <a:gd name="connsiteX4" fmla="*/ 117622 w 1085702"/>
              <a:gd name="connsiteY4" fmla="*/ 824151 h 920568"/>
              <a:gd name="connsiteX5" fmla="*/ 51521 w 1085702"/>
              <a:gd name="connsiteY5" fmla="*/ 108054 h 920568"/>
              <a:gd name="connsiteX0" fmla="*/ 51521 w 1085702"/>
              <a:gd name="connsiteY0" fmla="*/ 134086 h 946600"/>
              <a:gd name="connsiteX1" fmla="*/ 521421 w 1085702"/>
              <a:gd name="connsiteY1" fmla="*/ 32409 h 946600"/>
              <a:gd name="connsiteX2" fmla="*/ 998972 w 1085702"/>
              <a:gd name="connsiteY2" fmla="*/ 79465 h 946600"/>
              <a:gd name="connsiteX3" fmla="*/ 998972 w 1085702"/>
              <a:gd name="connsiteY3" fmla="*/ 861199 h 946600"/>
              <a:gd name="connsiteX4" fmla="*/ 117622 w 1085702"/>
              <a:gd name="connsiteY4" fmla="*/ 850183 h 946600"/>
              <a:gd name="connsiteX5" fmla="*/ 51521 w 1085702"/>
              <a:gd name="connsiteY5" fmla="*/ 134086 h 946600"/>
              <a:gd name="connsiteX0" fmla="*/ 52137 w 1086318"/>
              <a:gd name="connsiteY0" fmla="*/ 87872 h 944208"/>
              <a:gd name="connsiteX1" fmla="*/ 522037 w 1086318"/>
              <a:gd name="connsiteY1" fmla="*/ 30031 h 944208"/>
              <a:gd name="connsiteX2" fmla="*/ 999588 w 1086318"/>
              <a:gd name="connsiteY2" fmla="*/ 77087 h 944208"/>
              <a:gd name="connsiteX3" fmla="*/ 999588 w 1086318"/>
              <a:gd name="connsiteY3" fmla="*/ 858821 h 944208"/>
              <a:gd name="connsiteX4" fmla="*/ 118238 w 1086318"/>
              <a:gd name="connsiteY4" fmla="*/ 847805 h 944208"/>
              <a:gd name="connsiteX5" fmla="*/ 52137 w 1086318"/>
              <a:gd name="connsiteY5" fmla="*/ 87872 h 944208"/>
              <a:gd name="connsiteX0" fmla="*/ 52732 w 1086451"/>
              <a:gd name="connsiteY0" fmla="*/ 112452 h 968788"/>
              <a:gd name="connsiteX1" fmla="*/ 531399 w 1086451"/>
              <a:gd name="connsiteY1" fmla="*/ 10775 h 968788"/>
              <a:gd name="connsiteX2" fmla="*/ 1000183 w 1086451"/>
              <a:gd name="connsiteY2" fmla="*/ 101667 h 968788"/>
              <a:gd name="connsiteX3" fmla="*/ 1000183 w 1086451"/>
              <a:gd name="connsiteY3" fmla="*/ 883401 h 968788"/>
              <a:gd name="connsiteX4" fmla="*/ 118833 w 1086451"/>
              <a:gd name="connsiteY4" fmla="*/ 872385 h 968788"/>
              <a:gd name="connsiteX5" fmla="*/ 52732 w 1086451"/>
              <a:gd name="connsiteY5" fmla="*/ 112452 h 96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451" h="968788">
                <a:moveTo>
                  <a:pt x="52732" y="112452"/>
                </a:moveTo>
                <a:cubicBezTo>
                  <a:pt x="121493" y="-31150"/>
                  <a:pt x="373491" y="12572"/>
                  <a:pt x="531399" y="10775"/>
                </a:cubicBezTo>
                <a:cubicBezTo>
                  <a:pt x="689307" y="8978"/>
                  <a:pt x="922052" y="-43771"/>
                  <a:pt x="1000183" y="101667"/>
                </a:cubicBezTo>
                <a:cubicBezTo>
                  <a:pt x="1078314" y="247105"/>
                  <a:pt x="1147075" y="769560"/>
                  <a:pt x="1000183" y="883401"/>
                </a:cubicBezTo>
                <a:cubicBezTo>
                  <a:pt x="853291" y="997242"/>
                  <a:pt x="276741" y="1000876"/>
                  <a:pt x="118833" y="872385"/>
                </a:cubicBezTo>
                <a:cubicBezTo>
                  <a:pt x="-39075" y="743894"/>
                  <a:pt x="-16029" y="256054"/>
                  <a:pt x="52732" y="112452"/>
                </a:cubicBezTo>
                <a:close/>
              </a:path>
            </a:pathLst>
          </a:custGeom>
          <a:solidFill>
            <a:schemeClr val="accent2">
              <a:lumMod val="20000"/>
              <a:lumOff val="80000"/>
            </a:schemeClr>
          </a:solidFill>
          <a:ln w="25400" cap="rnd">
            <a:no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任意多边形 7"/>
          <p:cNvSpPr/>
          <p:nvPr>
            <p:custDataLst>
              <p:tags r:id="rId2"/>
            </p:custDataLst>
          </p:nvPr>
        </p:nvSpPr>
        <p:spPr>
          <a:xfrm>
            <a:off x="2032450" y="3378310"/>
            <a:ext cx="1443903" cy="840940"/>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 name="PA_库_组合 8"/>
          <p:cNvGrpSpPr/>
          <p:nvPr>
            <p:custDataLst>
              <p:tags r:id="rId3"/>
            </p:custDataLst>
          </p:nvPr>
        </p:nvGrpSpPr>
        <p:grpSpPr>
          <a:xfrm>
            <a:off x="1841977" y="1622345"/>
            <a:ext cx="693475" cy="2264926"/>
            <a:chOff x="1921987" y="1784905"/>
            <a:chExt cx="693475" cy="2264926"/>
          </a:xfrm>
        </p:grpSpPr>
        <p:sp>
          <p:nvSpPr>
            <p:cNvPr id="10" name="等腰三角形 9"/>
            <p:cNvSpPr/>
            <p:nvPr/>
          </p:nvSpPr>
          <p:spPr>
            <a:xfrm rot="18521293">
              <a:off x="1136262" y="2570630"/>
              <a:ext cx="2264926" cy="693475"/>
            </a:xfrm>
            <a:prstGeom prst="triangle">
              <a:avLst/>
            </a:pr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任意多边形 10"/>
            <p:cNvSpPr/>
            <p:nvPr/>
          </p:nvSpPr>
          <p:spPr>
            <a:xfrm rot="18439236">
              <a:off x="1462583" y="2626740"/>
              <a:ext cx="1496697" cy="546907"/>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2" name="PA_库_组合 11"/>
          <p:cNvGrpSpPr/>
          <p:nvPr>
            <p:custDataLst>
              <p:tags r:id="rId4"/>
            </p:custDataLst>
          </p:nvPr>
        </p:nvGrpSpPr>
        <p:grpSpPr>
          <a:xfrm>
            <a:off x="3931450" y="2686599"/>
            <a:ext cx="1979426" cy="1623902"/>
            <a:chOff x="1919473" y="1689191"/>
            <a:chExt cx="1387897" cy="1361610"/>
          </a:xfrm>
        </p:grpSpPr>
        <p:sp>
          <p:nvSpPr>
            <p:cNvPr id="13" name="任意多边形 12"/>
            <p:cNvSpPr/>
            <p:nvPr/>
          </p:nvSpPr>
          <p:spPr>
            <a:xfrm>
              <a:off x="207973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6">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a:off x="213322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91947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6" name="PA_库_组合 15"/>
          <p:cNvGrpSpPr/>
          <p:nvPr>
            <p:custDataLst>
              <p:tags r:id="rId5"/>
            </p:custDataLst>
          </p:nvPr>
        </p:nvGrpSpPr>
        <p:grpSpPr>
          <a:xfrm>
            <a:off x="6232542" y="2686599"/>
            <a:ext cx="1979426" cy="1623902"/>
            <a:chOff x="3414153" y="1658588"/>
            <a:chExt cx="1387897" cy="1361610"/>
          </a:xfrm>
        </p:grpSpPr>
        <p:sp>
          <p:nvSpPr>
            <p:cNvPr id="17" name="任意多边形 16"/>
            <p:cNvSpPr/>
            <p:nvPr/>
          </p:nvSpPr>
          <p:spPr>
            <a:xfrm>
              <a:off x="3569482" y="1658588"/>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4">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362790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341415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0" name="PA_库_组合 19"/>
          <p:cNvGrpSpPr/>
          <p:nvPr>
            <p:custDataLst>
              <p:tags r:id="rId6"/>
            </p:custDataLst>
          </p:nvPr>
        </p:nvGrpSpPr>
        <p:grpSpPr>
          <a:xfrm>
            <a:off x="8476484" y="2686599"/>
            <a:ext cx="1979426" cy="1623902"/>
            <a:chOff x="4908832" y="1689191"/>
            <a:chExt cx="1387897" cy="1361610"/>
          </a:xfrm>
        </p:grpSpPr>
        <p:sp>
          <p:nvSpPr>
            <p:cNvPr id="21" name="任意多边形 20"/>
            <p:cNvSpPr/>
            <p:nvPr/>
          </p:nvSpPr>
          <p:spPr>
            <a:xfrm>
              <a:off x="506909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1">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5122583"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4908832"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4" name="PA_库_组合 23"/>
          <p:cNvGrpSpPr/>
          <p:nvPr>
            <p:custDataLst>
              <p:tags r:id="rId7"/>
            </p:custDataLst>
          </p:nvPr>
        </p:nvGrpSpPr>
        <p:grpSpPr>
          <a:xfrm>
            <a:off x="2820982" y="2249530"/>
            <a:ext cx="1010536" cy="880057"/>
            <a:chOff x="2820982" y="2249530"/>
            <a:chExt cx="1010536" cy="880057"/>
          </a:xfrm>
        </p:grpSpPr>
        <p:sp>
          <p:nvSpPr>
            <p:cNvPr id="25" name="任意多边形 24"/>
            <p:cNvSpPr/>
            <p:nvPr/>
          </p:nvSpPr>
          <p:spPr>
            <a:xfrm>
              <a:off x="2820982" y="2249530"/>
              <a:ext cx="109740" cy="733888"/>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rot="3304667" flipH="1">
              <a:off x="3282297" y="2303102"/>
              <a:ext cx="174519" cy="923923"/>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64938 w 64938"/>
                <a:gd name="connsiteY0" fmla="*/ 0 h 560251"/>
                <a:gd name="connsiteX1" fmla="*/ 47685 w 64938"/>
                <a:gd name="connsiteY1" fmla="*/ 241540 h 560251"/>
                <a:gd name="connsiteX2" fmla="*/ 0 w 64938"/>
                <a:gd name="connsiteY2" fmla="*/ 560251 h 560251"/>
              </a:gdLst>
              <a:ahLst/>
              <a:cxnLst>
                <a:cxn ang="0">
                  <a:pos x="connsiteX0" y="connsiteY0"/>
                </a:cxn>
                <a:cxn ang="0">
                  <a:pos x="connsiteX1" y="connsiteY1"/>
                </a:cxn>
                <a:cxn ang="0">
                  <a:pos x="connsiteX2" y="connsiteY2"/>
                </a:cxn>
              </a:cxnLst>
              <a:rect l="l" t="t" r="r" b="b"/>
              <a:pathLst>
                <a:path w="64938" h="560251">
                  <a:moveTo>
                    <a:pt x="64938" y="0"/>
                  </a:moveTo>
                  <a:cubicBezTo>
                    <a:pt x="63979" y="69491"/>
                    <a:pt x="58508" y="148165"/>
                    <a:pt x="47685" y="241540"/>
                  </a:cubicBezTo>
                  <a:cubicBezTo>
                    <a:pt x="36862" y="334915"/>
                    <a:pt x="29713" y="424624"/>
                    <a:pt x="0" y="5602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rot="3304667" flipH="1">
              <a:off x="2906234" y="2939213"/>
              <a:ext cx="113014" cy="267734"/>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139115 w 139115"/>
                <a:gd name="connsiteY0" fmla="*/ 2 h 732249"/>
                <a:gd name="connsiteX1" fmla="*/ 74762 w 139115"/>
                <a:gd name="connsiteY1" fmla="*/ 358438 h 732249"/>
                <a:gd name="connsiteX2" fmla="*/ 0 w 139115"/>
                <a:gd name="connsiteY2" fmla="*/ 732249 h 732249"/>
              </a:gdLst>
              <a:ahLst/>
              <a:cxnLst>
                <a:cxn ang="0">
                  <a:pos x="connsiteX0" y="connsiteY0"/>
                </a:cxn>
                <a:cxn ang="0">
                  <a:pos x="connsiteX1" y="connsiteY1"/>
                </a:cxn>
                <a:cxn ang="0">
                  <a:pos x="connsiteX2" y="connsiteY2"/>
                </a:cxn>
              </a:cxnLst>
              <a:rect l="l" t="t" r="r" b="b"/>
              <a:pathLst>
                <a:path w="139115" h="732249">
                  <a:moveTo>
                    <a:pt x="139115" y="2"/>
                  </a:moveTo>
                  <a:cubicBezTo>
                    <a:pt x="138156" y="69493"/>
                    <a:pt x="97948" y="236397"/>
                    <a:pt x="74762" y="358438"/>
                  </a:cubicBezTo>
                  <a:cubicBezTo>
                    <a:pt x="51576" y="480479"/>
                    <a:pt x="29713" y="596622"/>
                    <a:pt x="0" y="732249"/>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rot="3304667" flipH="1">
              <a:off x="3354545" y="2709471"/>
              <a:ext cx="81753" cy="368871"/>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2892711" y="2855149"/>
              <a:ext cx="77150" cy="164736"/>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74762 w 74763"/>
                <a:gd name="connsiteY0" fmla="*/ 2 h 373813"/>
                <a:gd name="connsiteX1" fmla="*/ 0 w 74763"/>
                <a:gd name="connsiteY1" fmla="*/ 373813 h 373813"/>
                <a:gd name="connsiteX0" fmla="*/ 130195 w 130195"/>
                <a:gd name="connsiteY0" fmla="*/ 0 h 466913"/>
                <a:gd name="connsiteX1" fmla="*/ 0 w 130195"/>
                <a:gd name="connsiteY1" fmla="*/ 466913 h 466913"/>
              </a:gdLst>
              <a:ahLst/>
              <a:cxnLst>
                <a:cxn ang="0">
                  <a:pos x="connsiteX0" y="connsiteY0"/>
                </a:cxn>
                <a:cxn ang="0">
                  <a:pos x="connsiteX1" y="connsiteY1"/>
                </a:cxn>
              </a:cxnLst>
              <a:rect l="l" t="t" r="r" b="b"/>
              <a:pathLst>
                <a:path w="130195" h="466913">
                  <a:moveTo>
                    <a:pt x="130195" y="0"/>
                  </a:moveTo>
                  <a:cubicBezTo>
                    <a:pt x="114859" y="102558"/>
                    <a:pt x="29713" y="331286"/>
                    <a:pt x="0" y="466913"/>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PA_库_文本框 29"/>
          <p:cNvSpPr txBox="1"/>
          <p:nvPr>
            <p:custDataLst>
              <p:tags r:id="rId8"/>
            </p:custDataLst>
          </p:nvPr>
        </p:nvSpPr>
        <p:spPr>
          <a:xfrm>
            <a:off x="445951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1" name="PA_库_文本框 30"/>
          <p:cNvSpPr txBox="1"/>
          <p:nvPr>
            <p:custDataLst>
              <p:tags r:id="rId9"/>
            </p:custDataLst>
          </p:nvPr>
        </p:nvSpPr>
        <p:spPr>
          <a:xfrm>
            <a:off x="671744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2" name="PA_库_文本框 31"/>
          <p:cNvSpPr txBox="1"/>
          <p:nvPr>
            <p:custDataLst>
              <p:tags r:id="rId10"/>
            </p:custDataLst>
          </p:nvPr>
        </p:nvSpPr>
        <p:spPr>
          <a:xfrm>
            <a:off x="897537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3" name="PA_库_文本框 32"/>
          <p:cNvSpPr txBox="1"/>
          <p:nvPr>
            <p:custDataLst>
              <p:tags r:id="rId11"/>
            </p:custDataLst>
          </p:nvPr>
        </p:nvSpPr>
        <p:spPr>
          <a:xfrm>
            <a:off x="220158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4" name="PA_库_文本框 33"/>
          <p:cNvSpPr txBox="1"/>
          <p:nvPr>
            <p:custDataLst>
              <p:tags r:id="rId12"/>
            </p:custDataLst>
          </p:nvPr>
        </p:nvSpPr>
        <p:spPr>
          <a:xfrm>
            <a:off x="1926195"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5" name="PA_库_文本框 34"/>
          <p:cNvSpPr txBox="1"/>
          <p:nvPr>
            <p:custDataLst>
              <p:tags r:id="rId13"/>
            </p:custDataLst>
          </p:nvPr>
        </p:nvSpPr>
        <p:spPr>
          <a:xfrm>
            <a:off x="4166183"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6" name="PA_库_文本框 35"/>
          <p:cNvSpPr txBox="1"/>
          <p:nvPr>
            <p:custDataLst>
              <p:tags r:id="rId14"/>
            </p:custDataLst>
          </p:nvPr>
        </p:nvSpPr>
        <p:spPr>
          <a:xfrm>
            <a:off x="6406171"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5"/>
            </p:custDataLst>
          </p:nvPr>
        </p:nvSpPr>
        <p:spPr>
          <a:xfrm>
            <a:off x="8646158"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38" name="PA_库_组合 37"/>
          <p:cNvGrpSpPr/>
          <p:nvPr>
            <p:custDataLst>
              <p:tags r:id="rId16"/>
            </p:custDataLst>
          </p:nvPr>
        </p:nvGrpSpPr>
        <p:grpSpPr>
          <a:xfrm rot="1097561">
            <a:off x="2964787" y="1854131"/>
            <a:ext cx="518154" cy="944243"/>
            <a:chOff x="3837695" y="3806247"/>
            <a:chExt cx="988235" cy="1800882"/>
          </a:xfrm>
        </p:grpSpPr>
        <p:sp>
          <p:nvSpPr>
            <p:cNvPr id="39" name="椭圆 31"/>
            <p:cNvSpPr/>
            <p:nvPr/>
          </p:nvSpPr>
          <p:spPr>
            <a:xfrm>
              <a:off x="3995564" y="3806247"/>
              <a:ext cx="660438" cy="6538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0" name="组合 39"/>
            <p:cNvGrpSpPr/>
            <p:nvPr/>
          </p:nvGrpSpPr>
          <p:grpSpPr>
            <a:xfrm>
              <a:off x="4023296" y="4392930"/>
              <a:ext cx="653089" cy="833565"/>
              <a:chOff x="2608597" y="2785704"/>
              <a:chExt cx="1041086" cy="990735"/>
            </a:xfrm>
          </p:grpSpPr>
          <p:sp>
            <p:nvSpPr>
              <p:cNvPr id="54" name="任意多边形 53"/>
              <p:cNvSpPr/>
              <p:nvPr/>
            </p:nvSpPr>
            <p:spPr>
              <a:xfrm>
                <a:off x="2659275" y="2832639"/>
                <a:ext cx="919623" cy="875146"/>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608597" y="278570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1905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1" name="任意多边形 40"/>
            <p:cNvSpPr/>
            <p:nvPr/>
          </p:nvSpPr>
          <p:spPr>
            <a:xfrm>
              <a:off x="4202325"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4412686"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4209634" y="5150295"/>
              <a:ext cx="42605"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flipH="1">
              <a:off x="4431957" y="5179673"/>
              <a:ext cx="42605"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8" y="359067"/>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5" name="组合 44"/>
            <p:cNvGrpSpPr/>
            <p:nvPr/>
          </p:nvGrpSpPr>
          <p:grpSpPr>
            <a:xfrm>
              <a:off x="3837695" y="3943150"/>
              <a:ext cx="239716" cy="622777"/>
              <a:chOff x="3837695" y="3943150"/>
              <a:chExt cx="239716" cy="622777"/>
            </a:xfrm>
          </p:grpSpPr>
          <p:sp>
            <p:nvSpPr>
              <p:cNvPr id="52" name="任意多边形 51"/>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6" name="椭圆 45"/>
            <p:cNvSpPr/>
            <p:nvPr/>
          </p:nvSpPr>
          <p:spPr>
            <a:xfrm rot="17671164">
              <a:off x="4146572" y="5511874"/>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7" name="组合 46"/>
            <p:cNvGrpSpPr/>
            <p:nvPr/>
          </p:nvGrpSpPr>
          <p:grpSpPr>
            <a:xfrm flipH="1">
              <a:off x="4586214" y="3943681"/>
              <a:ext cx="239716" cy="622777"/>
              <a:chOff x="3837695" y="3943150"/>
              <a:chExt cx="239716" cy="622777"/>
            </a:xfrm>
          </p:grpSpPr>
          <p:sp>
            <p:nvSpPr>
              <p:cNvPr id="50" name="任意多边形 49"/>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1"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8" name="椭圆 45"/>
            <p:cNvSpPr/>
            <p:nvPr/>
          </p:nvSpPr>
          <p:spPr>
            <a:xfrm flipH="1">
              <a:off x="4285841" y="4204260"/>
              <a:ext cx="73072" cy="135670"/>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93956"/>
                <a:gd name="connsiteY0" fmla="*/ 55363 h 69028"/>
                <a:gd name="connsiteX1" fmla="*/ 54014 w 93956"/>
                <a:gd name="connsiteY1" fmla="*/ 216 h 69028"/>
                <a:gd name="connsiteX2" fmla="*/ 91883 w 93956"/>
                <a:gd name="connsiteY2" fmla="*/ 40075 h 69028"/>
                <a:gd name="connsiteX3" fmla="*/ 24586 w 93956"/>
                <a:gd name="connsiteY3" fmla="*/ 69028 h 69028"/>
                <a:gd name="connsiteX0" fmla="*/ 0 w 93957"/>
                <a:gd name="connsiteY0" fmla="*/ 55363 h 71263"/>
                <a:gd name="connsiteX1" fmla="*/ 54014 w 93957"/>
                <a:gd name="connsiteY1" fmla="*/ 216 h 71263"/>
                <a:gd name="connsiteX2" fmla="*/ 91883 w 93957"/>
                <a:gd name="connsiteY2" fmla="*/ 40075 h 71263"/>
                <a:gd name="connsiteX3" fmla="*/ 41252 w 93957"/>
                <a:gd name="connsiteY3" fmla="*/ 71263 h 71263"/>
                <a:gd name="connsiteX0" fmla="*/ 0 w 85561"/>
                <a:gd name="connsiteY0" fmla="*/ 58807 h 71354"/>
                <a:gd name="connsiteX1" fmla="*/ 45681 w 85561"/>
                <a:gd name="connsiteY1" fmla="*/ 307 h 71354"/>
                <a:gd name="connsiteX2" fmla="*/ 83550 w 85561"/>
                <a:gd name="connsiteY2" fmla="*/ 40166 h 71354"/>
                <a:gd name="connsiteX3" fmla="*/ 32919 w 85561"/>
                <a:gd name="connsiteY3" fmla="*/ 71354 h 71354"/>
                <a:gd name="connsiteX0" fmla="*/ 0 w 85236"/>
                <a:gd name="connsiteY0" fmla="*/ 51130 h 63677"/>
                <a:gd name="connsiteX1" fmla="*/ 37349 w 85236"/>
                <a:gd name="connsiteY1" fmla="*/ 453 h 63677"/>
                <a:gd name="connsiteX2" fmla="*/ 83550 w 85236"/>
                <a:gd name="connsiteY2" fmla="*/ 32489 h 63677"/>
                <a:gd name="connsiteX3" fmla="*/ 32919 w 85236"/>
                <a:gd name="connsiteY3" fmla="*/ 63677 h 63677"/>
              </a:gdLst>
              <a:ahLst/>
              <a:cxnLst>
                <a:cxn ang="0">
                  <a:pos x="connsiteX0" y="connsiteY0"/>
                </a:cxn>
                <a:cxn ang="0">
                  <a:pos x="connsiteX1" y="connsiteY1"/>
                </a:cxn>
                <a:cxn ang="0">
                  <a:pos x="connsiteX2" y="connsiteY2"/>
                </a:cxn>
                <a:cxn ang="0">
                  <a:pos x="connsiteX3" y="connsiteY3"/>
                </a:cxn>
              </a:cxnLst>
              <a:rect l="l" t="t" r="r" b="b"/>
              <a:pathLst>
                <a:path w="85236" h="63677">
                  <a:moveTo>
                    <a:pt x="0" y="51130"/>
                  </a:moveTo>
                  <a:cubicBezTo>
                    <a:pt x="7115" y="7768"/>
                    <a:pt x="23424" y="3560"/>
                    <a:pt x="37349" y="453"/>
                  </a:cubicBezTo>
                  <a:cubicBezTo>
                    <a:pt x="51274" y="-2654"/>
                    <a:pt x="94224" y="10475"/>
                    <a:pt x="83550" y="32489"/>
                  </a:cubicBezTo>
                  <a:cubicBezTo>
                    <a:pt x="83550" y="54503"/>
                    <a:pt x="53833" y="63677"/>
                    <a:pt x="32919" y="63677"/>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9" name="椭圆 45"/>
            <p:cNvSpPr/>
            <p:nvPr/>
          </p:nvSpPr>
          <p:spPr>
            <a:xfrm rot="3928836" flipH="1">
              <a:off x="4417005" y="5511875"/>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8976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7" dur="1500" fill="hold"/>
                                        <p:tgtEl>
                                          <p:spTgt spid="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7">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ppt_x"/>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ppt_x"/>
                                          </p:val>
                                        </p:tav>
                                        <p:tav tm="100000">
                                          <p:val>
                                            <p:strVal val="#ppt_x"/>
                                          </p:val>
                                        </p:tav>
                                      </p:tavLst>
                                    </p:anim>
                                    <p:anim calcmode="lin" valueType="num">
                                      <p:cBhvr additive="base">
                                        <p:cTn id="28" dur="1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500" fill="hold"/>
                                        <p:tgtEl>
                                          <p:spTgt spid="30"/>
                                        </p:tgtEl>
                                        <p:attrNameLst>
                                          <p:attrName>ppt_x</p:attrName>
                                        </p:attrNameLst>
                                      </p:cBhvr>
                                      <p:tavLst>
                                        <p:tav tm="0">
                                          <p:val>
                                            <p:strVal val="#ppt_x"/>
                                          </p:val>
                                        </p:tav>
                                        <p:tav tm="100000">
                                          <p:val>
                                            <p:strVal val="#ppt_x"/>
                                          </p:val>
                                        </p:tav>
                                      </p:tavLst>
                                    </p:anim>
                                    <p:anim calcmode="lin" valueType="num">
                                      <p:cBhvr additive="base">
                                        <p:cTn id="36" dur="1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500" fill="hold"/>
                                        <p:tgtEl>
                                          <p:spTgt spid="31"/>
                                        </p:tgtEl>
                                        <p:attrNameLst>
                                          <p:attrName>ppt_x</p:attrName>
                                        </p:attrNameLst>
                                      </p:cBhvr>
                                      <p:tavLst>
                                        <p:tav tm="0">
                                          <p:val>
                                            <p:strVal val="#ppt_x"/>
                                          </p:val>
                                        </p:tav>
                                        <p:tav tm="100000">
                                          <p:val>
                                            <p:strVal val="#ppt_x"/>
                                          </p:val>
                                        </p:tav>
                                      </p:tavLst>
                                    </p:anim>
                                    <p:anim calcmode="lin" valueType="num">
                                      <p:cBhvr additive="base">
                                        <p:cTn id="40" dur="1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500" fill="hold"/>
                                        <p:tgtEl>
                                          <p:spTgt spid="32"/>
                                        </p:tgtEl>
                                        <p:attrNameLst>
                                          <p:attrName>ppt_x</p:attrName>
                                        </p:attrNameLst>
                                      </p:cBhvr>
                                      <p:tavLst>
                                        <p:tav tm="0">
                                          <p:val>
                                            <p:strVal val="#ppt_x"/>
                                          </p:val>
                                        </p:tav>
                                        <p:tav tm="100000">
                                          <p:val>
                                            <p:strVal val="#ppt_x"/>
                                          </p:val>
                                        </p:tav>
                                      </p:tavLst>
                                    </p:anim>
                                    <p:anim calcmode="lin" valueType="num">
                                      <p:cBhvr additive="base">
                                        <p:cTn id="44" dur="1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1500" fill="hold"/>
                                        <p:tgtEl>
                                          <p:spTgt spid="33"/>
                                        </p:tgtEl>
                                        <p:attrNameLst>
                                          <p:attrName>ppt_x</p:attrName>
                                        </p:attrNameLst>
                                      </p:cBhvr>
                                      <p:tavLst>
                                        <p:tav tm="0">
                                          <p:val>
                                            <p:strVal val="#ppt_x"/>
                                          </p:val>
                                        </p:tav>
                                        <p:tav tm="100000">
                                          <p:val>
                                            <p:strVal val="#ppt_x"/>
                                          </p:val>
                                        </p:tav>
                                      </p:tavLst>
                                    </p:anim>
                                    <p:anim calcmode="lin" valueType="num">
                                      <p:cBhvr additive="base">
                                        <p:cTn id="48" dur="1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1500" fill="hold"/>
                                        <p:tgtEl>
                                          <p:spTgt spid="34"/>
                                        </p:tgtEl>
                                        <p:attrNameLst>
                                          <p:attrName>ppt_x</p:attrName>
                                        </p:attrNameLst>
                                      </p:cBhvr>
                                      <p:tavLst>
                                        <p:tav tm="0">
                                          <p:val>
                                            <p:strVal val="#ppt_x"/>
                                          </p:val>
                                        </p:tav>
                                        <p:tav tm="100000">
                                          <p:val>
                                            <p:strVal val="#ppt_x"/>
                                          </p:val>
                                        </p:tav>
                                      </p:tavLst>
                                    </p:anim>
                                    <p:anim calcmode="lin" valueType="num">
                                      <p:cBhvr additive="base">
                                        <p:cTn id="52" dur="1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500" fill="hold"/>
                                        <p:tgtEl>
                                          <p:spTgt spid="35"/>
                                        </p:tgtEl>
                                        <p:attrNameLst>
                                          <p:attrName>ppt_x</p:attrName>
                                        </p:attrNameLst>
                                      </p:cBhvr>
                                      <p:tavLst>
                                        <p:tav tm="0">
                                          <p:val>
                                            <p:strVal val="#ppt_x"/>
                                          </p:val>
                                        </p:tav>
                                        <p:tav tm="100000">
                                          <p:val>
                                            <p:strVal val="#ppt_x"/>
                                          </p:val>
                                        </p:tav>
                                      </p:tavLst>
                                    </p:anim>
                                    <p:anim calcmode="lin" valueType="num">
                                      <p:cBhvr additive="base">
                                        <p:cTn id="56" dur="1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500" fill="hold"/>
                                        <p:tgtEl>
                                          <p:spTgt spid="36"/>
                                        </p:tgtEl>
                                        <p:attrNameLst>
                                          <p:attrName>ppt_x</p:attrName>
                                        </p:attrNameLst>
                                      </p:cBhvr>
                                      <p:tavLst>
                                        <p:tav tm="0">
                                          <p:val>
                                            <p:strVal val="#ppt_x"/>
                                          </p:val>
                                        </p:tav>
                                        <p:tav tm="100000">
                                          <p:val>
                                            <p:strVal val="#ppt_x"/>
                                          </p:val>
                                        </p:tav>
                                      </p:tavLst>
                                    </p:anim>
                                    <p:anim calcmode="lin" valueType="num">
                                      <p:cBhvr additive="base">
                                        <p:cTn id="60" dur="1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500" fill="hold"/>
                                        <p:tgtEl>
                                          <p:spTgt spid="37"/>
                                        </p:tgtEl>
                                        <p:attrNameLst>
                                          <p:attrName>ppt_x</p:attrName>
                                        </p:attrNameLst>
                                      </p:cBhvr>
                                      <p:tavLst>
                                        <p:tav tm="0">
                                          <p:val>
                                            <p:strVal val="#ppt_x"/>
                                          </p:val>
                                        </p:tav>
                                        <p:tav tm="100000">
                                          <p:val>
                                            <p:strVal val="#ppt_x"/>
                                          </p:val>
                                        </p:tav>
                                      </p:tavLst>
                                    </p:anim>
                                    <p:anim calcmode="lin" valueType="num">
                                      <p:cBhvr additive="base">
                                        <p:cTn id="64" dur="1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decel="100000" fill="hold" nodeType="withEffect">
                                  <p:stCondLst>
                                    <p:cond delay="25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email">
            <a:extLst>
              <a:ext uri="{BEBA8EAE-BF5A-486C-A8C5-ECC9F3942E4B}">
                <a14:imgProps xmlns:a14="http://schemas.microsoft.com/office/drawing/2010/main">
                  <a14:imgLayer r:embed="rId16">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椭圆 31"/>
          <p:cNvSpPr/>
          <p:nvPr>
            <p:custDataLst>
              <p:tags r:id="rId1"/>
            </p:custDataLst>
          </p:nvPr>
        </p:nvSpPr>
        <p:spPr>
          <a:xfrm>
            <a:off x="1930543"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cstate="email">
              <a:alphaModFix amt="80000"/>
              <a:extLst>
                <a:ext uri="{28A0092B-C50C-407E-A947-70E740481C1C}">
                  <a14:useLocalDpi xmlns:a14="http://schemas.microsoft.com/office/drawing/2010/main"/>
                </a:ext>
              </a:extLst>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31"/>
          <p:cNvSpPr/>
          <p:nvPr>
            <p:custDataLst>
              <p:tags r:id="rId2"/>
            </p:custDataLst>
          </p:nvPr>
        </p:nvSpPr>
        <p:spPr>
          <a:xfrm>
            <a:off x="5157866"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cstate="email">
              <a:alphaModFix amt="80000"/>
              <a:extLst>
                <a:ext uri="{28A0092B-C50C-407E-A947-70E740481C1C}">
                  <a14:useLocalDpi xmlns:a14="http://schemas.microsoft.com/office/drawing/2010/main"/>
                </a:ext>
              </a:extLst>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 name="PA_库_椭圆 31"/>
          <p:cNvSpPr/>
          <p:nvPr>
            <p:custDataLst>
              <p:tags r:id="rId3"/>
            </p:custDataLst>
          </p:nvPr>
        </p:nvSpPr>
        <p:spPr>
          <a:xfrm>
            <a:off x="8252340"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cstate="email">
              <a:alphaModFix amt="80000"/>
              <a:extLst>
                <a:ext uri="{28A0092B-C50C-407E-A947-70E740481C1C}">
                  <a14:useLocalDpi xmlns:a14="http://schemas.microsoft.com/office/drawing/2010/main"/>
                </a:ext>
              </a:extLst>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 name="PA_库_椭圆 31"/>
          <p:cNvSpPr/>
          <p:nvPr>
            <p:custDataLst>
              <p:tags r:id="rId4"/>
            </p:custDataLst>
          </p:nvPr>
        </p:nvSpPr>
        <p:spPr>
          <a:xfrm>
            <a:off x="1845224"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PA_库_椭圆 31"/>
          <p:cNvSpPr/>
          <p:nvPr>
            <p:custDataLst>
              <p:tags r:id="rId5"/>
            </p:custDataLst>
          </p:nvPr>
        </p:nvSpPr>
        <p:spPr>
          <a:xfrm>
            <a:off x="5072547"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6"/>
            </p:custDataLst>
          </p:nvPr>
        </p:nvSpPr>
        <p:spPr>
          <a:xfrm>
            <a:off x="8167021"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PA_库_组合 53"/>
          <p:cNvGrpSpPr/>
          <p:nvPr>
            <p:custDataLst>
              <p:tags r:id="rId7"/>
            </p:custDataLst>
          </p:nvPr>
        </p:nvGrpSpPr>
        <p:grpSpPr>
          <a:xfrm>
            <a:off x="1717906" y="4105827"/>
            <a:ext cx="2421723" cy="1138176"/>
            <a:chOff x="1651001" y="4618782"/>
            <a:chExt cx="2421723" cy="1138176"/>
          </a:xfrm>
        </p:grpSpPr>
        <p:sp>
          <p:nvSpPr>
            <p:cNvPr id="55" name="文本框 54"/>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6" name="文本框 55"/>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57" name="PA_库_组合 56"/>
          <p:cNvGrpSpPr/>
          <p:nvPr>
            <p:custDataLst>
              <p:tags r:id="rId8"/>
            </p:custDataLst>
          </p:nvPr>
        </p:nvGrpSpPr>
        <p:grpSpPr>
          <a:xfrm>
            <a:off x="4916169" y="4105827"/>
            <a:ext cx="2421723" cy="1138176"/>
            <a:chOff x="1651001" y="4618782"/>
            <a:chExt cx="2421723" cy="1138176"/>
          </a:xfrm>
        </p:grpSpPr>
        <p:sp>
          <p:nvSpPr>
            <p:cNvPr id="58" name="文本框 57"/>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9" name="文本框 58"/>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0" name="PA_库_组合 59"/>
          <p:cNvGrpSpPr/>
          <p:nvPr>
            <p:custDataLst>
              <p:tags r:id="rId9"/>
            </p:custDataLst>
          </p:nvPr>
        </p:nvGrpSpPr>
        <p:grpSpPr>
          <a:xfrm>
            <a:off x="8114433" y="4105827"/>
            <a:ext cx="2421723" cy="1138176"/>
            <a:chOff x="1651001" y="4618782"/>
            <a:chExt cx="2421723" cy="1138176"/>
          </a:xfrm>
        </p:grpSpPr>
        <p:sp>
          <p:nvSpPr>
            <p:cNvPr id="61" name="文本框 60"/>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2" name="文本框 61"/>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3" name="PA_库_组合 62"/>
          <p:cNvGrpSpPr/>
          <p:nvPr>
            <p:custDataLst>
              <p:tags r:id="rId10"/>
            </p:custDataLst>
          </p:nvPr>
        </p:nvGrpSpPr>
        <p:grpSpPr>
          <a:xfrm>
            <a:off x="2418054" y="2319851"/>
            <a:ext cx="893233" cy="990600"/>
            <a:chOff x="2084388" y="1965325"/>
            <a:chExt cx="669925" cy="742950"/>
          </a:xfrm>
          <a:solidFill>
            <a:srgbClr val="FBA6A5"/>
          </a:solidFill>
        </p:grpSpPr>
        <p:sp>
          <p:nvSpPr>
            <p:cNvPr id="64" name="Freeform 523"/>
            <p:cNvSpPr>
              <a:spLocks/>
            </p:cNvSpPr>
            <p:nvPr/>
          </p:nvSpPr>
          <p:spPr bwMode="auto">
            <a:xfrm>
              <a:off x="2165351" y="2058988"/>
              <a:ext cx="85725" cy="117475"/>
            </a:xfrm>
            <a:custGeom>
              <a:avLst/>
              <a:gdLst/>
              <a:ahLst/>
              <a:cxnLst>
                <a:cxn ang="0">
                  <a:pos x="209" y="0"/>
                </a:cxn>
                <a:cxn ang="0">
                  <a:pos x="209" y="0"/>
                </a:cxn>
                <a:cxn ang="0">
                  <a:pos x="202" y="2"/>
                </a:cxn>
                <a:cxn ang="0">
                  <a:pos x="197" y="5"/>
                </a:cxn>
                <a:cxn ang="0">
                  <a:pos x="192" y="9"/>
                </a:cxn>
                <a:cxn ang="0">
                  <a:pos x="187" y="14"/>
                </a:cxn>
                <a:cxn ang="0">
                  <a:pos x="178" y="24"/>
                </a:cxn>
                <a:cxn ang="0">
                  <a:pos x="170" y="36"/>
                </a:cxn>
                <a:cxn ang="0">
                  <a:pos x="170" y="36"/>
                </a:cxn>
                <a:cxn ang="0">
                  <a:pos x="153" y="58"/>
                </a:cxn>
                <a:cxn ang="0">
                  <a:pos x="136" y="82"/>
                </a:cxn>
                <a:cxn ang="0">
                  <a:pos x="99" y="126"/>
                </a:cxn>
                <a:cxn ang="0">
                  <a:pos x="99" y="126"/>
                </a:cxn>
                <a:cxn ang="0">
                  <a:pos x="68" y="166"/>
                </a:cxn>
                <a:cxn ang="0">
                  <a:pos x="52" y="185"/>
                </a:cxn>
                <a:cxn ang="0">
                  <a:pos x="39" y="206"/>
                </a:cxn>
                <a:cxn ang="0">
                  <a:pos x="39" y="206"/>
                </a:cxn>
                <a:cxn ang="0">
                  <a:pos x="26" y="226"/>
                </a:cxn>
                <a:cxn ang="0">
                  <a:pos x="14" y="245"/>
                </a:cxn>
                <a:cxn ang="0">
                  <a:pos x="9" y="257"/>
                </a:cxn>
                <a:cxn ang="0">
                  <a:pos x="4" y="268"/>
                </a:cxn>
                <a:cxn ang="0">
                  <a:pos x="1" y="279"/>
                </a:cxn>
                <a:cxn ang="0">
                  <a:pos x="0" y="290"/>
                </a:cxn>
                <a:cxn ang="0">
                  <a:pos x="0" y="290"/>
                </a:cxn>
                <a:cxn ang="0">
                  <a:pos x="0" y="293"/>
                </a:cxn>
                <a:cxn ang="0">
                  <a:pos x="1" y="294"/>
                </a:cxn>
                <a:cxn ang="0">
                  <a:pos x="2" y="295"/>
                </a:cxn>
                <a:cxn ang="0">
                  <a:pos x="5" y="296"/>
                </a:cxn>
                <a:cxn ang="0">
                  <a:pos x="9" y="294"/>
                </a:cxn>
                <a:cxn ang="0">
                  <a:pos x="10" y="293"/>
                </a:cxn>
                <a:cxn ang="0">
                  <a:pos x="10" y="290"/>
                </a:cxn>
                <a:cxn ang="0">
                  <a:pos x="10" y="290"/>
                </a:cxn>
                <a:cxn ang="0">
                  <a:pos x="13" y="279"/>
                </a:cxn>
                <a:cxn ang="0">
                  <a:pos x="15" y="269"/>
                </a:cxn>
                <a:cxn ang="0">
                  <a:pos x="19" y="260"/>
                </a:cxn>
                <a:cxn ang="0">
                  <a:pos x="25" y="249"/>
                </a:cxn>
                <a:cxn ang="0">
                  <a:pos x="36" y="230"/>
                </a:cxn>
                <a:cxn ang="0">
                  <a:pos x="48" y="211"/>
                </a:cxn>
                <a:cxn ang="0">
                  <a:pos x="48" y="211"/>
                </a:cxn>
                <a:cxn ang="0">
                  <a:pos x="62" y="192"/>
                </a:cxn>
                <a:cxn ang="0">
                  <a:pos x="77" y="172"/>
                </a:cxn>
                <a:cxn ang="0">
                  <a:pos x="107" y="134"/>
                </a:cxn>
                <a:cxn ang="0">
                  <a:pos x="107" y="134"/>
                </a:cxn>
                <a:cxn ang="0">
                  <a:pos x="121" y="117"/>
                </a:cxn>
                <a:cxn ang="0">
                  <a:pos x="136" y="99"/>
                </a:cxn>
                <a:cxn ang="0">
                  <a:pos x="163" y="62"/>
                </a:cxn>
                <a:cxn ang="0">
                  <a:pos x="163" y="62"/>
                </a:cxn>
                <a:cxn ang="0">
                  <a:pos x="174" y="49"/>
                </a:cxn>
                <a:cxn ang="0">
                  <a:pos x="185" y="32"/>
                </a:cxn>
                <a:cxn ang="0">
                  <a:pos x="191" y="24"/>
                </a:cxn>
                <a:cxn ang="0">
                  <a:pos x="197" y="18"/>
                </a:cxn>
                <a:cxn ang="0">
                  <a:pos x="205" y="14"/>
                </a:cxn>
                <a:cxn ang="0">
                  <a:pos x="212" y="10"/>
                </a:cxn>
                <a:cxn ang="0">
                  <a:pos x="212" y="10"/>
                </a:cxn>
                <a:cxn ang="0">
                  <a:pos x="214" y="10"/>
                </a:cxn>
                <a:cxn ang="0">
                  <a:pos x="216" y="7"/>
                </a:cxn>
                <a:cxn ang="0">
                  <a:pos x="216" y="4"/>
                </a:cxn>
                <a:cxn ang="0">
                  <a:pos x="213" y="1"/>
                </a:cxn>
                <a:cxn ang="0">
                  <a:pos x="212" y="0"/>
                </a:cxn>
                <a:cxn ang="0">
                  <a:pos x="209" y="0"/>
                </a:cxn>
                <a:cxn ang="0">
                  <a:pos x="209" y="0"/>
                </a:cxn>
              </a:cxnLst>
              <a:rect l="0" t="0" r="r" b="b"/>
              <a:pathLst>
                <a:path w="216" h="296">
                  <a:moveTo>
                    <a:pt x="209" y="0"/>
                  </a:moveTo>
                  <a:lnTo>
                    <a:pt x="209" y="0"/>
                  </a:lnTo>
                  <a:lnTo>
                    <a:pt x="202" y="2"/>
                  </a:lnTo>
                  <a:lnTo>
                    <a:pt x="197" y="5"/>
                  </a:lnTo>
                  <a:lnTo>
                    <a:pt x="192" y="9"/>
                  </a:lnTo>
                  <a:lnTo>
                    <a:pt x="187" y="14"/>
                  </a:lnTo>
                  <a:lnTo>
                    <a:pt x="178" y="24"/>
                  </a:lnTo>
                  <a:lnTo>
                    <a:pt x="170" y="36"/>
                  </a:lnTo>
                  <a:lnTo>
                    <a:pt x="170" y="36"/>
                  </a:lnTo>
                  <a:lnTo>
                    <a:pt x="153" y="58"/>
                  </a:lnTo>
                  <a:lnTo>
                    <a:pt x="136" y="82"/>
                  </a:lnTo>
                  <a:lnTo>
                    <a:pt x="99" y="126"/>
                  </a:lnTo>
                  <a:lnTo>
                    <a:pt x="99" y="126"/>
                  </a:lnTo>
                  <a:lnTo>
                    <a:pt x="68" y="166"/>
                  </a:lnTo>
                  <a:lnTo>
                    <a:pt x="52" y="185"/>
                  </a:lnTo>
                  <a:lnTo>
                    <a:pt x="39" y="206"/>
                  </a:lnTo>
                  <a:lnTo>
                    <a:pt x="39" y="206"/>
                  </a:lnTo>
                  <a:lnTo>
                    <a:pt x="26" y="226"/>
                  </a:lnTo>
                  <a:lnTo>
                    <a:pt x="14" y="245"/>
                  </a:lnTo>
                  <a:lnTo>
                    <a:pt x="9" y="257"/>
                  </a:lnTo>
                  <a:lnTo>
                    <a:pt x="4" y="268"/>
                  </a:lnTo>
                  <a:lnTo>
                    <a:pt x="1" y="279"/>
                  </a:lnTo>
                  <a:lnTo>
                    <a:pt x="0" y="290"/>
                  </a:lnTo>
                  <a:lnTo>
                    <a:pt x="0" y="290"/>
                  </a:lnTo>
                  <a:lnTo>
                    <a:pt x="0" y="293"/>
                  </a:lnTo>
                  <a:lnTo>
                    <a:pt x="1" y="294"/>
                  </a:lnTo>
                  <a:lnTo>
                    <a:pt x="2" y="295"/>
                  </a:lnTo>
                  <a:lnTo>
                    <a:pt x="5" y="296"/>
                  </a:lnTo>
                  <a:lnTo>
                    <a:pt x="9" y="294"/>
                  </a:lnTo>
                  <a:lnTo>
                    <a:pt x="10" y="293"/>
                  </a:lnTo>
                  <a:lnTo>
                    <a:pt x="10" y="290"/>
                  </a:lnTo>
                  <a:lnTo>
                    <a:pt x="10" y="290"/>
                  </a:lnTo>
                  <a:lnTo>
                    <a:pt x="13" y="279"/>
                  </a:lnTo>
                  <a:lnTo>
                    <a:pt x="15" y="269"/>
                  </a:lnTo>
                  <a:lnTo>
                    <a:pt x="19" y="260"/>
                  </a:lnTo>
                  <a:lnTo>
                    <a:pt x="25" y="249"/>
                  </a:lnTo>
                  <a:lnTo>
                    <a:pt x="36" y="230"/>
                  </a:lnTo>
                  <a:lnTo>
                    <a:pt x="48" y="211"/>
                  </a:lnTo>
                  <a:lnTo>
                    <a:pt x="48" y="211"/>
                  </a:lnTo>
                  <a:lnTo>
                    <a:pt x="62" y="192"/>
                  </a:lnTo>
                  <a:lnTo>
                    <a:pt x="77" y="172"/>
                  </a:lnTo>
                  <a:lnTo>
                    <a:pt x="107" y="134"/>
                  </a:lnTo>
                  <a:lnTo>
                    <a:pt x="107" y="134"/>
                  </a:lnTo>
                  <a:lnTo>
                    <a:pt x="121" y="117"/>
                  </a:lnTo>
                  <a:lnTo>
                    <a:pt x="136" y="99"/>
                  </a:lnTo>
                  <a:lnTo>
                    <a:pt x="163" y="62"/>
                  </a:lnTo>
                  <a:lnTo>
                    <a:pt x="163" y="62"/>
                  </a:lnTo>
                  <a:lnTo>
                    <a:pt x="174" y="49"/>
                  </a:lnTo>
                  <a:lnTo>
                    <a:pt x="185" y="32"/>
                  </a:lnTo>
                  <a:lnTo>
                    <a:pt x="191" y="24"/>
                  </a:lnTo>
                  <a:lnTo>
                    <a:pt x="197" y="18"/>
                  </a:lnTo>
                  <a:lnTo>
                    <a:pt x="205" y="14"/>
                  </a:lnTo>
                  <a:lnTo>
                    <a:pt x="212" y="10"/>
                  </a:lnTo>
                  <a:lnTo>
                    <a:pt x="212" y="10"/>
                  </a:lnTo>
                  <a:lnTo>
                    <a:pt x="214" y="10"/>
                  </a:lnTo>
                  <a:lnTo>
                    <a:pt x="216" y="7"/>
                  </a:lnTo>
                  <a:lnTo>
                    <a:pt x="216" y="4"/>
                  </a:lnTo>
                  <a:lnTo>
                    <a:pt x="213" y="1"/>
                  </a:lnTo>
                  <a:lnTo>
                    <a:pt x="212" y="0"/>
                  </a:lnTo>
                  <a:lnTo>
                    <a:pt x="209" y="0"/>
                  </a:lnTo>
                  <a:lnTo>
                    <a:pt x="20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524"/>
            <p:cNvSpPr>
              <a:spLocks/>
            </p:cNvSpPr>
            <p:nvPr/>
          </p:nvSpPr>
          <p:spPr bwMode="auto">
            <a:xfrm>
              <a:off x="2173288" y="2065338"/>
              <a:ext cx="122238" cy="155575"/>
            </a:xfrm>
            <a:custGeom>
              <a:avLst/>
              <a:gdLst/>
              <a:ahLst/>
              <a:cxnLst>
                <a:cxn ang="0">
                  <a:pos x="300" y="1"/>
                </a:cxn>
                <a:cxn ang="0">
                  <a:pos x="300" y="1"/>
                </a:cxn>
                <a:cxn ang="0">
                  <a:pos x="289" y="6"/>
                </a:cxn>
                <a:cxn ang="0">
                  <a:pos x="280" y="14"/>
                </a:cxn>
                <a:cxn ang="0">
                  <a:pos x="271" y="23"/>
                </a:cxn>
                <a:cxn ang="0">
                  <a:pos x="262" y="33"/>
                </a:cxn>
                <a:cxn ang="0">
                  <a:pos x="245" y="52"/>
                </a:cxn>
                <a:cxn ang="0">
                  <a:pos x="229" y="72"/>
                </a:cxn>
                <a:cxn ang="0">
                  <a:pos x="229" y="72"/>
                </a:cxn>
                <a:cxn ang="0">
                  <a:pos x="208" y="95"/>
                </a:cxn>
                <a:cxn ang="0">
                  <a:pos x="188" y="119"/>
                </a:cxn>
                <a:cxn ang="0">
                  <a:pos x="170" y="145"/>
                </a:cxn>
                <a:cxn ang="0">
                  <a:pos x="153" y="171"/>
                </a:cxn>
                <a:cxn ang="0">
                  <a:pos x="153" y="171"/>
                </a:cxn>
                <a:cxn ang="0">
                  <a:pos x="113" y="230"/>
                </a:cxn>
                <a:cxn ang="0">
                  <a:pos x="92" y="260"/>
                </a:cxn>
                <a:cxn ang="0">
                  <a:pos x="69" y="289"/>
                </a:cxn>
                <a:cxn ang="0">
                  <a:pos x="69" y="289"/>
                </a:cxn>
                <a:cxn ang="0">
                  <a:pos x="52" y="312"/>
                </a:cxn>
                <a:cxn ang="0">
                  <a:pos x="35" y="336"/>
                </a:cxn>
                <a:cxn ang="0">
                  <a:pos x="1" y="383"/>
                </a:cxn>
                <a:cxn ang="0">
                  <a:pos x="1" y="383"/>
                </a:cxn>
                <a:cxn ang="0">
                  <a:pos x="0" y="386"/>
                </a:cxn>
                <a:cxn ang="0">
                  <a:pos x="0" y="388"/>
                </a:cxn>
                <a:cxn ang="0">
                  <a:pos x="1" y="390"/>
                </a:cxn>
                <a:cxn ang="0">
                  <a:pos x="3" y="391"/>
                </a:cxn>
                <a:cxn ang="0">
                  <a:pos x="7" y="392"/>
                </a:cxn>
                <a:cxn ang="0">
                  <a:pos x="9" y="391"/>
                </a:cxn>
                <a:cxn ang="0">
                  <a:pos x="10" y="390"/>
                </a:cxn>
                <a:cxn ang="0">
                  <a:pos x="10" y="390"/>
                </a:cxn>
                <a:cxn ang="0">
                  <a:pos x="44" y="343"/>
                </a:cxn>
                <a:cxn ang="0">
                  <a:pos x="60" y="320"/>
                </a:cxn>
                <a:cxn ang="0">
                  <a:pos x="77" y="297"/>
                </a:cxn>
                <a:cxn ang="0">
                  <a:pos x="77" y="297"/>
                </a:cxn>
                <a:cxn ang="0">
                  <a:pos x="113" y="251"/>
                </a:cxn>
                <a:cxn ang="0">
                  <a:pos x="130" y="226"/>
                </a:cxn>
                <a:cxn ang="0">
                  <a:pos x="145" y="203"/>
                </a:cxn>
                <a:cxn ang="0">
                  <a:pos x="145" y="203"/>
                </a:cxn>
                <a:cxn ang="0">
                  <a:pos x="164" y="174"/>
                </a:cxn>
                <a:cxn ang="0">
                  <a:pos x="183" y="146"/>
                </a:cxn>
                <a:cxn ang="0">
                  <a:pos x="203" y="120"/>
                </a:cxn>
                <a:cxn ang="0">
                  <a:pos x="224" y="94"/>
                </a:cxn>
                <a:cxn ang="0">
                  <a:pos x="224" y="94"/>
                </a:cxn>
                <a:cxn ang="0">
                  <a:pos x="243" y="72"/>
                </a:cxn>
                <a:cxn ang="0">
                  <a:pos x="263" y="51"/>
                </a:cxn>
                <a:cxn ang="0">
                  <a:pos x="263" y="51"/>
                </a:cxn>
                <a:cxn ang="0">
                  <a:pos x="283" y="29"/>
                </a:cxn>
                <a:cxn ang="0">
                  <a:pos x="293" y="18"/>
                </a:cxn>
                <a:cxn ang="0">
                  <a:pos x="300" y="14"/>
                </a:cxn>
                <a:cxn ang="0">
                  <a:pos x="306" y="10"/>
                </a:cxn>
                <a:cxn ang="0">
                  <a:pos x="306" y="10"/>
                </a:cxn>
                <a:cxn ang="0">
                  <a:pos x="307" y="9"/>
                </a:cxn>
                <a:cxn ang="0">
                  <a:pos x="309" y="8"/>
                </a:cxn>
                <a:cxn ang="0">
                  <a:pos x="309" y="5"/>
                </a:cxn>
                <a:cxn ang="0">
                  <a:pos x="307" y="4"/>
                </a:cxn>
                <a:cxn ang="0">
                  <a:pos x="305" y="1"/>
                </a:cxn>
                <a:cxn ang="0">
                  <a:pos x="302" y="0"/>
                </a:cxn>
                <a:cxn ang="0">
                  <a:pos x="300" y="1"/>
                </a:cxn>
                <a:cxn ang="0">
                  <a:pos x="300" y="1"/>
                </a:cxn>
              </a:cxnLst>
              <a:rect l="0" t="0" r="r" b="b"/>
              <a:pathLst>
                <a:path w="309" h="392">
                  <a:moveTo>
                    <a:pt x="300" y="1"/>
                  </a:moveTo>
                  <a:lnTo>
                    <a:pt x="300" y="1"/>
                  </a:lnTo>
                  <a:lnTo>
                    <a:pt x="289" y="6"/>
                  </a:lnTo>
                  <a:lnTo>
                    <a:pt x="280" y="14"/>
                  </a:lnTo>
                  <a:lnTo>
                    <a:pt x="271" y="23"/>
                  </a:lnTo>
                  <a:lnTo>
                    <a:pt x="262" y="33"/>
                  </a:lnTo>
                  <a:lnTo>
                    <a:pt x="245" y="52"/>
                  </a:lnTo>
                  <a:lnTo>
                    <a:pt x="229" y="72"/>
                  </a:lnTo>
                  <a:lnTo>
                    <a:pt x="229" y="72"/>
                  </a:lnTo>
                  <a:lnTo>
                    <a:pt x="208" y="95"/>
                  </a:lnTo>
                  <a:lnTo>
                    <a:pt x="188" y="119"/>
                  </a:lnTo>
                  <a:lnTo>
                    <a:pt x="170" y="145"/>
                  </a:lnTo>
                  <a:lnTo>
                    <a:pt x="153" y="171"/>
                  </a:lnTo>
                  <a:lnTo>
                    <a:pt x="153" y="171"/>
                  </a:lnTo>
                  <a:lnTo>
                    <a:pt x="113" y="230"/>
                  </a:lnTo>
                  <a:lnTo>
                    <a:pt x="92" y="260"/>
                  </a:lnTo>
                  <a:lnTo>
                    <a:pt x="69" y="289"/>
                  </a:lnTo>
                  <a:lnTo>
                    <a:pt x="69" y="289"/>
                  </a:lnTo>
                  <a:lnTo>
                    <a:pt x="52" y="312"/>
                  </a:lnTo>
                  <a:lnTo>
                    <a:pt x="35" y="336"/>
                  </a:lnTo>
                  <a:lnTo>
                    <a:pt x="1" y="383"/>
                  </a:lnTo>
                  <a:lnTo>
                    <a:pt x="1" y="383"/>
                  </a:lnTo>
                  <a:lnTo>
                    <a:pt x="0" y="386"/>
                  </a:lnTo>
                  <a:lnTo>
                    <a:pt x="0" y="388"/>
                  </a:lnTo>
                  <a:lnTo>
                    <a:pt x="1" y="390"/>
                  </a:lnTo>
                  <a:lnTo>
                    <a:pt x="3" y="391"/>
                  </a:lnTo>
                  <a:lnTo>
                    <a:pt x="7" y="392"/>
                  </a:lnTo>
                  <a:lnTo>
                    <a:pt x="9" y="391"/>
                  </a:lnTo>
                  <a:lnTo>
                    <a:pt x="10" y="390"/>
                  </a:lnTo>
                  <a:lnTo>
                    <a:pt x="10" y="390"/>
                  </a:lnTo>
                  <a:lnTo>
                    <a:pt x="44" y="343"/>
                  </a:lnTo>
                  <a:lnTo>
                    <a:pt x="60" y="320"/>
                  </a:lnTo>
                  <a:lnTo>
                    <a:pt x="77" y="297"/>
                  </a:lnTo>
                  <a:lnTo>
                    <a:pt x="77" y="297"/>
                  </a:lnTo>
                  <a:lnTo>
                    <a:pt x="113" y="251"/>
                  </a:lnTo>
                  <a:lnTo>
                    <a:pt x="130" y="226"/>
                  </a:lnTo>
                  <a:lnTo>
                    <a:pt x="145" y="203"/>
                  </a:lnTo>
                  <a:lnTo>
                    <a:pt x="145" y="203"/>
                  </a:lnTo>
                  <a:lnTo>
                    <a:pt x="164" y="174"/>
                  </a:lnTo>
                  <a:lnTo>
                    <a:pt x="183" y="146"/>
                  </a:lnTo>
                  <a:lnTo>
                    <a:pt x="203" y="120"/>
                  </a:lnTo>
                  <a:lnTo>
                    <a:pt x="224" y="94"/>
                  </a:lnTo>
                  <a:lnTo>
                    <a:pt x="224" y="94"/>
                  </a:lnTo>
                  <a:lnTo>
                    <a:pt x="243" y="72"/>
                  </a:lnTo>
                  <a:lnTo>
                    <a:pt x="263" y="51"/>
                  </a:lnTo>
                  <a:lnTo>
                    <a:pt x="263" y="51"/>
                  </a:lnTo>
                  <a:lnTo>
                    <a:pt x="283" y="29"/>
                  </a:lnTo>
                  <a:lnTo>
                    <a:pt x="293" y="18"/>
                  </a:lnTo>
                  <a:lnTo>
                    <a:pt x="300" y="14"/>
                  </a:lnTo>
                  <a:lnTo>
                    <a:pt x="306" y="10"/>
                  </a:lnTo>
                  <a:lnTo>
                    <a:pt x="306" y="10"/>
                  </a:lnTo>
                  <a:lnTo>
                    <a:pt x="307" y="9"/>
                  </a:lnTo>
                  <a:lnTo>
                    <a:pt x="309" y="8"/>
                  </a:lnTo>
                  <a:lnTo>
                    <a:pt x="309" y="5"/>
                  </a:lnTo>
                  <a:lnTo>
                    <a:pt x="307" y="4"/>
                  </a:lnTo>
                  <a:lnTo>
                    <a:pt x="305" y="1"/>
                  </a:lnTo>
                  <a:lnTo>
                    <a:pt x="302" y="0"/>
                  </a:lnTo>
                  <a:lnTo>
                    <a:pt x="300" y="1"/>
                  </a:lnTo>
                  <a:lnTo>
                    <a:pt x="30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525"/>
            <p:cNvSpPr>
              <a:spLocks/>
            </p:cNvSpPr>
            <p:nvPr/>
          </p:nvSpPr>
          <p:spPr bwMode="auto">
            <a:xfrm>
              <a:off x="2217738" y="2063750"/>
              <a:ext cx="133350" cy="182563"/>
            </a:xfrm>
            <a:custGeom>
              <a:avLst/>
              <a:gdLst/>
              <a:ahLst/>
              <a:cxnLst>
                <a:cxn ang="0">
                  <a:pos x="325" y="3"/>
                </a:cxn>
                <a:cxn ang="0">
                  <a:pos x="251" y="78"/>
                </a:cxn>
                <a:cxn ang="0">
                  <a:pos x="229" y="105"/>
                </a:cxn>
                <a:cxn ang="0">
                  <a:pos x="192" y="158"/>
                </a:cxn>
                <a:cxn ang="0">
                  <a:pos x="160" y="213"/>
                </a:cxn>
                <a:cxn ang="0">
                  <a:pos x="139" y="243"/>
                </a:cxn>
                <a:cxn ang="0">
                  <a:pos x="92" y="301"/>
                </a:cxn>
                <a:cxn ang="0">
                  <a:pos x="71" y="331"/>
                </a:cxn>
                <a:cxn ang="0">
                  <a:pos x="55" y="362"/>
                </a:cxn>
                <a:cxn ang="0">
                  <a:pos x="37" y="391"/>
                </a:cxn>
                <a:cxn ang="0">
                  <a:pos x="29" y="405"/>
                </a:cxn>
                <a:cxn ang="0">
                  <a:pos x="17" y="429"/>
                </a:cxn>
                <a:cxn ang="0">
                  <a:pos x="8" y="442"/>
                </a:cxn>
                <a:cxn ang="0">
                  <a:pos x="3" y="446"/>
                </a:cxn>
                <a:cxn ang="0">
                  <a:pos x="0" y="450"/>
                </a:cxn>
                <a:cxn ang="0">
                  <a:pos x="4" y="456"/>
                </a:cxn>
                <a:cxn ang="0">
                  <a:pos x="8" y="456"/>
                </a:cxn>
                <a:cxn ang="0">
                  <a:pos x="13" y="452"/>
                </a:cxn>
                <a:cxn ang="0">
                  <a:pos x="25" y="435"/>
                </a:cxn>
                <a:cxn ang="0">
                  <a:pos x="41" y="408"/>
                </a:cxn>
                <a:cxn ang="0">
                  <a:pos x="56" y="382"/>
                </a:cxn>
                <a:cxn ang="0">
                  <a:pos x="88" y="330"/>
                </a:cxn>
                <a:cxn ang="0">
                  <a:pos x="100" y="313"/>
                </a:cxn>
                <a:cxn ang="0">
                  <a:pos x="137" y="268"/>
                </a:cxn>
                <a:cxn ang="0">
                  <a:pos x="149" y="252"/>
                </a:cxn>
                <a:cxn ang="0">
                  <a:pos x="187" y="190"/>
                </a:cxn>
                <a:cxn ang="0">
                  <a:pos x="226" y="128"/>
                </a:cxn>
                <a:cxn ang="0">
                  <a:pos x="238" y="111"/>
                </a:cxn>
                <a:cxn ang="0">
                  <a:pos x="276" y="67"/>
                </a:cxn>
                <a:cxn ang="0">
                  <a:pos x="332" y="10"/>
                </a:cxn>
                <a:cxn ang="0">
                  <a:pos x="334" y="8"/>
                </a:cxn>
                <a:cxn ang="0">
                  <a:pos x="332" y="3"/>
                </a:cxn>
                <a:cxn ang="0">
                  <a:pos x="327" y="1"/>
                </a:cxn>
                <a:cxn ang="0">
                  <a:pos x="325" y="3"/>
                </a:cxn>
              </a:cxnLst>
              <a:rect l="0" t="0" r="r" b="b"/>
              <a:pathLst>
                <a:path w="334" h="458">
                  <a:moveTo>
                    <a:pt x="325" y="3"/>
                  </a:moveTo>
                  <a:lnTo>
                    <a:pt x="325" y="3"/>
                  </a:lnTo>
                  <a:lnTo>
                    <a:pt x="275" y="52"/>
                  </a:lnTo>
                  <a:lnTo>
                    <a:pt x="251" y="78"/>
                  </a:lnTo>
                  <a:lnTo>
                    <a:pt x="229" y="105"/>
                  </a:lnTo>
                  <a:lnTo>
                    <a:pt x="229" y="105"/>
                  </a:lnTo>
                  <a:lnTo>
                    <a:pt x="209" y="131"/>
                  </a:lnTo>
                  <a:lnTo>
                    <a:pt x="192" y="158"/>
                  </a:lnTo>
                  <a:lnTo>
                    <a:pt x="160" y="213"/>
                  </a:lnTo>
                  <a:lnTo>
                    <a:pt x="160" y="213"/>
                  </a:lnTo>
                  <a:lnTo>
                    <a:pt x="151" y="229"/>
                  </a:lnTo>
                  <a:lnTo>
                    <a:pt x="139" y="243"/>
                  </a:lnTo>
                  <a:lnTo>
                    <a:pt x="115" y="272"/>
                  </a:lnTo>
                  <a:lnTo>
                    <a:pt x="92" y="301"/>
                  </a:lnTo>
                  <a:lnTo>
                    <a:pt x="81" y="316"/>
                  </a:lnTo>
                  <a:lnTo>
                    <a:pt x="71" y="331"/>
                  </a:lnTo>
                  <a:lnTo>
                    <a:pt x="71" y="331"/>
                  </a:lnTo>
                  <a:lnTo>
                    <a:pt x="55" y="362"/>
                  </a:lnTo>
                  <a:lnTo>
                    <a:pt x="46" y="377"/>
                  </a:lnTo>
                  <a:lnTo>
                    <a:pt x="37" y="391"/>
                  </a:lnTo>
                  <a:lnTo>
                    <a:pt x="37" y="391"/>
                  </a:lnTo>
                  <a:lnTo>
                    <a:pt x="29" y="405"/>
                  </a:lnTo>
                  <a:lnTo>
                    <a:pt x="21" y="421"/>
                  </a:lnTo>
                  <a:lnTo>
                    <a:pt x="17" y="429"/>
                  </a:lnTo>
                  <a:lnTo>
                    <a:pt x="13" y="435"/>
                  </a:lnTo>
                  <a:lnTo>
                    <a:pt x="8" y="442"/>
                  </a:lnTo>
                  <a:lnTo>
                    <a:pt x="3" y="446"/>
                  </a:lnTo>
                  <a:lnTo>
                    <a:pt x="3" y="446"/>
                  </a:lnTo>
                  <a:lnTo>
                    <a:pt x="0" y="449"/>
                  </a:lnTo>
                  <a:lnTo>
                    <a:pt x="0" y="450"/>
                  </a:lnTo>
                  <a:lnTo>
                    <a:pt x="0" y="454"/>
                  </a:lnTo>
                  <a:lnTo>
                    <a:pt x="4" y="456"/>
                  </a:lnTo>
                  <a:lnTo>
                    <a:pt x="5" y="458"/>
                  </a:lnTo>
                  <a:lnTo>
                    <a:pt x="8" y="456"/>
                  </a:lnTo>
                  <a:lnTo>
                    <a:pt x="8" y="456"/>
                  </a:lnTo>
                  <a:lnTo>
                    <a:pt x="13" y="452"/>
                  </a:lnTo>
                  <a:lnTo>
                    <a:pt x="18" y="447"/>
                  </a:lnTo>
                  <a:lnTo>
                    <a:pt x="25" y="435"/>
                  </a:lnTo>
                  <a:lnTo>
                    <a:pt x="25" y="435"/>
                  </a:lnTo>
                  <a:lnTo>
                    <a:pt x="41" y="408"/>
                  </a:lnTo>
                  <a:lnTo>
                    <a:pt x="56" y="382"/>
                  </a:lnTo>
                  <a:lnTo>
                    <a:pt x="56" y="382"/>
                  </a:lnTo>
                  <a:lnTo>
                    <a:pt x="77" y="347"/>
                  </a:lnTo>
                  <a:lnTo>
                    <a:pt x="88" y="330"/>
                  </a:lnTo>
                  <a:lnTo>
                    <a:pt x="100" y="313"/>
                  </a:lnTo>
                  <a:lnTo>
                    <a:pt x="100" y="313"/>
                  </a:lnTo>
                  <a:lnTo>
                    <a:pt x="124" y="282"/>
                  </a:lnTo>
                  <a:lnTo>
                    <a:pt x="137" y="268"/>
                  </a:lnTo>
                  <a:lnTo>
                    <a:pt x="149" y="252"/>
                  </a:lnTo>
                  <a:lnTo>
                    <a:pt x="149" y="252"/>
                  </a:lnTo>
                  <a:lnTo>
                    <a:pt x="169" y="221"/>
                  </a:lnTo>
                  <a:lnTo>
                    <a:pt x="187" y="190"/>
                  </a:lnTo>
                  <a:lnTo>
                    <a:pt x="207" y="158"/>
                  </a:lnTo>
                  <a:lnTo>
                    <a:pt x="226" y="128"/>
                  </a:lnTo>
                  <a:lnTo>
                    <a:pt x="226" y="128"/>
                  </a:lnTo>
                  <a:lnTo>
                    <a:pt x="238" y="111"/>
                  </a:lnTo>
                  <a:lnTo>
                    <a:pt x="250" y="95"/>
                  </a:lnTo>
                  <a:lnTo>
                    <a:pt x="276" y="67"/>
                  </a:lnTo>
                  <a:lnTo>
                    <a:pt x="305" y="38"/>
                  </a:lnTo>
                  <a:lnTo>
                    <a:pt x="332" y="10"/>
                  </a:lnTo>
                  <a:lnTo>
                    <a:pt x="332" y="10"/>
                  </a:lnTo>
                  <a:lnTo>
                    <a:pt x="334" y="8"/>
                  </a:lnTo>
                  <a:lnTo>
                    <a:pt x="334" y="7"/>
                  </a:lnTo>
                  <a:lnTo>
                    <a:pt x="332" y="3"/>
                  </a:lnTo>
                  <a:lnTo>
                    <a:pt x="328" y="0"/>
                  </a:lnTo>
                  <a:lnTo>
                    <a:pt x="327" y="1"/>
                  </a:lnTo>
                  <a:lnTo>
                    <a:pt x="325" y="3"/>
                  </a:lnTo>
                  <a:lnTo>
                    <a:pt x="32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526"/>
            <p:cNvSpPr>
              <a:spLocks/>
            </p:cNvSpPr>
            <p:nvPr/>
          </p:nvSpPr>
          <p:spPr bwMode="auto">
            <a:xfrm>
              <a:off x="2266951" y="2062163"/>
              <a:ext cx="141288" cy="188913"/>
            </a:xfrm>
            <a:custGeom>
              <a:avLst/>
              <a:gdLst/>
              <a:ahLst/>
              <a:cxnLst>
                <a:cxn ang="0">
                  <a:pos x="348" y="2"/>
                </a:cxn>
                <a:cxn ang="0">
                  <a:pos x="348" y="2"/>
                </a:cxn>
                <a:cxn ang="0">
                  <a:pos x="297" y="53"/>
                </a:cxn>
                <a:cxn ang="0">
                  <a:pos x="250" y="106"/>
                </a:cxn>
                <a:cxn ang="0">
                  <a:pos x="203" y="161"/>
                </a:cxn>
                <a:cxn ang="0">
                  <a:pos x="180" y="190"/>
                </a:cxn>
                <a:cxn ang="0">
                  <a:pos x="159" y="219"/>
                </a:cxn>
                <a:cxn ang="0">
                  <a:pos x="159" y="219"/>
                </a:cxn>
                <a:cxn ang="0">
                  <a:pos x="137" y="250"/>
                </a:cxn>
                <a:cxn ang="0">
                  <a:pos x="116" y="282"/>
                </a:cxn>
                <a:cxn ang="0">
                  <a:pos x="76" y="344"/>
                </a:cxn>
                <a:cxn ang="0">
                  <a:pos x="76" y="344"/>
                </a:cxn>
                <a:cxn ang="0">
                  <a:pos x="56" y="377"/>
                </a:cxn>
                <a:cxn ang="0">
                  <a:pos x="38" y="410"/>
                </a:cxn>
                <a:cxn ang="0">
                  <a:pos x="38" y="410"/>
                </a:cxn>
                <a:cxn ang="0">
                  <a:pos x="30" y="425"/>
                </a:cxn>
                <a:cxn ang="0">
                  <a:pos x="23" y="441"/>
                </a:cxn>
                <a:cxn ang="0">
                  <a:pos x="19" y="449"/>
                </a:cxn>
                <a:cxn ang="0">
                  <a:pos x="14" y="456"/>
                </a:cxn>
                <a:cxn ang="0">
                  <a:pos x="9" y="462"/>
                </a:cxn>
                <a:cxn ang="0">
                  <a:pos x="2" y="469"/>
                </a:cxn>
                <a:cxn ang="0">
                  <a:pos x="2" y="469"/>
                </a:cxn>
                <a:cxn ang="0">
                  <a:pos x="0" y="471"/>
                </a:cxn>
                <a:cxn ang="0">
                  <a:pos x="0" y="473"/>
                </a:cxn>
                <a:cxn ang="0">
                  <a:pos x="1" y="476"/>
                </a:cxn>
                <a:cxn ang="0">
                  <a:pos x="2" y="479"/>
                </a:cxn>
                <a:cxn ang="0">
                  <a:pos x="4" y="479"/>
                </a:cxn>
                <a:cxn ang="0">
                  <a:pos x="5" y="479"/>
                </a:cxn>
                <a:cxn ang="0">
                  <a:pos x="8" y="479"/>
                </a:cxn>
                <a:cxn ang="0">
                  <a:pos x="8" y="479"/>
                </a:cxn>
                <a:cxn ang="0">
                  <a:pos x="18" y="470"/>
                </a:cxn>
                <a:cxn ang="0">
                  <a:pos x="26" y="459"/>
                </a:cxn>
                <a:cxn ang="0">
                  <a:pos x="34" y="448"/>
                </a:cxn>
                <a:cxn ang="0">
                  <a:pos x="40" y="436"/>
                </a:cxn>
                <a:cxn ang="0">
                  <a:pos x="51" y="412"/>
                </a:cxn>
                <a:cxn ang="0">
                  <a:pos x="64" y="388"/>
                </a:cxn>
                <a:cxn ang="0">
                  <a:pos x="64" y="388"/>
                </a:cxn>
                <a:cxn ang="0">
                  <a:pos x="83" y="352"/>
                </a:cxn>
                <a:cxn ang="0">
                  <a:pos x="106" y="318"/>
                </a:cxn>
                <a:cxn ang="0">
                  <a:pos x="150" y="250"/>
                </a:cxn>
                <a:cxn ang="0">
                  <a:pos x="150" y="250"/>
                </a:cxn>
                <a:cxn ang="0">
                  <a:pos x="174" y="218"/>
                </a:cxn>
                <a:cxn ang="0">
                  <a:pos x="197" y="186"/>
                </a:cxn>
                <a:cxn ang="0">
                  <a:pos x="222" y="156"/>
                </a:cxn>
                <a:cxn ang="0">
                  <a:pos x="247" y="125"/>
                </a:cxn>
                <a:cxn ang="0">
                  <a:pos x="273" y="96"/>
                </a:cxn>
                <a:cxn ang="0">
                  <a:pos x="301" y="66"/>
                </a:cxn>
                <a:cxn ang="0">
                  <a:pos x="356" y="10"/>
                </a:cxn>
                <a:cxn ang="0">
                  <a:pos x="356" y="10"/>
                </a:cxn>
                <a:cxn ang="0">
                  <a:pos x="357" y="7"/>
                </a:cxn>
                <a:cxn ang="0">
                  <a:pos x="357" y="6"/>
                </a:cxn>
                <a:cxn ang="0">
                  <a:pos x="356" y="2"/>
                </a:cxn>
                <a:cxn ang="0">
                  <a:pos x="352" y="0"/>
                </a:cxn>
                <a:cxn ang="0">
                  <a:pos x="349" y="0"/>
                </a:cxn>
                <a:cxn ang="0">
                  <a:pos x="348" y="2"/>
                </a:cxn>
                <a:cxn ang="0">
                  <a:pos x="348" y="2"/>
                </a:cxn>
              </a:cxnLst>
              <a:rect l="0" t="0" r="r" b="b"/>
              <a:pathLst>
                <a:path w="357" h="479">
                  <a:moveTo>
                    <a:pt x="348" y="2"/>
                  </a:moveTo>
                  <a:lnTo>
                    <a:pt x="348" y="2"/>
                  </a:lnTo>
                  <a:lnTo>
                    <a:pt x="297" y="53"/>
                  </a:lnTo>
                  <a:lnTo>
                    <a:pt x="250" y="106"/>
                  </a:lnTo>
                  <a:lnTo>
                    <a:pt x="203" y="161"/>
                  </a:lnTo>
                  <a:lnTo>
                    <a:pt x="180" y="190"/>
                  </a:lnTo>
                  <a:lnTo>
                    <a:pt x="159" y="219"/>
                  </a:lnTo>
                  <a:lnTo>
                    <a:pt x="159" y="219"/>
                  </a:lnTo>
                  <a:lnTo>
                    <a:pt x="137" y="250"/>
                  </a:lnTo>
                  <a:lnTo>
                    <a:pt x="116" y="282"/>
                  </a:lnTo>
                  <a:lnTo>
                    <a:pt x="76" y="344"/>
                  </a:lnTo>
                  <a:lnTo>
                    <a:pt x="76" y="344"/>
                  </a:lnTo>
                  <a:lnTo>
                    <a:pt x="56" y="377"/>
                  </a:lnTo>
                  <a:lnTo>
                    <a:pt x="38" y="410"/>
                  </a:lnTo>
                  <a:lnTo>
                    <a:pt x="38" y="410"/>
                  </a:lnTo>
                  <a:lnTo>
                    <a:pt x="30" y="425"/>
                  </a:lnTo>
                  <a:lnTo>
                    <a:pt x="23" y="441"/>
                  </a:lnTo>
                  <a:lnTo>
                    <a:pt x="19" y="449"/>
                  </a:lnTo>
                  <a:lnTo>
                    <a:pt x="14" y="456"/>
                  </a:lnTo>
                  <a:lnTo>
                    <a:pt x="9" y="462"/>
                  </a:lnTo>
                  <a:lnTo>
                    <a:pt x="2" y="469"/>
                  </a:lnTo>
                  <a:lnTo>
                    <a:pt x="2" y="469"/>
                  </a:lnTo>
                  <a:lnTo>
                    <a:pt x="0" y="471"/>
                  </a:lnTo>
                  <a:lnTo>
                    <a:pt x="0" y="473"/>
                  </a:lnTo>
                  <a:lnTo>
                    <a:pt x="1" y="476"/>
                  </a:lnTo>
                  <a:lnTo>
                    <a:pt x="2" y="479"/>
                  </a:lnTo>
                  <a:lnTo>
                    <a:pt x="4" y="479"/>
                  </a:lnTo>
                  <a:lnTo>
                    <a:pt x="5" y="479"/>
                  </a:lnTo>
                  <a:lnTo>
                    <a:pt x="8" y="479"/>
                  </a:lnTo>
                  <a:lnTo>
                    <a:pt x="8" y="479"/>
                  </a:lnTo>
                  <a:lnTo>
                    <a:pt x="18" y="470"/>
                  </a:lnTo>
                  <a:lnTo>
                    <a:pt x="26" y="459"/>
                  </a:lnTo>
                  <a:lnTo>
                    <a:pt x="34" y="448"/>
                  </a:lnTo>
                  <a:lnTo>
                    <a:pt x="40" y="436"/>
                  </a:lnTo>
                  <a:lnTo>
                    <a:pt x="51" y="412"/>
                  </a:lnTo>
                  <a:lnTo>
                    <a:pt x="64" y="388"/>
                  </a:lnTo>
                  <a:lnTo>
                    <a:pt x="64" y="388"/>
                  </a:lnTo>
                  <a:lnTo>
                    <a:pt x="83" y="352"/>
                  </a:lnTo>
                  <a:lnTo>
                    <a:pt x="106" y="318"/>
                  </a:lnTo>
                  <a:lnTo>
                    <a:pt x="150" y="250"/>
                  </a:lnTo>
                  <a:lnTo>
                    <a:pt x="150" y="250"/>
                  </a:lnTo>
                  <a:lnTo>
                    <a:pt x="174" y="218"/>
                  </a:lnTo>
                  <a:lnTo>
                    <a:pt x="197" y="186"/>
                  </a:lnTo>
                  <a:lnTo>
                    <a:pt x="222" y="156"/>
                  </a:lnTo>
                  <a:lnTo>
                    <a:pt x="247" y="125"/>
                  </a:lnTo>
                  <a:lnTo>
                    <a:pt x="273" y="96"/>
                  </a:lnTo>
                  <a:lnTo>
                    <a:pt x="301" y="66"/>
                  </a:lnTo>
                  <a:lnTo>
                    <a:pt x="356" y="10"/>
                  </a:lnTo>
                  <a:lnTo>
                    <a:pt x="356" y="10"/>
                  </a:lnTo>
                  <a:lnTo>
                    <a:pt x="357" y="7"/>
                  </a:lnTo>
                  <a:lnTo>
                    <a:pt x="357" y="6"/>
                  </a:lnTo>
                  <a:lnTo>
                    <a:pt x="356" y="2"/>
                  </a:lnTo>
                  <a:lnTo>
                    <a:pt x="352" y="0"/>
                  </a:lnTo>
                  <a:lnTo>
                    <a:pt x="349" y="0"/>
                  </a:lnTo>
                  <a:lnTo>
                    <a:pt x="348" y="2"/>
                  </a:lnTo>
                  <a:lnTo>
                    <a:pt x="34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527"/>
            <p:cNvSpPr>
              <a:spLocks/>
            </p:cNvSpPr>
            <p:nvPr/>
          </p:nvSpPr>
          <p:spPr bwMode="auto">
            <a:xfrm>
              <a:off x="2327276" y="2062163"/>
              <a:ext cx="134938" cy="182563"/>
            </a:xfrm>
            <a:custGeom>
              <a:avLst/>
              <a:gdLst/>
              <a:ahLst/>
              <a:cxnLst>
                <a:cxn ang="0">
                  <a:pos x="332" y="3"/>
                </a:cxn>
                <a:cxn ang="0">
                  <a:pos x="332" y="3"/>
                </a:cxn>
                <a:cxn ang="0">
                  <a:pos x="321" y="16"/>
                </a:cxn>
                <a:cxn ang="0">
                  <a:pos x="310" y="29"/>
                </a:cxn>
                <a:cxn ang="0">
                  <a:pos x="298" y="42"/>
                </a:cxn>
                <a:cxn ang="0">
                  <a:pos x="286" y="55"/>
                </a:cxn>
                <a:cxn ang="0">
                  <a:pos x="286" y="55"/>
                </a:cxn>
                <a:cxn ang="0">
                  <a:pos x="261" y="87"/>
                </a:cxn>
                <a:cxn ang="0">
                  <a:pos x="236" y="118"/>
                </a:cxn>
                <a:cxn ang="0">
                  <a:pos x="236" y="118"/>
                </a:cxn>
                <a:cxn ang="0">
                  <a:pos x="176" y="190"/>
                </a:cxn>
                <a:cxn ang="0">
                  <a:pos x="117" y="262"/>
                </a:cxn>
                <a:cxn ang="0">
                  <a:pos x="117" y="262"/>
                </a:cxn>
                <a:cxn ang="0">
                  <a:pos x="94" y="293"/>
                </a:cxn>
                <a:cxn ang="0">
                  <a:pos x="71" y="326"/>
                </a:cxn>
                <a:cxn ang="0">
                  <a:pos x="52" y="360"/>
                </a:cxn>
                <a:cxn ang="0">
                  <a:pos x="32" y="394"/>
                </a:cxn>
                <a:cxn ang="0">
                  <a:pos x="32" y="394"/>
                </a:cxn>
                <a:cxn ang="0">
                  <a:pos x="18" y="420"/>
                </a:cxn>
                <a:cxn ang="0">
                  <a:pos x="5" y="446"/>
                </a:cxn>
                <a:cxn ang="0">
                  <a:pos x="5" y="446"/>
                </a:cxn>
                <a:cxn ang="0">
                  <a:pos x="0" y="461"/>
                </a:cxn>
                <a:cxn ang="0">
                  <a:pos x="0" y="461"/>
                </a:cxn>
                <a:cxn ang="0">
                  <a:pos x="13" y="461"/>
                </a:cxn>
                <a:cxn ang="0">
                  <a:pos x="13" y="461"/>
                </a:cxn>
                <a:cxn ang="0">
                  <a:pos x="17" y="450"/>
                </a:cxn>
                <a:cxn ang="0">
                  <a:pos x="17" y="450"/>
                </a:cxn>
                <a:cxn ang="0">
                  <a:pos x="26" y="429"/>
                </a:cxn>
                <a:cxn ang="0">
                  <a:pos x="35" y="410"/>
                </a:cxn>
                <a:cxn ang="0">
                  <a:pos x="57" y="371"/>
                </a:cxn>
                <a:cxn ang="0">
                  <a:pos x="82" y="331"/>
                </a:cxn>
                <a:cxn ang="0">
                  <a:pos x="107" y="295"/>
                </a:cxn>
                <a:cxn ang="0">
                  <a:pos x="107" y="295"/>
                </a:cxn>
                <a:cxn ang="0">
                  <a:pos x="122" y="274"/>
                </a:cxn>
                <a:cxn ang="0">
                  <a:pos x="137" y="253"/>
                </a:cxn>
                <a:cxn ang="0">
                  <a:pos x="170" y="214"/>
                </a:cxn>
                <a:cxn ang="0">
                  <a:pos x="238" y="135"/>
                </a:cxn>
                <a:cxn ang="0">
                  <a:pos x="238" y="135"/>
                </a:cxn>
                <a:cxn ang="0">
                  <a:pos x="264" y="102"/>
                </a:cxn>
                <a:cxn ang="0">
                  <a:pos x="290" y="70"/>
                </a:cxn>
                <a:cxn ang="0">
                  <a:pos x="290" y="70"/>
                </a:cxn>
                <a:cxn ang="0">
                  <a:pos x="303" y="54"/>
                </a:cxn>
                <a:cxn ang="0">
                  <a:pos x="316" y="40"/>
                </a:cxn>
                <a:cxn ang="0">
                  <a:pos x="329" y="24"/>
                </a:cxn>
                <a:cxn ang="0">
                  <a:pos x="341" y="8"/>
                </a:cxn>
                <a:cxn ang="0">
                  <a:pos x="341" y="8"/>
                </a:cxn>
                <a:cxn ang="0">
                  <a:pos x="342" y="6"/>
                </a:cxn>
                <a:cxn ang="0">
                  <a:pos x="342" y="4"/>
                </a:cxn>
                <a:cxn ang="0">
                  <a:pos x="341" y="2"/>
                </a:cxn>
                <a:cxn ang="0">
                  <a:pos x="340" y="0"/>
                </a:cxn>
                <a:cxn ang="0">
                  <a:pos x="336" y="0"/>
                </a:cxn>
                <a:cxn ang="0">
                  <a:pos x="333" y="0"/>
                </a:cxn>
                <a:cxn ang="0">
                  <a:pos x="332" y="3"/>
                </a:cxn>
                <a:cxn ang="0">
                  <a:pos x="332" y="3"/>
                </a:cxn>
              </a:cxnLst>
              <a:rect l="0" t="0" r="r" b="b"/>
              <a:pathLst>
                <a:path w="342" h="461">
                  <a:moveTo>
                    <a:pt x="332" y="3"/>
                  </a:moveTo>
                  <a:lnTo>
                    <a:pt x="332" y="3"/>
                  </a:lnTo>
                  <a:lnTo>
                    <a:pt x="321" y="16"/>
                  </a:lnTo>
                  <a:lnTo>
                    <a:pt x="310" y="29"/>
                  </a:lnTo>
                  <a:lnTo>
                    <a:pt x="298" y="42"/>
                  </a:lnTo>
                  <a:lnTo>
                    <a:pt x="286" y="55"/>
                  </a:lnTo>
                  <a:lnTo>
                    <a:pt x="286" y="55"/>
                  </a:lnTo>
                  <a:lnTo>
                    <a:pt x="261" y="87"/>
                  </a:lnTo>
                  <a:lnTo>
                    <a:pt x="236" y="118"/>
                  </a:lnTo>
                  <a:lnTo>
                    <a:pt x="236" y="118"/>
                  </a:lnTo>
                  <a:lnTo>
                    <a:pt x="176" y="190"/>
                  </a:lnTo>
                  <a:lnTo>
                    <a:pt x="117" y="262"/>
                  </a:lnTo>
                  <a:lnTo>
                    <a:pt x="117" y="262"/>
                  </a:lnTo>
                  <a:lnTo>
                    <a:pt x="94" y="293"/>
                  </a:lnTo>
                  <a:lnTo>
                    <a:pt x="71" y="326"/>
                  </a:lnTo>
                  <a:lnTo>
                    <a:pt x="52" y="360"/>
                  </a:lnTo>
                  <a:lnTo>
                    <a:pt x="32" y="394"/>
                  </a:lnTo>
                  <a:lnTo>
                    <a:pt x="32" y="394"/>
                  </a:lnTo>
                  <a:lnTo>
                    <a:pt x="18" y="420"/>
                  </a:lnTo>
                  <a:lnTo>
                    <a:pt x="5" y="446"/>
                  </a:lnTo>
                  <a:lnTo>
                    <a:pt x="5" y="446"/>
                  </a:lnTo>
                  <a:lnTo>
                    <a:pt x="0" y="461"/>
                  </a:lnTo>
                  <a:lnTo>
                    <a:pt x="0" y="461"/>
                  </a:lnTo>
                  <a:lnTo>
                    <a:pt x="13" y="461"/>
                  </a:lnTo>
                  <a:lnTo>
                    <a:pt x="13" y="461"/>
                  </a:lnTo>
                  <a:lnTo>
                    <a:pt x="17" y="450"/>
                  </a:lnTo>
                  <a:lnTo>
                    <a:pt x="17" y="450"/>
                  </a:lnTo>
                  <a:lnTo>
                    <a:pt x="26" y="429"/>
                  </a:lnTo>
                  <a:lnTo>
                    <a:pt x="35" y="410"/>
                  </a:lnTo>
                  <a:lnTo>
                    <a:pt x="57" y="371"/>
                  </a:lnTo>
                  <a:lnTo>
                    <a:pt x="82" y="331"/>
                  </a:lnTo>
                  <a:lnTo>
                    <a:pt x="107" y="295"/>
                  </a:lnTo>
                  <a:lnTo>
                    <a:pt x="107" y="295"/>
                  </a:lnTo>
                  <a:lnTo>
                    <a:pt x="122" y="274"/>
                  </a:lnTo>
                  <a:lnTo>
                    <a:pt x="137" y="253"/>
                  </a:lnTo>
                  <a:lnTo>
                    <a:pt x="170" y="214"/>
                  </a:lnTo>
                  <a:lnTo>
                    <a:pt x="238" y="135"/>
                  </a:lnTo>
                  <a:lnTo>
                    <a:pt x="238" y="135"/>
                  </a:lnTo>
                  <a:lnTo>
                    <a:pt x="264" y="102"/>
                  </a:lnTo>
                  <a:lnTo>
                    <a:pt x="290" y="70"/>
                  </a:lnTo>
                  <a:lnTo>
                    <a:pt x="290" y="70"/>
                  </a:lnTo>
                  <a:lnTo>
                    <a:pt x="303" y="54"/>
                  </a:lnTo>
                  <a:lnTo>
                    <a:pt x="316" y="40"/>
                  </a:lnTo>
                  <a:lnTo>
                    <a:pt x="329" y="24"/>
                  </a:lnTo>
                  <a:lnTo>
                    <a:pt x="341" y="8"/>
                  </a:lnTo>
                  <a:lnTo>
                    <a:pt x="341" y="8"/>
                  </a:lnTo>
                  <a:lnTo>
                    <a:pt x="342" y="6"/>
                  </a:lnTo>
                  <a:lnTo>
                    <a:pt x="342" y="4"/>
                  </a:lnTo>
                  <a:lnTo>
                    <a:pt x="341" y="2"/>
                  </a:lnTo>
                  <a:lnTo>
                    <a:pt x="340" y="0"/>
                  </a:lnTo>
                  <a:lnTo>
                    <a:pt x="336" y="0"/>
                  </a:lnTo>
                  <a:lnTo>
                    <a:pt x="333" y="0"/>
                  </a:lnTo>
                  <a:lnTo>
                    <a:pt x="332" y="3"/>
                  </a:lnTo>
                  <a:lnTo>
                    <a:pt x="332"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528"/>
            <p:cNvSpPr>
              <a:spLocks/>
            </p:cNvSpPr>
            <p:nvPr/>
          </p:nvSpPr>
          <p:spPr bwMode="auto">
            <a:xfrm>
              <a:off x="2390776" y="2068513"/>
              <a:ext cx="111125" cy="169863"/>
            </a:xfrm>
            <a:custGeom>
              <a:avLst/>
              <a:gdLst/>
              <a:ahLst/>
              <a:cxnLst>
                <a:cxn ang="0">
                  <a:pos x="271" y="2"/>
                </a:cxn>
                <a:cxn ang="0">
                  <a:pos x="271" y="2"/>
                </a:cxn>
                <a:cxn ang="0">
                  <a:pos x="236" y="59"/>
                </a:cxn>
                <a:cxn ang="0">
                  <a:pos x="200" y="115"/>
                </a:cxn>
                <a:cxn ang="0">
                  <a:pos x="165" y="172"/>
                </a:cxn>
                <a:cxn ang="0">
                  <a:pos x="130" y="229"/>
                </a:cxn>
                <a:cxn ang="0">
                  <a:pos x="130" y="229"/>
                </a:cxn>
                <a:cxn ang="0">
                  <a:pos x="113" y="252"/>
                </a:cxn>
                <a:cxn ang="0">
                  <a:pos x="96" y="274"/>
                </a:cxn>
                <a:cxn ang="0">
                  <a:pos x="59" y="320"/>
                </a:cxn>
                <a:cxn ang="0">
                  <a:pos x="42" y="344"/>
                </a:cxn>
                <a:cxn ang="0">
                  <a:pos x="26" y="367"/>
                </a:cxn>
                <a:cxn ang="0">
                  <a:pos x="12" y="392"/>
                </a:cxn>
                <a:cxn ang="0">
                  <a:pos x="0" y="418"/>
                </a:cxn>
                <a:cxn ang="0">
                  <a:pos x="0" y="418"/>
                </a:cxn>
                <a:cxn ang="0">
                  <a:pos x="0" y="421"/>
                </a:cxn>
                <a:cxn ang="0">
                  <a:pos x="0" y="423"/>
                </a:cxn>
                <a:cxn ang="0">
                  <a:pos x="3" y="425"/>
                </a:cxn>
                <a:cxn ang="0">
                  <a:pos x="4" y="426"/>
                </a:cxn>
                <a:cxn ang="0">
                  <a:pos x="8" y="425"/>
                </a:cxn>
                <a:cxn ang="0">
                  <a:pos x="11" y="423"/>
                </a:cxn>
                <a:cxn ang="0">
                  <a:pos x="12" y="422"/>
                </a:cxn>
                <a:cxn ang="0">
                  <a:pos x="12" y="422"/>
                </a:cxn>
                <a:cxn ang="0">
                  <a:pos x="17" y="408"/>
                </a:cxn>
                <a:cxn ang="0">
                  <a:pos x="24" y="395"/>
                </a:cxn>
                <a:cxn ang="0">
                  <a:pos x="38" y="369"/>
                </a:cxn>
                <a:cxn ang="0">
                  <a:pos x="55" y="344"/>
                </a:cxn>
                <a:cxn ang="0">
                  <a:pos x="72" y="320"/>
                </a:cxn>
                <a:cxn ang="0">
                  <a:pos x="110" y="273"/>
                </a:cxn>
                <a:cxn ang="0">
                  <a:pos x="128" y="250"/>
                </a:cxn>
                <a:cxn ang="0">
                  <a:pos x="145" y="225"/>
                </a:cxn>
                <a:cxn ang="0">
                  <a:pos x="145" y="225"/>
                </a:cxn>
                <a:cxn ang="0">
                  <a:pos x="179" y="171"/>
                </a:cxn>
                <a:cxn ang="0">
                  <a:pos x="213" y="116"/>
                </a:cxn>
                <a:cxn ang="0">
                  <a:pos x="246" y="63"/>
                </a:cxn>
                <a:cxn ang="0">
                  <a:pos x="281" y="9"/>
                </a:cxn>
                <a:cxn ang="0">
                  <a:pos x="281" y="9"/>
                </a:cxn>
                <a:cxn ang="0">
                  <a:pos x="283" y="6"/>
                </a:cxn>
                <a:cxn ang="0">
                  <a:pos x="281" y="4"/>
                </a:cxn>
                <a:cxn ang="0">
                  <a:pos x="281" y="2"/>
                </a:cxn>
                <a:cxn ang="0">
                  <a:pos x="279" y="1"/>
                </a:cxn>
                <a:cxn ang="0">
                  <a:pos x="275" y="0"/>
                </a:cxn>
                <a:cxn ang="0">
                  <a:pos x="273" y="1"/>
                </a:cxn>
                <a:cxn ang="0">
                  <a:pos x="271" y="2"/>
                </a:cxn>
                <a:cxn ang="0">
                  <a:pos x="271" y="2"/>
                </a:cxn>
              </a:cxnLst>
              <a:rect l="0" t="0" r="r" b="b"/>
              <a:pathLst>
                <a:path w="283" h="426">
                  <a:moveTo>
                    <a:pt x="271" y="2"/>
                  </a:moveTo>
                  <a:lnTo>
                    <a:pt x="271" y="2"/>
                  </a:lnTo>
                  <a:lnTo>
                    <a:pt x="236" y="59"/>
                  </a:lnTo>
                  <a:lnTo>
                    <a:pt x="200" y="115"/>
                  </a:lnTo>
                  <a:lnTo>
                    <a:pt x="165" y="172"/>
                  </a:lnTo>
                  <a:lnTo>
                    <a:pt x="130" y="229"/>
                  </a:lnTo>
                  <a:lnTo>
                    <a:pt x="130" y="229"/>
                  </a:lnTo>
                  <a:lnTo>
                    <a:pt x="113" y="252"/>
                  </a:lnTo>
                  <a:lnTo>
                    <a:pt x="96" y="274"/>
                  </a:lnTo>
                  <a:lnTo>
                    <a:pt x="59" y="320"/>
                  </a:lnTo>
                  <a:lnTo>
                    <a:pt x="42" y="344"/>
                  </a:lnTo>
                  <a:lnTo>
                    <a:pt x="26" y="367"/>
                  </a:lnTo>
                  <a:lnTo>
                    <a:pt x="12" y="392"/>
                  </a:lnTo>
                  <a:lnTo>
                    <a:pt x="0" y="418"/>
                  </a:lnTo>
                  <a:lnTo>
                    <a:pt x="0" y="418"/>
                  </a:lnTo>
                  <a:lnTo>
                    <a:pt x="0" y="421"/>
                  </a:lnTo>
                  <a:lnTo>
                    <a:pt x="0" y="423"/>
                  </a:lnTo>
                  <a:lnTo>
                    <a:pt x="3" y="425"/>
                  </a:lnTo>
                  <a:lnTo>
                    <a:pt x="4" y="426"/>
                  </a:lnTo>
                  <a:lnTo>
                    <a:pt x="8" y="425"/>
                  </a:lnTo>
                  <a:lnTo>
                    <a:pt x="11" y="423"/>
                  </a:lnTo>
                  <a:lnTo>
                    <a:pt x="12" y="422"/>
                  </a:lnTo>
                  <a:lnTo>
                    <a:pt x="12" y="422"/>
                  </a:lnTo>
                  <a:lnTo>
                    <a:pt x="17" y="408"/>
                  </a:lnTo>
                  <a:lnTo>
                    <a:pt x="24" y="395"/>
                  </a:lnTo>
                  <a:lnTo>
                    <a:pt x="38" y="369"/>
                  </a:lnTo>
                  <a:lnTo>
                    <a:pt x="55" y="344"/>
                  </a:lnTo>
                  <a:lnTo>
                    <a:pt x="72" y="320"/>
                  </a:lnTo>
                  <a:lnTo>
                    <a:pt x="110" y="273"/>
                  </a:lnTo>
                  <a:lnTo>
                    <a:pt x="128" y="250"/>
                  </a:lnTo>
                  <a:lnTo>
                    <a:pt x="145" y="225"/>
                  </a:lnTo>
                  <a:lnTo>
                    <a:pt x="145" y="225"/>
                  </a:lnTo>
                  <a:lnTo>
                    <a:pt x="179" y="171"/>
                  </a:lnTo>
                  <a:lnTo>
                    <a:pt x="213" y="116"/>
                  </a:lnTo>
                  <a:lnTo>
                    <a:pt x="246" y="63"/>
                  </a:lnTo>
                  <a:lnTo>
                    <a:pt x="281" y="9"/>
                  </a:lnTo>
                  <a:lnTo>
                    <a:pt x="281" y="9"/>
                  </a:lnTo>
                  <a:lnTo>
                    <a:pt x="283" y="6"/>
                  </a:lnTo>
                  <a:lnTo>
                    <a:pt x="281" y="4"/>
                  </a:lnTo>
                  <a:lnTo>
                    <a:pt x="281" y="2"/>
                  </a:lnTo>
                  <a:lnTo>
                    <a:pt x="279" y="1"/>
                  </a:lnTo>
                  <a:lnTo>
                    <a:pt x="275" y="0"/>
                  </a:lnTo>
                  <a:lnTo>
                    <a:pt x="273" y="1"/>
                  </a:lnTo>
                  <a:lnTo>
                    <a:pt x="271" y="2"/>
                  </a:lnTo>
                  <a:lnTo>
                    <a:pt x="27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529"/>
            <p:cNvSpPr>
              <a:spLocks/>
            </p:cNvSpPr>
            <p:nvPr/>
          </p:nvSpPr>
          <p:spPr bwMode="auto">
            <a:xfrm>
              <a:off x="2517776" y="1982788"/>
              <a:ext cx="58738" cy="74613"/>
            </a:xfrm>
            <a:custGeom>
              <a:avLst/>
              <a:gdLst/>
              <a:ahLst/>
              <a:cxnLst>
                <a:cxn ang="0">
                  <a:pos x="138" y="1"/>
                </a:cxn>
                <a:cxn ang="0">
                  <a:pos x="138" y="1"/>
                </a:cxn>
                <a:cxn ang="0">
                  <a:pos x="128" y="9"/>
                </a:cxn>
                <a:cxn ang="0">
                  <a:pos x="120" y="18"/>
                </a:cxn>
                <a:cxn ang="0">
                  <a:pos x="104" y="38"/>
                </a:cxn>
                <a:cxn ang="0">
                  <a:pos x="90" y="59"/>
                </a:cxn>
                <a:cxn ang="0">
                  <a:pos x="77" y="80"/>
                </a:cxn>
                <a:cxn ang="0">
                  <a:pos x="77" y="80"/>
                </a:cxn>
                <a:cxn ang="0">
                  <a:pos x="66" y="93"/>
                </a:cxn>
                <a:cxn ang="0">
                  <a:pos x="56" y="106"/>
                </a:cxn>
                <a:cxn ang="0">
                  <a:pos x="35" y="133"/>
                </a:cxn>
                <a:cxn ang="0">
                  <a:pos x="35" y="133"/>
                </a:cxn>
                <a:cxn ang="0">
                  <a:pos x="26" y="144"/>
                </a:cxn>
                <a:cxn ang="0">
                  <a:pos x="17" y="154"/>
                </a:cxn>
                <a:cxn ang="0">
                  <a:pos x="7" y="165"/>
                </a:cxn>
                <a:cxn ang="0">
                  <a:pos x="0" y="177"/>
                </a:cxn>
                <a:cxn ang="0">
                  <a:pos x="0" y="177"/>
                </a:cxn>
                <a:cxn ang="0">
                  <a:pos x="0" y="179"/>
                </a:cxn>
                <a:cxn ang="0">
                  <a:pos x="0" y="182"/>
                </a:cxn>
                <a:cxn ang="0">
                  <a:pos x="2" y="184"/>
                </a:cxn>
                <a:cxn ang="0">
                  <a:pos x="5" y="186"/>
                </a:cxn>
                <a:cxn ang="0">
                  <a:pos x="6" y="186"/>
                </a:cxn>
                <a:cxn ang="0">
                  <a:pos x="9" y="184"/>
                </a:cxn>
                <a:cxn ang="0">
                  <a:pos x="10" y="183"/>
                </a:cxn>
                <a:cxn ang="0">
                  <a:pos x="10" y="183"/>
                </a:cxn>
                <a:cxn ang="0">
                  <a:pos x="15" y="173"/>
                </a:cxn>
                <a:cxn ang="0">
                  <a:pos x="23" y="165"/>
                </a:cxn>
                <a:cxn ang="0">
                  <a:pos x="31" y="157"/>
                </a:cxn>
                <a:cxn ang="0">
                  <a:pos x="39" y="148"/>
                </a:cxn>
                <a:cxn ang="0">
                  <a:pos x="39" y="148"/>
                </a:cxn>
                <a:cxn ang="0">
                  <a:pos x="60" y="119"/>
                </a:cxn>
                <a:cxn ang="0">
                  <a:pos x="81" y="93"/>
                </a:cxn>
                <a:cxn ang="0">
                  <a:pos x="81" y="93"/>
                </a:cxn>
                <a:cxn ang="0">
                  <a:pos x="96" y="71"/>
                </a:cxn>
                <a:cxn ang="0">
                  <a:pos x="111" y="48"/>
                </a:cxn>
                <a:cxn ang="0">
                  <a:pos x="119" y="38"/>
                </a:cxn>
                <a:cxn ang="0">
                  <a:pos x="126" y="27"/>
                </a:cxn>
                <a:cxn ang="0">
                  <a:pos x="136" y="18"/>
                </a:cxn>
                <a:cxn ang="0">
                  <a:pos x="146" y="9"/>
                </a:cxn>
                <a:cxn ang="0">
                  <a:pos x="146" y="9"/>
                </a:cxn>
                <a:cxn ang="0">
                  <a:pos x="147" y="7"/>
                </a:cxn>
                <a:cxn ang="0">
                  <a:pos x="147" y="5"/>
                </a:cxn>
                <a:cxn ang="0">
                  <a:pos x="147" y="3"/>
                </a:cxn>
                <a:cxn ang="0">
                  <a:pos x="146" y="1"/>
                </a:cxn>
                <a:cxn ang="0">
                  <a:pos x="142" y="0"/>
                </a:cxn>
                <a:cxn ang="0">
                  <a:pos x="140" y="0"/>
                </a:cxn>
                <a:cxn ang="0">
                  <a:pos x="138" y="1"/>
                </a:cxn>
                <a:cxn ang="0">
                  <a:pos x="138" y="1"/>
                </a:cxn>
              </a:cxnLst>
              <a:rect l="0" t="0" r="r" b="b"/>
              <a:pathLst>
                <a:path w="147" h="186">
                  <a:moveTo>
                    <a:pt x="138" y="1"/>
                  </a:moveTo>
                  <a:lnTo>
                    <a:pt x="138" y="1"/>
                  </a:lnTo>
                  <a:lnTo>
                    <a:pt x="128" y="9"/>
                  </a:lnTo>
                  <a:lnTo>
                    <a:pt x="120" y="18"/>
                  </a:lnTo>
                  <a:lnTo>
                    <a:pt x="104" y="38"/>
                  </a:lnTo>
                  <a:lnTo>
                    <a:pt x="90" y="59"/>
                  </a:lnTo>
                  <a:lnTo>
                    <a:pt x="77" y="80"/>
                  </a:lnTo>
                  <a:lnTo>
                    <a:pt x="77" y="80"/>
                  </a:lnTo>
                  <a:lnTo>
                    <a:pt x="66" y="93"/>
                  </a:lnTo>
                  <a:lnTo>
                    <a:pt x="56" y="106"/>
                  </a:lnTo>
                  <a:lnTo>
                    <a:pt x="35" y="133"/>
                  </a:lnTo>
                  <a:lnTo>
                    <a:pt x="35" y="133"/>
                  </a:lnTo>
                  <a:lnTo>
                    <a:pt x="26" y="144"/>
                  </a:lnTo>
                  <a:lnTo>
                    <a:pt x="17" y="154"/>
                  </a:lnTo>
                  <a:lnTo>
                    <a:pt x="7" y="165"/>
                  </a:lnTo>
                  <a:lnTo>
                    <a:pt x="0" y="177"/>
                  </a:lnTo>
                  <a:lnTo>
                    <a:pt x="0" y="177"/>
                  </a:lnTo>
                  <a:lnTo>
                    <a:pt x="0" y="179"/>
                  </a:lnTo>
                  <a:lnTo>
                    <a:pt x="0" y="182"/>
                  </a:lnTo>
                  <a:lnTo>
                    <a:pt x="2" y="184"/>
                  </a:lnTo>
                  <a:lnTo>
                    <a:pt x="5" y="186"/>
                  </a:lnTo>
                  <a:lnTo>
                    <a:pt x="6" y="186"/>
                  </a:lnTo>
                  <a:lnTo>
                    <a:pt x="9" y="184"/>
                  </a:lnTo>
                  <a:lnTo>
                    <a:pt x="10" y="183"/>
                  </a:lnTo>
                  <a:lnTo>
                    <a:pt x="10" y="183"/>
                  </a:lnTo>
                  <a:lnTo>
                    <a:pt x="15" y="173"/>
                  </a:lnTo>
                  <a:lnTo>
                    <a:pt x="23" y="165"/>
                  </a:lnTo>
                  <a:lnTo>
                    <a:pt x="31" y="157"/>
                  </a:lnTo>
                  <a:lnTo>
                    <a:pt x="39" y="148"/>
                  </a:lnTo>
                  <a:lnTo>
                    <a:pt x="39" y="148"/>
                  </a:lnTo>
                  <a:lnTo>
                    <a:pt x="60" y="119"/>
                  </a:lnTo>
                  <a:lnTo>
                    <a:pt x="81" y="93"/>
                  </a:lnTo>
                  <a:lnTo>
                    <a:pt x="81" y="93"/>
                  </a:lnTo>
                  <a:lnTo>
                    <a:pt x="96" y="71"/>
                  </a:lnTo>
                  <a:lnTo>
                    <a:pt x="111" y="48"/>
                  </a:lnTo>
                  <a:lnTo>
                    <a:pt x="119" y="38"/>
                  </a:lnTo>
                  <a:lnTo>
                    <a:pt x="126" y="27"/>
                  </a:lnTo>
                  <a:lnTo>
                    <a:pt x="136" y="18"/>
                  </a:lnTo>
                  <a:lnTo>
                    <a:pt x="146" y="9"/>
                  </a:lnTo>
                  <a:lnTo>
                    <a:pt x="146" y="9"/>
                  </a:lnTo>
                  <a:lnTo>
                    <a:pt x="147" y="7"/>
                  </a:lnTo>
                  <a:lnTo>
                    <a:pt x="147" y="5"/>
                  </a:lnTo>
                  <a:lnTo>
                    <a:pt x="147" y="3"/>
                  </a:lnTo>
                  <a:lnTo>
                    <a:pt x="146" y="1"/>
                  </a:lnTo>
                  <a:lnTo>
                    <a:pt x="142" y="0"/>
                  </a:lnTo>
                  <a:lnTo>
                    <a:pt x="140" y="0"/>
                  </a:lnTo>
                  <a:lnTo>
                    <a:pt x="138" y="1"/>
                  </a:lnTo>
                  <a:lnTo>
                    <a:pt x="13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530"/>
            <p:cNvSpPr>
              <a:spLocks/>
            </p:cNvSpPr>
            <p:nvPr/>
          </p:nvSpPr>
          <p:spPr bwMode="auto">
            <a:xfrm>
              <a:off x="2454276" y="1998663"/>
              <a:ext cx="158750" cy="241300"/>
            </a:xfrm>
            <a:custGeom>
              <a:avLst/>
              <a:gdLst/>
              <a:ahLst/>
              <a:cxnLst>
                <a:cxn ang="0">
                  <a:pos x="388" y="4"/>
                </a:cxn>
                <a:cxn ang="0">
                  <a:pos x="382" y="17"/>
                </a:cxn>
                <a:cxn ang="0">
                  <a:pos x="374" y="29"/>
                </a:cxn>
                <a:cxn ang="0">
                  <a:pos x="348" y="73"/>
                </a:cxn>
                <a:cxn ang="0">
                  <a:pos x="294" y="156"/>
                </a:cxn>
                <a:cxn ang="0">
                  <a:pos x="181" y="323"/>
                </a:cxn>
                <a:cxn ang="0">
                  <a:pos x="158" y="362"/>
                </a:cxn>
                <a:cxn ang="0">
                  <a:pos x="112" y="439"/>
                </a:cxn>
                <a:cxn ang="0">
                  <a:pos x="87" y="477"/>
                </a:cxn>
                <a:cxn ang="0">
                  <a:pos x="39" y="549"/>
                </a:cxn>
                <a:cxn ang="0">
                  <a:pos x="18" y="575"/>
                </a:cxn>
                <a:cxn ang="0">
                  <a:pos x="0" y="604"/>
                </a:cxn>
                <a:cxn ang="0">
                  <a:pos x="0" y="607"/>
                </a:cxn>
                <a:cxn ang="0">
                  <a:pos x="2" y="611"/>
                </a:cxn>
                <a:cxn ang="0">
                  <a:pos x="7" y="611"/>
                </a:cxn>
                <a:cxn ang="0">
                  <a:pos x="11" y="608"/>
                </a:cxn>
                <a:cxn ang="0">
                  <a:pos x="15" y="599"/>
                </a:cxn>
                <a:cxn ang="0">
                  <a:pos x="31" y="577"/>
                </a:cxn>
                <a:cxn ang="0">
                  <a:pos x="55" y="547"/>
                </a:cxn>
                <a:cxn ang="0">
                  <a:pos x="78" y="511"/>
                </a:cxn>
                <a:cxn ang="0">
                  <a:pos x="103" y="476"/>
                </a:cxn>
                <a:cxn ang="0">
                  <a:pos x="128" y="437"/>
                </a:cxn>
                <a:cxn ang="0">
                  <a:pos x="174" y="358"/>
                </a:cxn>
                <a:cxn ang="0">
                  <a:pos x="198" y="320"/>
                </a:cxn>
                <a:cxn ang="0">
                  <a:pos x="310" y="152"/>
                </a:cxn>
                <a:cxn ang="0">
                  <a:pos x="363" y="69"/>
                </a:cxn>
                <a:cxn ang="0">
                  <a:pos x="383" y="39"/>
                </a:cxn>
                <a:cxn ang="0">
                  <a:pos x="397" y="14"/>
                </a:cxn>
                <a:cxn ang="0">
                  <a:pos x="400" y="6"/>
                </a:cxn>
                <a:cxn ang="0">
                  <a:pos x="399" y="1"/>
                </a:cxn>
                <a:cxn ang="0">
                  <a:pos x="391" y="0"/>
                </a:cxn>
                <a:cxn ang="0">
                  <a:pos x="388" y="4"/>
                </a:cxn>
              </a:cxnLst>
              <a:rect l="0" t="0" r="r" b="b"/>
              <a:pathLst>
                <a:path w="400" h="611">
                  <a:moveTo>
                    <a:pt x="388" y="4"/>
                  </a:moveTo>
                  <a:lnTo>
                    <a:pt x="388" y="4"/>
                  </a:lnTo>
                  <a:lnTo>
                    <a:pt x="386" y="10"/>
                  </a:lnTo>
                  <a:lnTo>
                    <a:pt x="382" y="17"/>
                  </a:lnTo>
                  <a:lnTo>
                    <a:pt x="374" y="29"/>
                  </a:lnTo>
                  <a:lnTo>
                    <a:pt x="374" y="29"/>
                  </a:lnTo>
                  <a:lnTo>
                    <a:pt x="348" y="73"/>
                  </a:lnTo>
                  <a:lnTo>
                    <a:pt x="348" y="73"/>
                  </a:lnTo>
                  <a:lnTo>
                    <a:pt x="321" y="115"/>
                  </a:lnTo>
                  <a:lnTo>
                    <a:pt x="294" y="156"/>
                  </a:lnTo>
                  <a:lnTo>
                    <a:pt x="294" y="156"/>
                  </a:lnTo>
                  <a:lnTo>
                    <a:pt x="181" y="323"/>
                  </a:lnTo>
                  <a:lnTo>
                    <a:pt x="181" y="323"/>
                  </a:lnTo>
                  <a:lnTo>
                    <a:pt x="158" y="362"/>
                  </a:lnTo>
                  <a:lnTo>
                    <a:pt x="136" y="401"/>
                  </a:lnTo>
                  <a:lnTo>
                    <a:pt x="112" y="439"/>
                  </a:lnTo>
                  <a:lnTo>
                    <a:pt x="87" y="477"/>
                  </a:lnTo>
                  <a:lnTo>
                    <a:pt x="87" y="477"/>
                  </a:lnTo>
                  <a:lnTo>
                    <a:pt x="62" y="513"/>
                  </a:lnTo>
                  <a:lnTo>
                    <a:pt x="39" y="549"/>
                  </a:lnTo>
                  <a:lnTo>
                    <a:pt x="39" y="549"/>
                  </a:lnTo>
                  <a:lnTo>
                    <a:pt x="18" y="575"/>
                  </a:lnTo>
                  <a:lnTo>
                    <a:pt x="7" y="590"/>
                  </a:lnTo>
                  <a:lnTo>
                    <a:pt x="0" y="604"/>
                  </a:lnTo>
                  <a:lnTo>
                    <a:pt x="0" y="604"/>
                  </a:lnTo>
                  <a:lnTo>
                    <a:pt x="0" y="607"/>
                  </a:lnTo>
                  <a:lnTo>
                    <a:pt x="1" y="609"/>
                  </a:lnTo>
                  <a:lnTo>
                    <a:pt x="2" y="611"/>
                  </a:lnTo>
                  <a:lnTo>
                    <a:pt x="4" y="611"/>
                  </a:lnTo>
                  <a:lnTo>
                    <a:pt x="7" y="611"/>
                  </a:lnTo>
                  <a:lnTo>
                    <a:pt x="10" y="609"/>
                  </a:lnTo>
                  <a:lnTo>
                    <a:pt x="11" y="608"/>
                  </a:lnTo>
                  <a:lnTo>
                    <a:pt x="11" y="608"/>
                  </a:lnTo>
                  <a:lnTo>
                    <a:pt x="15" y="599"/>
                  </a:lnTo>
                  <a:lnTo>
                    <a:pt x="19" y="591"/>
                  </a:lnTo>
                  <a:lnTo>
                    <a:pt x="31" y="577"/>
                  </a:lnTo>
                  <a:lnTo>
                    <a:pt x="43" y="561"/>
                  </a:lnTo>
                  <a:lnTo>
                    <a:pt x="55" y="547"/>
                  </a:lnTo>
                  <a:lnTo>
                    <a:pt x="55" y="547"/>
                  </a:lnTo>
                  <a:lnTo>
                    <a:pt x="78" y="511"/>
                  </a:lnTo>
                  <a:lnTo>
                    <a:pt x="103" y="476"/>
                  </a:lnTo>
                  <a:lnTo>
                    <a:pt x="103" y="476"/>
                  </a:lnTo>
                  <a:lnTo>
                    <a:pt x="116" y="456"/>
                  </a:lnTo>
                  <a:lnTo>
                    <a:pt x="128" y="437"/>
                  </a:lnTo>
                  <a:lnTo>
                    <a:pt x="151" y="397"/>
                  </a:lnTo>
                  <a:lnTo>
                    <a:pt x="174" y="358"/>
                  </a:lnTo>
                  <a:lnTo>
                    <a:pt x="198" y="320"/>
                  </a:lnTo>
                  <a:lnTo>
                    <a:pt x="198" y="320"/>
                  </a:lnTo>
                  <a:lnTo>
                    <a:pt x="310" y="152"/>
                  </a:lnTo>
                  <a:lnTo>
                    <a:pt x="310" y="152"/>
                  </a:lnTo>
                  <a:lnTo>
                    <a:pt x="337" y="111"/>
                  </a:lnTo>
                  <a:lnTo>
                    <a:pt x="363" y="69"/>
                  </a:lnTo>
                  <a:lnTo>
                    <a:pt x="363" y="69"/>
                  </a:lnTo>
                  <a:lnTo>
                    <a:pt x="383" y="39"/>
                  </a:lnTo>
                  <a:lnTo>
                    <a:pt x="393" y="22"/>
                  </a:lnTo>
                  <a:lnTo>
                    <a:pt x="397" y="14"/>
                  </a:lnTo>
                  <a:lnTo>
                    <a:pt x="400" y="6"/>
                  </a:lnTo>
                  <a:lnTo>
                    <a:pt x="400" y="6"/>
                  </a:lnTo>
                  <a:lnTo>
                    <a:pt x="400" y="4"/>
                  </a:lnTo>
                  <a:lnTo>
                    <a:pt x="399" y="1"/>
                  </a:lnTo>
                  <a:lnTo>
                    <a:pt x="395" y="0"/>
                  </a:lnTo>
                  <a:lnTo>
                    <a:pt x="391" y="0"/>
                  </a:lnTo>
                  <a:lnTo>
                    <a:pt x="389" y="1"/>
                  </a:lnTo>
                  <a:lnTo>
                    <a:pt x="388" y="4"/>
                  </a:lnTo>
                  <a:lnTo>
                    <a:pt x="38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531"/>
            <p:cNvSpPr>
              <a:spLocks/>
            </p:cNvSpPr>
            <p:nvPr/>
          </p:nvSpPr>
          <p:spPr bwMode="auto">
            <a:xfrm>
              <a:off x="2509838" y="2046288"/>
              <a:ext cx="133350" cy="195263"/>
            </a:xfrm>
            <a:custGeom>
              <a:avLst/>
              <a:gdLst/>
              <a:ahLst/>
              <a:cxnLst>
                <a:cxn ang="0">
                  <a:pos x="328" y="2"/>
                </a:cxn>
                <a:cxn ang="0">
                  <a:pos x="328" y="2"/>
                </a:cxn>
                <a:cxn ang="0">
                  <a:pos x="307" y="31"/>
                </a:cxn>
                <a:cxn ang="0">
                  <a:pos x="286" y="60"/>
                </a:cxn>
                <a:cxn ang="0">
                  <a:pos x="246" y="120"/>
                </a:cxn>
                <a:cxn ang="0">
                  <a:pos x="207" y="180"/>
                </a:cxn>
                <a:cxn ang="0">
                  <a:pos x="167" y="240"/>
                </a:cxn>
                <a:cxn ang="0">
                  <a:pos x="167" y="240"/>
                </a:cxn>
                <a:cxn ang="0">
                  <a:pos x="123" y="304"/>
                </a:cxn>
                <a:cxn ang="0">
                  <a:pos x="78" y="367"/>
                </a:cxn>
                <a:cxn ang="0">
                  <a:pos x="78" y="367"/>
                </a:cxn>
                <a:cxn ang="0">
                  <a:pos x="58" y="394"/>
                </a:cxn>
                <a:cxn ang="0">
                  <a:pos x="39" y="423"/>
                </a:cxn>
                <a:cxn ang="0">
                  <a:pos x="1" y="481"/>
                </a:cxn>
                <a:cxn ang="0">
                  <a:pos x="1" y="481"/>
                </a:cxn>
                <a:cxn ang="0">
                  <a:pos x="0" y="483"/>
                </a:cxn>
                <a:cxn ang="0">
                  <a:pos x="0" y="486"/>
                </a:cxn>
                <a:cxn ang="0">
                  <a:pos x="3" y="489"/>
                </a:cxn>
                <a:cxn ang="0">
                  <a:pos x="7" y="490"/>
                </a:cxn>
                <a:cxn ang="0">
                  <a:pos x="9" y="489"/>
                </a:cxn>
                <a:cxn ang="0">
                  <a:pos x="10" y="487"/>
                </a:cxn>
                <a:cxn ang="0">
                  <a:pos x="10" y="487"/>
                </a:cxn>
                <a:cxn ang="0">
                  <a:pos x="46" y="434"/>
                </a:cxn>
                <a:cxn ang="0">
                  <a:pos x="63" y="408"/>
                </a:cxn>
                <a:cxn ang="0">
                  <a:pos x="81" y="381"/>
                </a:cxn>
                <a:cxn ang="0">
                  <a:pos x="81" y="381"/>
                </a:cxn>
                <a:cxn ang="0">
                  <a:pos x="127" y="319"/>
                </a:cxn>
                <a:cxn ang="0">
                  <a:pos x="171" y="256"/>
                </a:cxn>
                <a:cxn ang="0">
                  <a:pos x="171" y="256"/>
                </a:cxn>
                <a:cxn ang="0">
                  <a:pos x="212" y="193"/>
                </a:cxn>
                <a:cxn ang="0">
                  <a:pos x="252" y="130"/>
                </a:cxn>
                <a:cxn ang="0">
                  <a:pos x="294" y="68"/>
                </a:cxn>
                <a:cxn ang="0">
                  <a:pos x="317" y="37"/>
                </a:cxn>
                <a:cxn ang="0">
                  <a:pos x="337" y="7"/>
                </a:cxn>
                <a:cxn ang="0">
                  <a:pos x="337" y="7"/>
                </a:cxn>
                <a:cxn ang="0">
                  <a:pos x="339" y="5"/>
                </a:cxn>
                <a:cxn ang="0">
                  <a:pos x="339" y="3"/>
                </a:cxn>
                <a:cxn ang="0">
                  <a:pos x="337" y="2"/>
                </a:cxn>
                <a:cxn ang="0">
                  <a:pos x="336" y="0"/>
                </a:cxn>
                <a:cxn ang="0">
                  <a:pos x="332" y="0"/>
                </a:cxn>
                <a:cxn ang="0">
                  <a:pos x="330" y="0"/>
                </a:cxn>
                <a:cxn ang="0">
                  <a:pos x="328" y="2"/>
                </a:cxn>
                <a:cxn ang="0">
                  <a:pos x="328" y="2"/>
                </a:cxn>
              </a:cxnLst>
              <a:rect l="0" t="0" r="r" b="b"/>
              <a:pathLst>
                <a:path w="339" h="490">
                  <a:moveTo>
                    <a:pt x="328" y="2"/>
                  </a:moveTo>
                  <a:lnTo>
                    <a:pt x="328" y="2"/>
                  </a:lnTo>
                  <a:lnTo>
                    <a:pt x="307" y="31"/>
                  </a:lnTo>
                  <a:lnTo>
                    <a:pt x="286" y="60"/>
                  </a:lnTo>
                  <a:lnTo>
                    <a:pt x="246" y="120"/>
                  </a:lnTo>
                  <a:lnTo>
                    <a:pt x="207" y="180"/>
                  </a:lnTo>
                  <a:lnTo>
                    <a:pt x="167" y="240"/>
                  </a:lnTo>
                  <a:lnTo>
                    <a:pt x="167" y="240"/>
                  </a:lnTo>
                  <a:lnTo>
                    <a:pt x="123" y="304"/>
                  </a:lnTo>
                  <a:lnTo>
                    <a:pt x="78" y="367"/>
                  </a:lnTo>
                  <a:lnTo>
                    <a:pt x="78" y="367"/>
                  </a:lnTo>
                  <a:lnTo>
                    <a:pt x="58" y="394"/>
                  </a:lnTo>
                  <a:lnTo>
                    <a:pt x="39" y="423"/>
                  </a:lnTo>
                  <a:lnTo>
                    <a:pt x="1" y="481"/>
                  </a:lnTo>
                  <a:lnTo>
                    <a:pt x="1" y="481"/>
                  </a:lnTo>
                  <a:lnTo>
                    <a:pt x="0" y="483"/>
                  </a:lnTo>
                  <a:lnTo>
                    <a:pt x="0" y="486"/>
                  </a:lnTo>
                  <a:lnTo>
                    <a:pt x="3" y="489"/>
                  </a:lnTo>
                  <a:lnTo>
                    <a:pt x="7" y="490"/>
                  </a:lnTo>
                  <a:lnTo>
                    <a:pt x="9" y="489"/>
                  </a:lnTo>
                  <a:lnTo>
                    <a:pt x="10" y="487"/>
                  </a:lnTo>
                  <a:lnTo>
                    <a:pt x="10" y="487"/>
                  </a:lnTo>
                  <a:lnTo>
                    <a:pt x="46" y="434"/>
                  </a:lnTo>
                  <a:lnTo>
                    <a:pt x="63" y="408"/>
                  </a:lnTo>
                  <a:lnTo>
                    <a:pt x="81" y="381"/>
                  </a:lnTo>
                  <a:lnTo>
                    <a:pt x="81" y="381"/>
                  </a:lnTo>
                  <a:lnTo>
                    <a:pt x="127" y="319"/>
                  </a:lnTo>
                  <a:lnTo>
                    <a:pt x="171" y="256"/>
                  </a:lnTo>
                  <a:lnTo>
                    <a:pt x="171" y="256"/>
                  </a:lnTo>
                  <a:lnTo>
                    <a:pt x="212" y="193"/>
                  </a:lnTo>
                  <a:lnTo>
                    <a:pt x="252" y="130"/>
                  </a:lnTo>
                  <a:lnTo>
                    <a:pt x="294" y="68"/>
                  </a:lnTo>
                  <a:lnTo>
                    <a:pt x="317" y="37"/>
                  </a:lnTo>
                  <a:lnTo>
                    <a:pt x="337" y="7"/>
                  </a:lnTo>
                  <a:lnTo>
                    <a:pt x="337" y="7"/>
                  </a:lnTo>
                  <a:lnTo>
                    <a:pt x="339" y="5"/>
                  </a:lnTo>
                  <a:lnTo>
                    <a:pt x="339" y="3"/>
                  </a:lnTo>
                  <a:lnTo>
                    <a:pt x="337" y="2"/>
                  </a:lnTo>
                  <a:lnTo>
                    <a:pt x="336" y="0"/>
                  </a:lnTo>
                  <a:lnTo>
                    <a:pt x="332" y="0"/>
                  </a:lnTo>
                  <a:lnTo>
                    <a:pt x="330" y="0"/>
                  </a:lnTo>
                  <a:lnTo>
                    <a:pt x="328" y="2"/>
                  </a:lnTo>
                  <a:lnTo>
                    <a:pt x="32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532"/>
            <p:cNvSpPr>
              <a:spLocks/>
            </p:cNvSpPr>
            <p:nvPr/>
          </p:nvSpPr>
          <p:spPr bwMode="auto">
            <a:xfrm>
              <a:off x="2527301" y="2079625"/>
              <a:ext cx="152400" cy="222250"/>
            </a:xfrm>
            <a:custGeom>
              <a:avLst/>
              <a:gdLst/>
              <a:ahLst/>
              <a:cxnLst>
                <a:cxn ang="0">
                  <a:pos x="374" y="3"/>
                </a:cxn>
                <a:cxn ang="0">
                  <a:pos x="374" y="3"/>
                </a:cxn>
                <a:cxn ang="0">
                  <a:pos x="362" y="16"/>
                </a:cxn>
                <a:cxn ang="0">
                  <a:pos x="349" y="31"/>
                </a:cxn>
                <a:cxn ang="0">
                  <a:pos x="327" y="61"/>
                </a:cxn>
                <a:cxn ang="0">
                  <a:pos x="306" y="93"/>
                </a:cxn>
                <a:cxn ang="0">
                  <a:pos x="285" y="124"/>
                </a:cxn>
                <a:cxn ang="0">
                  <a:pos x="285" y="124"/>
                </a:cxn>
                <a:cxn ang="0">
                  <a:pos x="259" y="162"/>
                </a:cxn>
                <a:cxn ang="0">
                  <a:pos x="235" y="200"/>
                </a:cxn>
                <a:cxn ang="0">
                  <a:pos x="212" y="239"/>
                </a:cxn>
                <a:cxn ang="0">
                  <a:pos x="188" y="277"/>
                </a:cxn>
                <a:cxn ang="0">
                  <a:pos x="188" y="277"/>
                </a:cxn>
                <a:cxn ang="0">
                  <a:pos x="165" y="315"/>
                </a:cxn>
                <a:cxn ang="0">
                  <a:pos x="140" y="353"/>
                </a:cxn>
                <a:cxn ang="0">
                  <a:pos x="114" y="390"/>
                </a:cxn>
                <a:cxn ang="0">
                  <a:pos x="99" y="407"/>
                </a:cxn>
                <a:cxn ang="0">
                  <a:pos x="85" y="424"/>
                </a:cxn>
                <a:cxn ang="0">
                  <a:pos x="85" y="424"/>
                </a:cxn>
                <a:cxn ang="0">
                  <a:pos x="60" y="454"/>
                </a:cxn>
                <a:cxn ang="0">
                  <a:pos x="39" y="485"/>
                </a:cxn>
                <a:cxn ang="0">
                  <a:pos x="18" y="518"/>
                </a:cxn>
                <a:cxn ang="0">
                  <a:pos x="1" y="552"/>
                </a:cxn>
                <a:cxn ang="0">
                  <a:pos x="1" y="552"/>
                </a:cxn>
                <a:cxn ang="0">
                  <a:pos x="0" y="554"/>
                </a:cxn>
                <a:cxn ang="0">
                  <a:pos x="0" y="556"/>
                </a:cxn>
                <a:cxn ang="0">
                  <a:pos x="2" y="560"/>
                </a:cxn>
                <a:cxn ang="0">
                  <a:pos x="6" y="560"/>
                </a:cxn>
                <a:cxn ang="0">
                  <a:pos x="9" y="560"/>
                </a:cxn>
                <a:cxn ang="0">
                  <a:pos x="10" y="557"/>
                </a:cxn>
                <a:cxn ang="0">
                  <a:pos x="10" y="557"/>
                </a:cxn>
                <a:cxn ang="0">
                  <a:pos x="30" y="522"/>
                </a:cxn>
                <a:cxn ang="0">
                  <a:pos x="51" y="488"/>
                </a:cxn>
                <a:cxn ang="0">
                  <a:pos x="74" y="456"/>
                </a:cxn>
                <a:cxn ang="0">
                  <a:pos x="99" y="425"/>
                </a:cxn>
                <a:cxn ang="0">
                  <a:pos x="99" y="425"/>
                </a:cxn>
                <a:cxn ang="0">
                  <a:pos x="112" y="411"/>
                </a:cxn>
                <a:cxn ang="0">
                  <a:pos x="123" y="395"/>
                </a:cxn>
                <a:cxn ang="0">
                  <a:pos x="145" y="365"/>
                </a:cxn>
                <a:cxn ang="0">
                  <a:pos x="187" y="301"/>
                </a:cxn>
                <a:cxn ang="0">
                  <a:pos x="187" y="301"/>
                </a:cxn>
                <a:cxn ang="0">
                  <a:pos x="210" y="265"/>
                </a:cxn>
                <a:cxn ang="0">
                  <a:pos x="233" y="229"/>
                </a:cxn>
                <a:cxn ang="0">
                  <a:pos x="277" y="157"/>
                </a:cxn>
                <a:cxn ang="0">
                  <a:pos x="277" y="157"/>
                </a:cxn>
                <a:cxn ang="0">
                  <a:pos x="301" y="120"/>
                </a:cxn>
                <a:cxn ang="0">
                  <a:pos x="325" y="86"/>
                </a:cxn>
                <a:cxn ang="0">
                  <a:pos x="325" y="86"/>
                </a:cxn>
                <a:cxn ang="0">
                  <a:pos x="352" y="47"/>
                </a:cxn>
                <a:cxn ang="0">
                  <a:pos x="366" y="27"/>
                </a:cxn>
                <a:cxn ang="0">
                  <a:pos x="383" y="10"/>
                </a:cxn>
                <a:cxn ang="0">
                  <a:pos x="383" y="10"/>
                </a:cxn>
                <a:cxn ang="0">
                  <a:pos x="384" y="8"/>
                </a:cxn>
                <a:cxn ang="0">
                  <a:pos x="384" y="6"/>
                </a:cxn>
                <a:cxn ang="0">
                  <a:pos x="382" y="3"/>
                </a:cxn>
                <a:cxn ang="0">
                  <a:pos x="379" y="0"/>
                </a:cxn>
                <a:cxn ang="0">
                  <a:pos x="376" y="1"/>
                </a:cxn>
                <a:cxn ang="0">
                  <a:pos x="374" y="3"/>
                </a:cxn>
                <a:cxn ang="0">
                  <a:pos x="374" y="3"/>
                </a:cxn>
              </a:cxnLst>
              <a:rect l="0" t="0" r="r" b="b"/>
              <a:pathLst>
                <a:path w="384" h="560">
                  <a:moveTo>
                    <a:pt x="374" y="3"/>
                  </a:moveTo>
                  <a:lnTo>
                    <a:pt x="374" y="3"/>
                  </a:lnTo>
                  <a:lnTo>
                    <a:pt x="362" y="16"/>
                  </a:lnTo>
                  <a:lnTo>
                    <a:pt x="349" y="31"/>
                  </a:lnTo>
                  <a:lnTo>
                    <a:pt x="327" y="61"/>
                  </a:lnTo>
                  <a:lnTo>
                    <a:pt x="306" y="93"/>
                  </a:lnTo>
                  <a:lnTo>
                    <a:pt x="285" y="124"/>
                  </a:lnTo>
                  <a:lnTo>
                    <a:pt x="285" y="124"/>
                  </a:lnTo>
                  <a:lnTo>
                    <a:pt x="259" y="162"/>
                  </a:lnTo>
                  <a:lnTo>
                    <a:pt x="235" y="200"/>
                  </a:lnTo>
                  <a:lnTo>
                    <a:pt x="212" y="239"/>
                  </a:lnTo>
                  <a:lnTo>
                    <a:pt x="188" y="277"/>
                  </a:lnTo>
                  <a:lnTo>
                    <a:pt x="188" y="277"/>
                  </a:lnTo>
                  <a:lnTo>
                    <a:pt x="165" y="315"/>
                  </a:lnTo>
                  <a:lnTo>
                    <a:pt x="140" y="353"/>
                  </a:lnTo>
                  <a:lnTo>
                    <a:pt x="114" y="390"/>
                  </a:lnTo>
                  <a:lnTo>
                    <a:pt x="99" y="407"/>
                  </a:lnTo>
                  <a:lnTo>
                    <a:pt x="85" y="424"/>
                  </a:lnTo>
                  <a:lnTo>
                    <a:pt x="85" y="424"/>
                  </a:lnTo>
                  <a:lnTo>
                    <a:pt x="60" y="454"/>
                  </a:lnTo>
                  <a:lnTo>
                    <a:pt x="39" y="485"/>
                  </a:lnTo>
                  <a:lnTo>
                    <a:pt x="18" y="518"/>
                  </a:lnTo>
                  <a:lnTo>
                    <a:pt x="1" y="552"/>
                  </a:lnTo>
                  <a:lnTo>
                    <a:pt x="1" y="552"/>
                  </a:lnTo>
                  <a:lnTo>
                    <a:pt x="0" y="554"/>
                  </a:lnTo>
                  <a:lnTo>
                    <a:pt x="0" y="556"/>
                  </a:lnTo>
                  <a:lnTo>
                    <a:pt x="2" y="560"/>
                  </a:lnTo>
                  <a:lnTo>
                    <a:pt x="6" y="560"/>
                  </a:lnTo>
                  <a:lnTo>
                    <a:pt x="9" y="560"/>
                  </a:lnTo>
                  <a:lnTo>
                    <a:pt x="10" y="557"/>
                  </a:lnTo>
                  <a:lnTo>
                    <a:pt x="10" y="557"/>
                  </a:lnTo>
                  <a:lnTo>
                    <a:pt x="30" y="522"/>
                  </a:lnTo>
                  <a:lnTo>
                    <a:pt x="51" y="488"/>
                  </a:lnTo>
                  <a:lnTo>
                    <a:pt x="74" y="456"/>
                  </a:lnTo>
                  <a:lnTo>
                    <a:pt x="99" y="425"/>
                  </a:lnTo>
                  <a:lnTo>
                    <a:pt x="99" y="425"/>
                  </a:lnTo>
                  <a:lnTo>
                    <a:pt x="112" y="411"/>
                  </a:lnTo>
                  <a:lnTo>
                    <a:pt x="123" y="395"/>
                  </a:lnTo>
                  <a:lnTo>
                    <a:pt x="145" y="365"/>
                  </a:lnTo>
                  <a:lnTo>
                    <a:pt x="187" y="301"/>
                  </a:lnTo>
                  <a:lnTo>
                    <a:pt x="187" y="301"/>
                  </a:lnTo>
                  <a:lnTo>
                    <a:pt x="210" y="265"/>
                  </a:lnTo>
                  <a:lnTo>
                    <a:pt x="233" y="229"/>
                  </a:lnTo>
                  <a:lnTo>
                    <a:pt x="277" y="157"/>
                  </a:lnTo>
                  <a:lnTo>
                    <a:pt x="277" y="157"/>
                  </a:lnTo>
                  <a:lnTo>
                    <a:pt x="301" y="120"/>
                  </a:lnTo>
                  <a:lnTo>
                    <a:pt x="325" y="86"/>
                  </a:lnTo>
                  <a:lnTo>
                    <a:pt x="325" y="86"/>
                  </a:lnTo>
                  <a:lnTo>
                    <a:pt x="352" y="47"/>
                  </a:lnTo>
                  <a:lnTo>
                    <a:pt x="366" y="27"/>
                  </a:lnTo>
                  <a:lnTo>
                    <a:pt x="383" y="10"/>
                  </a:lnTo>
                  <a:lnTo>
                    <a:pt x="383" y="10"/>
                  </a:lnTo>
                  <a:lnTo>
                    <a:pt x="384" y="8"/>
                  </a:lnTo>
                  <a:lnTo>
                    <a:pt x="384" y="6"/>
                  </a:lnTo>
                  <a:lnTo>
                    <a:pt x="382" y="3"/>
                  </a:lnTo>
                  <a:lnTo>
                    <a:pt x="379" y="0"/>
                  </a:lnTo>
                  <a:lnTo>
                    <a:pt x="376" y="1"/>
                  </a:lnTo>
                  <a:lnTo>
                    <a:pt x="374" y="3"/>
                  </a:lnTo>
                  <a:lnTo>
                    <a:pt x="37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533"/>
            <p:cNvSpPr>
              <a:spLocks/>
            </p:cNvSpPr>
            <p:nvPr/>
          </p:nvSpPr>
          <p:spPr bwMode="auto">
            <a:xfrm>
              <a:off x="2546351" y="2112963"/>
              <a:ext cx="173038" cy="250825"/>
            </a:xfrm>
            <a:custGeom>
              <a:avLst/>
              <a:gdLst/>
              <a:ahLst/>
              <a:cxnLst>
                <a:cxn ang="0">
                  <a:pos x="427" y="2"/>
                </a:cxn>
                <a:cxn ang="0">
                  <a:pos x="374" y="77"/>
                </a:cxn>
                <a:cxn ang="0">
                  <a:pos x="324" y="154"/>
                </a:cxn>
                <a:cxn ang="0">
                  <a:pos x="204" y="327"/>
                </a:cxn>
                <a:cxn ang="0">
                  <a:pos x="179" y="364"/>
                </a:cxn>
                <a:cxn ang="0">
                  <a:pos x="154" y="402"/>
                </a:cxn>
                <a:cxn ang="0">
                  <a:pos x="134" y="427"/>
                </a:cxn>
                <a:cxn ang="0">
                  <a:pos x="129" y="436"/>
                </a:cxn>
                <a:cxn ang="0">
                  <a:pos x="107" y="476"/>
                </a:cxn>
                <a:cxn ang="0">
                  <a:pos x="91" y="497"/>
                </a:cxn>
                <a:cxn ang="0">
                  <a:pos x="58" y="536"/>
                </a:cxn>
                <a:cxn ang="0">
                  <a:pos x="43" y="557"/>
                </a:cxn>
                <a:cxn ang="0">
                  <a:pos x="11" y="597"/>
                </a:cxn>
                <a:cxn ang="0">
                  <a:pos x="2" y="616"/>
                </a:cxn>
                <a:cxn ang="0">
                  <a:pos x="0" y="625"/>
                </a:cxn>
                <a:cxn ang="0">
                  <a:pos x="1" y="629"/>
                </a:cxn>
                <a:cxn ang="0">
                  <a:pos x="6" y="631"/>
                </a:cxn>
                <a:cxn ang="0">
                  <a:pos x="10" y="630"/>
                </a:cxn>
                <a:cxn ang="0">
                  <a:pos x="10" y="627"/>
                </a:cxn>
                <a:cxn ang="0">
                  <a:pos x="19" y="609"/>
                </a:cxn>
                <a:cxn ang="0">
                  <a:pos x="32" y="592"/>
                </a:cxn>
                <a:cxn ang="0">
                  <a:pos x="54" y="561"/>
                </a:cxn>
                <a:cxn ang="0">
                  <a:pos x="62" y="550"/>
                </a:cxn>
                <a:cxn ang="0">
                  <a:pos x="90" y="518"/>
                </a:cxn>
                <a:cxn ang="0">
                  <a:pos x="116" y="482"/>
                </a:cxn>
                <a:cxn ang="0">
                  <a:pos x="137" y="448"/>
                </a:cxn>
                <a:cxn ang="0">
                  <a:pos x="158" y="415"/>
                </a:cxn>
                <a:cxn ang="0">
                  <a:pos x="174" y="395"/>
                </a:cxn>
                <a:cxn ang="0">
                  <a:pos x="214" y="332"/>
                </a:cxn>
                <a:cxn ang="0">
                  <a:pos x="268" y="253"/>
                </a:cxn>
                <a:cxn ang="0">
                  <a:pos x="323" y="176"/>
                </a:cxn>
                <a:cxn ang="0">
                  <a:pos x="378" y="92"/>
                </a:cxn>
                <a:cxn ang="0">
                  <a:pos x="421" y="30"/>
                </a:cxn>
                <a:cxn ang="0">
                  <a:pos x="435" y="10"/>
                </a:cxn>
                <a:cxn ang="0">
                  <a:pos x="436" y="6"/>
                </a:cxn>
                <a:cxn ang="0">
                  <a:pos x="433" y="1"/>
                </a:cxn>
                <a:cxn ang="0">
                  <a:pos x="429" y="1"/>
                </a:cxn>
                <a:cxn ang="0">
                  <a:pos x="427" y="2"/>
                </a:cxn>
              </a:cxnLst>
              <a:rect l="0" t="0" r="r" b="b"/>
              <a:pathLst>
                <a:path w="436" h="631">
                  <a:moveTo>
                    <a:pt x="427" y="2"/>
                  </a:moveTo>
                  <a:lnTo>
                    <a:pt x="427" y="2"/>
                  </a:lnTo>
                  <a:lnTo>
                    <a:pt x="400" y="39"/>
                  </a:lnTo>
                  <a:lnTo>
                    <a:pt x="374" y="77"/>
                  </a:lnTo>
                  <a:lnTo>
                    <a:pt x="324" y="154"/>
                  </a:lnTo>
                  <a:lnTo>
                    <a:pt x="324" y="154"/>
                  </a:lnTo>
                  <a:lnTo>
                    <a:pt x="264" y="240"/>
                  </a:lnTo>
                  <a:lnTo>
                    <a:pt x="204" y="327"/>
                  </a:lnTo>
                  <a:lnTo>
                    <a:pt x="204" y="327"/>
                  </a:lnTo>
                  <a:lnTo>
                    <a:pt x="179" y="364"/>
                  </a:lnTo>
                  <a:lnTo>
                    <a:pt x="154" y="402"/>
                  </a:lnTo>
                  <a:lnTo>
                    <a:pt x="154" y="402"/>
                  </a:lnTo>
                  <a:lnTo>
                    <a:pt x="141" y="419"/>
                  </a:lnTo>
                  <a:lnTo>
                    <a:pt x="134" y="427"/>
                  </a:lnTo>
                  <a:lnTo>
                    <a:pt x="129" y="436"/>
                  </a:lnTo>
                  <a:lnTo>
                    <a:pt x="129" y="436"/>
                  </a:lnTo>
                  <a:lnTo>
                    <a:pt x="119" y="457"/>
                  </a:lnTo>
                  <a:lnTo>
                    <a:pt x="107" y="476"/>
                  </a:lnTo>
                  <a:lnTo>
                    <a:pt x="107" y="476"/>
                  </a:lnTo>
                  <a:lnTo>
                    <a:pt x="91" y="497"/>
                  </a:lnTo>
                  <a:lnTo>
                    <a:pt x="74" y="516"/>
                  </a:lnTo>
                  <a:lnTo>
                    <a:pt x="58" y="536"/>
                  </a:lnTo>
                  <a:lnTo>
                    <a:pt x="43" y="557"/>
                  </a:lnTo>
                  <a:lnTo>
                    <a:pt x="43" y="557"/>
                  </a:lnTo>
                  <a:lnTo>
                    <a:pt x="17" y="588"/>
                  </a:lnTo>
                  <a:lnTo>
                    <a:pt x="11" y="597"/>
                  </a:lnTo>
                  <a:lnTo>
                    <a:pt x="6" y="606"/>
                  </a:lnTo>
                  <a:lnTo>
                    <a:pt x="2" y="616"/>
                  </a:lnTo>
                  <a:lnTo>
                    <a:pt x="0" y="625"/>
                  </a:lnTo>
                  <a:lnTo>
                    <a:pt x="0" y="625"/>
                  </a:lnTo>
                  <a:lnTo>
                    <a:pt x="0" y="627"/>
                  </a:lnTo>
                  <a:lnTo>
                    <a:pt x="1" y="629"/>
                  </a:lnTo>
                  <a:lnTo>
                    <a:pt x="5" y="631"/>
                  </a:lnTo>
                  <a:lnTo>
                    <a:pt x="6" y="631"/>
                  </a:lnTo>
                  <a:lnTo>
                    <a:pt x="9" y="631"/>
                  </a:lnTo>
                  <a:lnTo>
                    <a:pt x="10" y="630"/>
                  </a:lnTo>
                  <a:lnTo>
                    <a:pt x="10" y="627"/>
                  </a:lnTo>
                  <a:lnTo>
                    <a:pt x="10" y="627"/>
                  </a:lnTo>
                  <a:lnTo>
                    <a:pt x="14" y="618"/>
                  </a:lnTo>
                  <a:lnTo>
                    <a:pt x="19" y="609"/>
                  </a:lnTo>
                  <a:lnTo>
                    <a:pt x="32" y="592"/>
                  </a:lnTo>
                  <a:lnTo>
                    <a:pt x="32" y="592"/>
                  </a:lnTo>
                  <a:lnTo>
                    <a:pt x="47" y="570"/>
                  </a:lnTo>
                  <a:lnTo>
                    <a:pt x="54" y="561"/>
                  </a:lnTo>
                  <a:lnTo>
                    <a:pt x="62" y="550"/>
                  </a:lnTo>
                  <a:lnTo>
                    <a:pt x="62" y="550"/>
                  </a:lnTo>
                  <a:lnTo>
                    <a:pt x="77" y="535"/>
                  </a:lnTo>
                  <a:lnTo>
                    <a:pt x="90" y="518"/>
                  </a:lnTo>
                  <a:lnTo>
                    <a:pt x="116" y="482"/>
                  </a:lnTo>
                  <a:lnTo>
                    <a:pt x="116" y="482"/>
                  </a:lnTo>
                  <a:lnTo>
                    <a:pt x="128" y="465"/>
                  </a:lnTo>
                  <a:lnTo>
                    <a:pt x="137" y="448"/>
                  </a:lnTo>
                  <a:lnTo>
                    <a:pt x="147" y="431"/>
                  </a:lnTo>
                  <a:lnTo>
                    <a:pt x="158" y="415"/>
                  </a:lnTo>
                  <a:lnTo>
                    <a:pt x="158" y="415"/>
                  </a:lnTo>
                  <a:lnTo>
                    <a:pt x="174" y="395"/>
                  </a:lnTo>
                  <a:lnTo>
                    <a:pt x="187" y="374"/>
                  </a:lnTo>
                  <a:lnTo>
                    <a:pt x="214" y="332"/>
                  </a:lnTo>
                  <a:lnTo>
                    <a:pt x="214" y="332"/>
                  </a:lnTo>
                  <a:lnTo>
                    <a:pt x="268" y="253"/>
                  </a:lnTo>
                  <a:lnTo>
                    <a:pt x="323" y="176"/>
                  </a:lnTo>
                  <a:lnTo>
                    <a:pt x="323" y="176"/>
                  </a:lnTo>
                  <a:lnTo>
                    <a:pt x="350" y="134"/>
                  </a:lnTo>
                  <a:lnTo>
                    <a:pt x="378" y="92"/>
                  </a:lnTo>
                  <a:lnTo>
                    <a:pt x="406" y="51"/>
                  </a:lnTo>
                  <a:lnTo>
                    <a:pt x="421" y="30"/>
                  </a:lnTo>
                  <a:lnTo>
                    <a:pt x="435" y="10"/>
                  </a:lnTo>
                  <a:lnTo>
                    <a:pt x="435" y="10"/>
                  </a:lnTo>
                  <a:lnTo>
                    <a:pt x="436" y="7"/>
                  </a:lnTo>
                  <a:lnTo>
                    <a:pt x="436" y="6"/>
                  </a:lnTo>
                  <a:lnTo>
                    <a:pt x="435" y="2"/>
                  </a:lnTo>
                  <a:lnTo>
                    <a:pt x="433" y="1"/>
                  </a:lnTo>
                  <a:lnTo>
                    <a:pt x="431" y="0"/>
                  </a:lnTo>
                  <a:lnTo>
                    <a:pt x="429" y="1"/>
                  </a:lnTo>
                  <a:lnTo>
                    <a:pt x="427" y="2"/>
                  </a:lnTo>
                  <a:lnTo>
                    <a:pt x="42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534"/>
            <p:cNvSpPr>
              <a:spLocks/>
            </p:cNvSpPr>
            <p:nvPr/>
          </p:nvSpPr>
          <p:spPr bwMode="auto">
            <a:xfrm>
              <a:off x="2122488" y="2501900"/>
              <a:ext cx="22225" cy="41275"/>
            </a:xfrm>
            <a:custGeom>
              <a:avLst/>
              <a:gdLst/>
              <a:ahLst/>
              <a:cxnLst>
                <a:cxn ang="0">
                  <a:pos x="42" y="6"/>
                </a:cxn>
                <a:cxn ang="0">
                  <a:pos x="42" y="6"/>
                </a:cxn>
                <a:cxn ang="0">
                  <a:pos x="40" y="17"/>
                </a:cxn>
                <a:cxn ang="0">
                  <a:pos x="36" y="27"/>
                </a:cxn>
                <a:cxn ang="0">
                  <a:pos x="29" y="36"/>
                </a:cxn>
                <a:cxn ang="0">
                  <a:pos x="23" y="46"/>
                </a:cxn>
                <a:cxn ang="0">
                  <a:pos x="23" y="46"/>
                </a:cxn>
                <a:cxn ang="0">
                  <a:pos x="16" y="57"/>
                </a:cxn>
                <a:cxn ang="0">
                  <a:pos x="10" y="69"/>
                </a:cxn>
                <a:cxn ang="0">
                  <a:pos x="4" y="82"/>
                </a:cxn>
                <a:cxn ang="0">
                  <a:pos x="0" y="95"/>
                </a:cxn>
                <a:cxn ang="0">
                  <a:pos x="0" y="95"/>
                </a:cxn>
                <a:cxn ang="0">
                  <a:pos x="0" y="98"/>
                </a:cxn>
                <a:cxn ang="0">
                  <a:pos x="2" y="100"/>
                </a:cxn>
                <a:cxn ang="0">
                  <a:pos x="4" y="102"/>
                </a:cxn>
                <a:cxn ang="0">
                  <a:pos x="10" y="102"/>
                </a:cxn>
                <a:cxn ang="0">
                  <a:pos x="11" y="100"/>
                </a:cxn>
                <a:cxn ang="0">
                  <a:pos x="12" y="99"/>
                </a:cxn>
                <a:cxn ang="0">
                  <a:pos x="12" y="99"/>
                </a:cxn>
                <a:cxn ang="0">
                  <a:pos x="16" y="83"/>
                </a:cxn>
                <a:cxn ang="0">
                  <a:pos x="23" y="70"/>
                </a:cxn>
                <a:cxn ang="0">
                  <a:pos x="29" y="56"/>
                </a:cxn>
                <a:cxn ang="0">
                  <a:pos x="38" y="43"/>
                </a:cxn>
                <a:cxn ang="0">
                  <a:pos x="38" y="43"/>
                </a:cxn>
                <a:cxn ang="0">
                  <a:pos x="44" y="35"/>
                </a:cxn>
                <a:cxn ang="0">
                  <a:pos x="49" y="26"/>
                </a:cxn>
                <a:cxn ang="0">
                  <a:pos x="51" y="15"/>
                </a:cxn>
                <a:cxn ang="0">
                  <a:pos x="54" y="6"/>
                </a:cxn>
                <a:cxn ang="0">
                  <a:pos x="54" y="6"/>
                </a:cxn>
                <a:cxn ang="0">
                  <a:pos x="54" y="4"/>
                </a:cxn>
                <a:cxn ang="0">
                  <a:pos x="53" y="1"/>
                </a:cxn>
                <a:cxn ang="0">
                  <a:pos x="50" y="1"/>
                </a:cxn>
                <a:cxn ang="0">
                  <a:pos x="49" y="0"/>
                </a:cxn>
                <a:cxn ang="0">
                  <a:pos x="45" y="1"/>
                </a:cxn>
                <a:cxn ang="0">
                  <a:pos x="44" y="4"/>
                </a:cxn>
                <a:cxn ang="0">
                  <a:pos x="42" y="6"/>
                </a:cxn>
                <a:cxn ang="0">
                  <a:pos x="42" y="6"/>
                </a:cxn>
              </a:cxnLst>
              <a:rect l="0" t="0" r="r" b="b"/>
              <a:pathLst>
                <a:path w="54" h="102">
                  <a:moveTo>
                    <a:pt x="42" y="6"/>
                  </a:moveTo>
                  <a:lnTo>
                    <a:pt x="42" y="6"/>
                  </a:lnTo>
                  <a:lnTo>
                    <a:pt x="40" y="17"/>
                  </a:lnTo>
                  <a:lnTo>
                    <a:pt x="36" y="27"/>
                  </a:lnTo>
                  <a:lnTo>
                    <a:pt x="29" y="36"/>
                  </a:lnTo>
                  <a:lnTo>
                    <a:pt x="23" y="46"/>
                  </a:lnTo>
                  <a:lnTo>
                    <a:pt x="23" y="46"/>
                  </a:lnTo>
                  <a:lnTo>
                    <a:pt x="16" y="57"/>
                  </a:lnTo>
                  <a:lnTo>
                    <a:pt x="10" y="69"/>
                  </a:lnTo>
                  <a:lnTo>
                    <a:pt x="4" y="82"/>
                  </a:lnTo>
                  <a:lnTo>
                    <a:pt x="0" y="95"/>
                  </a:lnTo>
                  <a:lnTo>
                    <a:pt x="0" y="95"/>
                  </a:lnTo>
                  <a:lnTo>
                    <a:pt x="0" y="98"/>
                  </a:lnTo>
                  <a:lnTo>
                    <a:pt x="2" y="100"/>
                  </a:lnTo>
                  <a:lnTo>
                    <a:pt x="4" y="102"/>
                  </a:lnTo>
                  <a:lnTo>
                    <a:pt x="10" y="102"/>
                  </a:lnTo>
                  <a:lnTo>
                    <a:pt x="11" y="100"/>
                  </a:lnTo>
                  <a:lnTo>
                    <a:pt x="12" y="99"/>
                  </a:lnTo>
                  <a:lnTo>
                    <a:pt x="12" y="99"/>
                  </a:lnTo>
                  <a:lnTo>
                    <a:pt x="16" y="83"/>
                  </a:lnTo>
                  <a:lnTo>
                    <a:pt x="23" y="70"/>
                  </a:lnTo>
                  <a:lnTo>
                    <a:pt x="29" y="56"/>
                  </a:lnTo>
                  <a:lnTo>
                    <a:pt x="38" y="43"/>
                  </a:lnTo>
                  <a:lnTo>
                    <a:pt x="38" y="43"/>
                  </a:lnTo>
                  <a:lnTo>
                    <a:pt x="44" y="35"/>
                  </a:lnTo>
                  <a:lnTo>
                    <a:pt x="49" y="26"/>
                  </a:lnTo>
                  <a:lnTo>
                    <a:pt x="51" y="15"/>
                  </a:lnTo>
                  <a:lnTo>
                    <a:pt x="54" y="6"/>
                  </a:lnTo>
                  <a:lnTo>
                    <a:pt x="54" y="6"/>
                  </a:lnTo>
                  <a:lnTo>
                    <a:pt x="54" y="4"/>
                  </a:lnTo>
                  <a:lnTo>
                    <a:pt x="53" y="1"/>
                  </a:lnTo>
                  <a:lnTo>
                    <a:pt x="50" y="1"/>
                  </a:lnTo>
                  <a:lnTo>
                    <a:pt x="49" y="0"/>
                  </a:lnTo>
                  <a:lnTo>
                    <a:pt x="45" y="1"/>
                  </a:lnTo>
                  <a:lnTo>
                    <a:pt x="44" y="4"/>
                  </a:lnTo>
                  <a:lnTo>
                    <a:pt x="42" y="6"/>
                  </a:lnTo>
                  <a:lnTo>
                    <a:pt x="42"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535"/>
            <p:cNvSpPr>
              <a:spLocks/>
            </p:cNvSpPr>
            <p:nvPr/>
          </p:nvSpPr>
          <p:spPr bwMode="auto">
            <a:xfrm>
              <a:off x="2152651" y="2535238"/>
              <a:ext cx="22225" cy="46038"/>
            </a:xfrm>
            <a:custGeom>
              <a:avLst/>
              <a:gdLst/>
              <a:ahLst/>
              <a:cxnLst>
                <a:cxn ang="0">
                  <a:pos x="46" y="2"/>
                </a:cxn>
                <a:cxn ang="0">
                  <a:pos x="46" y="2"/>
                </a:cxn>
                <a:cxn ang="0">
                  <a:pos x="43" y="17"/>
                </a:cxn>
                <a:cxn ang="0">
                  <a:pos x="38" y="29"/>
                </a:cxn>
                <a:cxn ang="0">
                  <a:pos x="26" y="55"/>
                </a:cxn>
                <a:cxn ang="0">
                  <a:pos x="2" y="104"/>
                </a:cxn>
                <a:cxn ang="0">
                  <a:pos x="2" y="104"/>
                </a:cxn>
                <a:cxn ang="0">
                  <a:pos x="0" y="107"/>
                </a:cxn>
                <a:cxn ang="0">
                  <a:pos x="2" y="108"/>
                </a:cxn>
                <a:cxn ang="0">
                  <a:pos x="4" y="112"/>
                </a:cxn>
                <a:cxn ang="0">
                  <a:pos x="8" y="114"/>
                </a:cxn>
                <a:cxn ang="0">
                  <a:pos x="9" y="112"/>
                </a:cxn>
                <a:cxn ang="0">
                  <a:pos x="11" y="110"/>
                </a:cxn>
                <a:cxn ang="0">
                  <a:pos x="11" y="110"/>
                </a:cxn>
                <a:cxn ang="0">
                  <a:pos x="37" y="59"/>
                </a:cxn>
                <a:cxn ang="0">
                  <a:pos x="49" y="32"/>
                </a:cxn>
                <a:cxn ang="0">
                  <a:pos x="54" y="19"/>
                </a:cxn>
                <a:cxn ang="0">
                  <a:pos x="58" y="6"/>
                </a:cxn>
                <a:cxn ang="0">
                  <a:pos x="58" y="6"/>
                </a:cxn>
                <a:cxn ang="0">
                  <a:pos x="58" y="4"/>
                </a:cxn>
                <a:cxn ang="0">
                  <a:pos x="57" y="1"/>
                </a:cxn>
                <a:cxn ang="0">
                  <a:pos x="54" y="0"/>
                </a:cxn>
                <a:cxn ang="0">
                  <a:pos x="49" y="0"/>
                </a:cxn>
                <a:cxn ang="0">
                  <a:pos x="47" y="1"/>
                </a:cxn>
                <a:cxn ang="0">
                  <a:pos x="46" y="2"/>
                </a:cxn>
                <a:cxn ang="0">
                  <a:pos x="46" y="2"/>
                </a:cxn>
              </a:cxnLst>
              <a:rect l="0" t="0" r="r" b="b"/>
              <a:pathLst>
                <a:path w="58" h="114">
                  <a:moveTo>
                    <a:pt x="46" y="2"/>
                  </a:moveTo>
                  <a:lnTo>
                    <a:pt x="46" y="2"/>
                  </a:lnTo>
                  <a:lnTo>
                    <a:pt x="43" y="17"/>
                  </a:lnTo>
                  <a:lnTo>
                    <a:pt x="38" y="29"/>
                  </a:lnTo>
                  <a:lnTo>
                    <a:pt x="26" y="55"/>
                  </a:lnTo>
                  <a:lnTo>
                    <a:pt x="2" y="104"/>
                  </a:lnTo>
                  <a:lnTo>
                    <a:pt x="2" y="104"/>
                  </a:lnTo>
                  <a:lnTo>
                    <a:pt x="0" y="107"/>
                  </a:lnTo>
                  <a:lnTo>
                    <a:pt x="2" y="108"/>
                  </a:lnTo>
                  <a:lnTo>
                    <a:pt x="4" y="112"/>
                  </a:lnTo>
                  <a:lnTo>
                    <a:pt x="8" y="114"/>
                  </a:lnTo>
                  <a:lnTo>
                    <a:pt x="9" y="112"/>
                  </a:lnTo>
                  <a:lnTo>
                    <a:pt x="11" y="110"/>
                  </a:lnTo>
                  <a:lnTo>
                    <a:pt x="11" y="110"/>
                  </a:lnTo>
                  <a:lnTo>
                    <a:pt x="37" y="59"/>
                  </a:lnTo>
                  <a:lnTo>
                    <a:pt x="49" y="32"/>
                  </a:lnTo>
                  <a:lnTo>
                    <a:pt x="54" y="19"/>
                  </a:lnTo>
                  <a:lnTo>
                    <a:pt x="58" y="6"/>
                  </a:lnTo>
                  <a:lnTo>
                    <a:pt x="58" y="6"/>
                  </a:lnTo>
                  <a:lnTo>
                    <a:pt x="58" y="4"/>
                  </a:lnTo>
                  <a:lnTo>
                    <a:pt x="57" y="1"/>
                  </a:lnTo>
                  <a:lnTo>
                    <a:pt x="54" y="0"/>
                  </a:lnTo>
                  <a:lnTo>
                    <a:pt x="49" y="0"/>
                  </a:lnTo>
                  <a:lnTo>
                    <a:pt x="47" y="1"/>
                  </a:lnTo>
                  <a:lnTo>
                    <a:pt x="46" y="2"/>
                  </a:lnTo>
                  <a:lnTo>
                    <a:pt x="4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536"/>
            <p:cNvSpPr>
              <a:spLocks/>
            </p:cNvSpPr>
            <p:nvPr/>
          </p:nvSpPr>
          <p:spPr bwMode="auto">
            <a:xfrm>
              <a:off x="2176463" y="2573338"/>
              <a:ext cx="23813" cy="34925"/>
            </a:xfrm>
            <a:custGeom>
              <a:avLst/>
              <a:gdLst/>
              <a:ahLst/>
              <a:cxnLst>
                <a:cxn ang="0">
                  <a:pos x="51" y="1"/>
                </a:cxn>
                <a:cxn ang="0">
                  <a:pos x="51" y="1"/>
                </a:cxn>
                <a:cxn ang="0">
                  <a:pos x="35" y="20"/>
                </a:cxn>
                <a:cxn ang="0">
                  <a:pos x="22" y="38"/>
                </a:cxn>
                <a:cxn ang="0">
                  <a:pos x="10" y="57"/>
                </a:cxn>
                <a:cxn ang="0">
                  <a:pos x="0" y="78"/>
                </a:cxn>
                <a:cxn ang="0">
                  <a:pos x="0" y="78"/>
                </a:cxn>
                <a:cxn ang="0">
                  <a:pos x="0" y="81"/>
                </a:cxn>
                <a:cxn ang="0">
                  <a:pos x="0" y="84"/>
                </a:cxn>
                <a:cxn ang="0">
                  <a:pos x="4" y="86"/>
                </a:cxn>
                <a:cxn ang="0">
                  <a:pos x="5" y="88"/>
                </a:cxn>
                <a:cxn ang="0">
                  <a:pos x="8" y="88"/>
                </a:cxn>
                <a:cxn ang="0">
                  <a:pos x="9" y="86"/>
                </a:cxn>
                <a:cxn ang="0">
                  <a:pos x="10" y="85"/>
                </a:cxn>
                <a:cxn ang="0">
                  <a:pos x="10" y="85"/>
                </a:cxn>
                <a:cxn ang="0">
                  <a:pos x="19" y="64"/>
                </a:cxn>
                <a:cxn ang="0">
                  <a:pos x="31" y="44"/>
                </a:cxn>
                <a:cxn ang="0">
                  <a:pos x="44" y="26"/>
                </a:cxn>
                <a:cxn ang="0">
                  <a:pos x="59" y="9"/>
                </a:cxn>
                <a:cxn ang="0">
                  <a:pos x="59" y="9"/>
                </a:cxn>
                <a:cxn ang="0">
                  <a:pos x="60" y="8"/>
                </a:cxn>
                <a:cxn ang="0">
                  <a:pos x="60" y="5"/>
                </a:cxn>
                <a:cxn ang="0">
                  <a:pos x="59" y="1"/>
                </a:cxn>
                <a:cxn ang="0">
                  <a:pos x="55" y="0"/>
                </a:cxn>
                <a:cxn ang="0">
                  <a:pos x="53" y="0"/>
                </a:cxn>
                <a:cxn ang="0">
                  <a:pos x="51" y="1"/>
                </a:cxn>
                <a:cxn ang="0">
                  <a:pos x="51" y="1"/>
                </a:cxn>
              </a:cxnLst>
              <a:rect l="0" t="0" r="r" b="b"/>
              <a:pathLst>
                <a:path w="60" h="88">
                  <a:moveTo>
                    <a:pt x="51" y="1"/>
                  </a:moveTo>
                  <a:lnTo>
                    <a:pt x="51" y="1"/>
                  </a:lnTo>
                  <a:lnTo>
                    <a:pt x="35" y="20"/>
                  </a:lnTo>
                  <a:lnTo>
                    <a:pt x="22" y="38"/>
                  </a:lnTo>
                  <a:lnTo>
                    <a:pt x="10" y="57"/>
                  </a:lnTo>
                  <a:lnTo>
                    <a:pt x="0" y="78"/>
                  </a:lnTo>
                  <a:lnTo>
                    <a:pt x="0" y="78"/>
                  </a:lnTo>
                  <a:lnTo>
                    <a:pt x="0" y="81"/>
                  </a:lnTo>
                  <a:lnTo>
                    <a:pt x="0" y="84"/>
                  </a:lnTo>
                  <a:lnTo>
                    <a:pt x="4" y="86"/>
                  </a:lnTo>
                  <a:lnTo>
                    <a:pt x="5" y="88"/>
                  </a:lnTo>
                  <a:lnTo>
                    <a:pt x="8" y="88"/>
                  </a:lnTo>
                  <a:lnTo>
                    <a:pt x="9" y="86"/>
                  </a:lnTo>
                  <a:lnTo>
                    <a:pt x="10" y="85"/>
                  </a:lnTo>
                  <a:lnTo>
                    <a:pt x="10" y="85"/>
                  </a:lnTo>
                  <a:lnTo>
                    <a:pt x="19" y="64"/>
                  </a:lnTo>
                  <a:lnTo>
                    <a:pt x="31" y="44"/>
                  </a:lnTo>
                  <a:lnTo>
                    <a:pt x="44" y="26"/>
                  </a:lnTo>
                  <a:lnTo>
                    <a:pt x="59" y="9"/>
                  </a:lnTo>
                  <a:lnTo>
                    <a:pt x="59" y="9"/>
                  </a:lnTo>
                  <a:lnTo>
                    <a:pt x="60" y="8"/>
                  </a:lnTo>
                  <a:lnTo>
                    <a:pt x="60" y="5"/>
                  </a:lnTo>
                  <a:lnTo>
                    <a:pt x="59" y="1"/>
                  </a:lnTo>
                  <a:lnTo>
                    <a:pt x="55" y="0"/>
                  </a:lnTo>
                  <a:lnTo>
                    <a:pt x="53"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537"/>
            <p:cNvSpPr>
              <a:spLocks/>
            </p:cNvSpPr>
            <p:nvPr/>
          </p:nvSpPr>
          <p:spPr bwMode="auto">
            <a:xfrm>
              <a:off x="2200276" y="2609850"/>
              <a:ext cx="26988" cy="36513"/>
            </a:xfrm>
            <a:custGeom>
              <a:avLst/>
              <a:gdLst/>
              <a:ahLst/>
              <a:cxnLst>
                <a:cxn ang="0">
                  <a:pos x="59" y="2"/>
                </a:cxn>
                <a:cxn ang="0">
                  <a:pos x="59" y="2"/>
                </a:cxn>
                <a:cxn ang="0">
                  <a:pos x="50" y="11"/>
                </a:cxn>
                <a:cxn ang="0">
                  <a:pos x="42" y="21"/>
                </a:cxn>
                <a:cxn ang="0">
                  <a:pos x="28" y="42"/>
                </a:cxn>
                <a:cxn ang="0">
                  <a:pos x="16" y="65"/>
                </a:cxn>
                <a:cxn ang="0">
                  <a:pos x="1" y="87"/>
                </a:cxn>
                <a:cxn ang="0">
                  <a:pos x="1" y="87"/>
                </a:cxn>
                <a:cxn ang="0">
                  <a:pos x="0" y="89"/>
                </a:cxn>
                <a:cxn ang="0">
                  <a:pos x="0" y="91"/>
                </a:cxn>
                <a:cxn ang="0">
                  <a:pos x="1" y="93"/>
                </a:cxn>
                <a:cxn ang="0">
                  <a:pos x="3" y="95"/>
                </a:cxn>
                <a:cxn ang="0">
                  <a:pos x="8" y="95"/>
                </a:cxn>
                <a:cxn ang="0">
                  <a:pos x="9" y="95"/>
                </a:cxn>
                <a:cxn ang="0">
                  <a:pos x="12" y="92"/>
                </a:cxn>
                <a:cxn ang="0">
                  <a:pos x="12" y="92"/>
                </a:cxn>
                <a:cxn ang="0">
                  <a:pos x="25" y="71"/>
                </a:cxn>
                <a:cxn ang="0">
                  <a:pos x="37" y="49"/>
                </a:cxn>
                <a:cxn ang="0">
                  <a:pos x="51" y="29"/>
                </a:cxn>
                <a:cxn ang="0">
                  <a:pos x="59" y="19"/>
                </a:cxn>
                <a:cxn ang="0">
                  <a:pos x="68" y="10"/>
                </a:cxn>
                <a:cxn ang="0">
                  <a:pos x="68" y="10"/>
                </a:cxn>
                <a:cxn ang="0">
                  <a:pos x="69" y="8"/>
                </a:cxn>
                <a:cxn ang="0">
                  <a:pos x="69" y="6"/>
                </a:cxn>
                <a:cxn ang="0">
                  <a:pos x="68" y="2"/>
                </a:cxn>
                <a:cxn ang="0">
                  <a:pos x="64" y="0"/>
                </a:cxn>
                <a:cxn ang="0">
                  <a:pos x="62" y="0"/>
                </a:cxn>
                <a:cxn ang="0">
                  <a:pos x="59" y="2"/>
                </a:cxn>
                <a:cxn ang="0">
                  <a:pos x="59" y="2"/>
                </a:cxn>
              </a:cxnLst>
              <a:rect l="0" t="0" r="r" b="b"/>
              <a:pathLst>
                <a:path w="69" h="95">
                  <a:moveTo>
                    <a:pt x="59" y="2"/>
                  </a:moveTo>
                  <a:lnTo>
                    <a:pt x="59" y="2"/>
                  </a:lnTo>
                  <a:lnTo>
                    <a:pt x="50" y="11"/>
                  </a:lnTo>
                  <a:lnTo>
                    <a:pt x="42" y="21"/>
                  </a:lnTo>
                  <a:lnTo>
                    <a:pt x="28" y="42"/>
                  </a:lnTo>
                  <a:lnTo>
                    <a:pt x="16" y="65"/>
                  </a:lnTo>
                  <a:lnTo>
                    <a:pt x="1" y="87"/>
                  </a:lnTo>
                  <a:lnTo>
                    <a:pt x="1" y="87"/>
                  </a:lnTo>
                  <a:lnTo>
                    <a:pt x="0" y="89"/>
                  </a:lnTo>
                  <a:lnTo>
                    <a:pt x="0" y="91"/>
                  </a:lnTo>
                  <a:lnTo>
                    <a:pt x="1" y="93"/>
                  </a:lnTo>
                  <a:lnTo>
                    <a:pt x="3" y="95"/>
                  </a:lnTo>
                  <a:lnTo>
                    <a:pt x="8" y="95"/>
                  </a:lnTo>
                  <a:lnTo>
                    <a:pt x="9" y="95"/>
                  </a:lnTo>
                  <a:lnTo>
                    <a:pt x="12" y="92"/>
                  </a:lnTo>
                  <a:lnTo>
                    <a:pt x="12" y="92"/>
                  </a:lnTo>
                  <a:lnTo>
                    <a:pt x="25" y="71"/>
                  </a:lnTo>
                  <a:lnTo>
                    <a:pt x="37" y="49"/>
                  </a:lnTo>
                  <a:lnTo>
                    <a:pt x="51" y="29"/>
                  </a:lnTo>
                  <a:lnTo>
                    <a:pt x="59" y="19"/>
                  </a:lnTo>
                  <a:lnTo>
                    <a:pt x="68" y="10"/>
                  </a:lnTo>
                  <a:lnTo>
                    <a:pt x="68" y="10"/>
                  </a:lnTo>
                  <a:lnTo>
                    <a:pt x="69" y="8"/>
                  </a:lnTo>
                  <a:lnTo>
                    <a:pt x="69" y="6"/>
                  </a:lnTo>
                  <a:lnTo>
                    <a:pt x="68" y="2"/>
                  </a:lnTo>
                  <a:lnTo>
                    <a:pt x="64" y="0"/>
                  </a:lnTo>
                  <a:lnTo>
                    <a:pt x="62" y="0"/>
                  </a:lnTo>
                  <a:lnTo>
                    <a:pt x="59" y="2"/>
                  </a:lnTo>
                  <a:lnTo>
                    <a:pt x="5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538"/>
            <p:cNvSpPr>
              <a:spLocks/>
            </p:cNvSpPr>
            <p:nvPr/>
          </p:nvSpPr>
          <p:spPr bwMode="auto">
            <a:xfrm>
              <a:off x="2228851" y="2640013"/>
              <a:ext cx="19050" cy="38100"/>
            </a:xfrm>
            <a:custGeom>
              <a:avLst/>
              <a:gdLst/>
              <a:ahLst/>
              <a:cxnLst>
                <a:cxn ang="0">
                  <a:pos x="40" y="2"/>
                </a:cxn>
                <a:cxn ang="0">
                  <a:pos x="40" y="2"/>
                </a:cxn>
                <a:cxn ang="0">
                  <a:pos x="30" y="12"/>
                </a:cxn>
                <a:cxn ang="0">
                  <a:pos x="24" y="24"/>
                </a:cxn>
                <a:cxn ang="0">
                  <a:pos x="17" y="34"/>
                </a:cxn>
                <a:cxn ang="0">
                  <a:pos x="12" y="47"/>
                </a:cxn>
                <a:cxn ang="0">
                  <a:pos x="12" y="47"/>
                </a:cxn>
                <a:cxn ang="0">
                  <a:pos x="4" y="68"/>
                </a:cxn>
                <a:cxn ang="0">
                  <a:pos x="2" y="79"/>
                </a:cxn>
                <a:cxn ang="0">
                  <a:pos x="0" y="89"/>
                </a:cxn>
                <a:cxn ang="0">
                  <a:pos x="0" y="89"/>
                </a:cxn>
                <a:cxn ang="0">
                  <a:pos x="0" y="92"/>
                </a:cxn>
                <a:cxn ang="0">
                  <a:pos x="2" y="94"/>
                </a:cxn>
                <a:cxn ang="0">
                  <a:pos x="6" y="96"/>
                </a:cxn>
                <a:cxn ang="0">
                  <a:pos x="9" y="94"/>
                </a:cxn>
                <a:cxn ang="0">
                  <a:pos x="11" y="92"/>
                </a:cxn>
                <a:cxn ang="0">
                  <a:pos x="12" y="89"/>
                </a:cxn>
                <a:cxn ang="0">
                  <a:pos x="12" y="89"/>
                </a:cxn>
                <a:cxn ang="0">
                  <a:pos x="13" y="79"/>
                </a:cxn>
                <a:cxn ang="0">
                  <a:pos x="16" y="68"/>
                </a:cxn>
                <a:cxn ang="0">
                  <a:pos x="24" y="49"/>
                </a:cxn>
                <a:cxn ang="0">
                  <a:pos x="24" y="49"/>
                </a:cxn>
                <a:cxn ang="0">
                  <a:pos x="29" y="37"/>
                </a:cxn>
                <a:cxn ang="0">
                  <a:pos x="34" y="28"/>
                </a:cxn>
                <a:cxn ang="0">
                  <a:pos x="41" y="19"/>
                </a:cxn>
                <a:cxn ang="0">
                  <a:pos x="47" y="9"/>
                </a:cxn>
                <a:cxn ang="0">
                  <a:pos x="47" y="9"/>
                </a:cxn>
                <a:cxn ang="0">
                  <a:pos x="49" y="8"/>
                </a:cxn>
                <a:cxn ang="0">
                  <a:pos x="50" y="6"/>
                </a:cxn>
                <a:cxn ang="0">
                  <a:pos x="47" y="2"/>
                </a:cxn>
                <a:cxn ang="0">
                  <a:pos x="43" y="0"/>
                </a:cxn>
                <a:cxn ang="0">
                  <a:pos x="42" y="0"/>
                </a:cxn>
                <a:cxn ang="0">
                  <a:pos x="40" y="2"/>
                </a:cxn>
                <a:cxn ang="0">
                  <a:pos x="40" y="2"/>
                </a:cxn>
              </a:cxnLst>
              <a:rect l="0" t="0" r="r" b="b"/>
              <a:pathLst>
                <a:path w="50" h="96">
                  <a:moveTo>
                    <a:pt x="40" y="2"/>
                  </a:moveTo>
                  <a:lnTo>
                    <a:pt x="40" y="2"/>
                  </a:lnTo>
                  <a:lnTo>
                    <a:pt x="30" y="12"/>
                  </a:lnTo>
                  <a:lnTo>
                    <a:pt x="24" y="24"/>
                  </a:lnTo>
                  <a:lnTo>
                    <a:pt x="17" y="34"/>
                  </a:lnTo>
                  <a:lnTo>
                    <a:pt x="12" y="47"/>
                  </a:lnTo>
                  <a:lnTo>
                    <a:pt x="12" y="47"/>
                  </a:lnTo>
                  <a:lnTo>
                    <a:pt x="4" y="68"/>
                  </a:lnTo>
                  <a:lnTo>
                    <a:pt x="2" y="79"/>
                  </a:lnTo>
                  <a:lnTo>
                    <a:pt x="0" y="89"/>
                  </a:lnTo>
                  <a:lnTo>
                    <a:pt x="0" y="89"/>
                  </a:lnTo>
                  <a:lnTo>
                    <a:pt x="0" y="92"/>
                  </a:lnTo>
                  <a:lnTo>
                    <a:pt x="2" y="94"/>
                  </a:lnTo>
                  <a:lnTo>
                    <a:pt x="6" y="96"/>
                  </a:lnTo>
                  <a:lnTo>
                    <a:pt x="9" y="94"/>
                  </a:lnTo>
                  <a:lnTo>
                    <a:pt x="11" y="92"/>
                  </a:lnTo>
                  <a:lnTo>
                    <a:pt x="12" y="89"/>
                  </a:lnTo>
                  <a:lnTo>
                    <a:pt x="12" y="89"/>
                  </a:lnTo>
                  <a:lnTo>
                    <a:pt x="13" y="79"/>
                  </a:lnTo>
                  <a:lnTo>
                    <a:pt x="16" y="68"/>
                  </a:lnTo>
                  <a:lnTo>
                    <a:pt x="24" y="49"/>
                  </a:lnTo>
                  <a:lnTo>
                    <a:pt x="24" y="49"/>
                  </a:lnTo>
                  <a:lnTo>
                    <a:pt x="29" y="37"/>
                  </a:lnTo>
                  <a:lnTo>
                    <a:pt x="34" y="28"/>
                  </a:lnTo>
                  <a:lnTo>
                    <a:pt x="41" y="19"/>
                  </a:lnTo>
                  <a:lnTo>
                    <a:pt x="47" y="9"/>
                  </a:lnTo>
                  <a:lnTo>
                    <a:pt x="47" y="9"/>
                  </a:lnTo>
                  <a:lnTo>
                    <a:pt x="49" y="8"/>
                  </a:lnTo>
                  <a:lnTo>
                    <a:pt x="50" y="6"/>
                  </a:lnTo>
                  <a:lnTo>
                    <a:pt x="47" y="2"/>
                  </a:lnTo>
                  <a:lnTo>
                    <a:pt x="43" y="0"/>
                  </a:lnTo>
                  <a:lnTo>
                    <a:pt x="42" y="0"/>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539"/>
            <p:cNvSpPr>
              <a:spLocks/>
            </p:cNvSpPr>
            <p:nvPr/>
          </p:nvSpPr>
          <p:spPr bwMode="auto">
            <a:xfrm>
              <a:off x="2257426" y="2651125"/>
              <a:ext cx="20638" cy="42863"/>
            </a:xfrm>
            <a:custGeom>
              <a:avLst/>
              <a:gdLst/>
              <a:ahLst/>
              <a:cxnLst>
                <a:cxn ang="0">
                  <a:pos x="42" y="5"/>
                </a:cxn>
                <a:cxn ang="0">
                  <a:pos x="42" y="5"/>
                </a:cxn>
                <a:cxn ang="0">
                  <a:pos x="41" y="12"/>
                </a:cxn>
                <a:cxn ang="0">
                  <a:pos x="39" y="17"/>
                </a:cxn>
                <a:cxn ang="0">
                  <a:pos x="34" y="29"/>
                </a:cxn>
                <a:cxn ang="0">
                  <a:pos x="28" y="40"/>
                </a:cxn>
                <a:cxn ang="0">
                  <a:pos x="20" y="51"/>
                </a:cxn>
                <a:cxn ang="0">
                  <a:pos x="20" y="51"/>
                </a:cxn>
                <a:cxn ang="0">
                  <a:pos x="13" y="63"/>
                </a:cxn>
                <a:cxn ang="0">
                  <a:pos x="8" y="76"/>
                </a:cxn>
                <a:cxn ang="0">
                  <a:pos x="0" y="102"/>
                </a:cxn>
                <a:cxn ang="0">
                  <a:pos x="0" y="102"/>
                </a:cxn>
                <a:cxn ang="0">
                  <a:pos x="0" y="104"/>
                </a:cxn>
                <a:cxn ang="0">
                  <a:pos x="2" y="107"/>
                </a:cxn>
                <a:cxn ang="0">
                  <a:pos x="4" y="108"/>
                </a:cxn>
                <a:cxn ang="0">
                  <a:pos x="9" y="108"/>
                </a:cxn>
                <a:cxn ang="0">
                  <a:pos x="11" y="107"/>
                </a:cxn>
                <a:cxn ang="0">
                  <a:pos x="12" y="106"/>
                </a:cxn>
                <a:cxn ang="0">
                  <a:pos x="12" y="106"/>
                </a:cxn>
                <a:cxn ang="0">
                  <a:pos x="16" y="90"/>
                </a:cxn>
                <a:cxn ang="0">
                  <a:pos x="22" y="74"/>
                </a:cxn>
                <a:cxn ang="0">
                  <a:pos x="29" y="60"/>
                </a:cxn>
                <a:cxn ang="0">
                  <a:pos x="37" y="46"/>
                </a:cxn>
                <a:cxn ang="0">
                  <a:pos x="37" y="46"/>
                </a:cxn>
                <a:cxn ang="0">
                  <a:pos x="43" y="36"/>
                </a:cxn>
                <a:cxn ang="0">
                  <a:pos x="49" y="26"/>
                </a:cxn>
                <a:cxn ang="0">
                  <a:pos x="51" y="15"/>
                </a:cxn>
                <a:cxn ang="0">
                  <a:pos x="54" y="5"/>
                </a:cxn>
                <a:cxn ang="0">
                  <a:pos x="54" y="5"/>
                </a:cxn>
                <a:cxn ang="0">
                  <a:pos x="54" y="2"/>
                </a:cxn>
                <a:cxn ang="0">
                  <a:pos x="53" y="1"/>
                </a:cxn>
                <a:cxn ang="0">
                  <a:pos x="50" y="0"/>
                </a:cxn>
                <a:cxn ang="0">
                  <a:pos x="49" y="0"/>
                </a:cxn>
                <a:cxn ang="0">
                  <a:pos x="45" y="1"/>
                </a:cxn>
                <a:cxn ang="0">
                  <a:pos x="43" y="2"/>
                </a:cxn>
                <a:cxn ang="0">
                  <a:pos x="42" y="5"/>
                </a:cxn>
                <a:cxn ang="0">
                  <a:pos x="42" y="5"/>
                </a:cxn>
              </a:cxnLst>
              <a:rect l="0" t="0" r="r" b="b"/>
              <a:pathLst>
                <a:path w="54" h="108">
                  <a:moveTo>
                    <a:pt x="42" y="5"/>
                  </a:moveTo>
                  <a:lnTo>
                    <a:pt x="42" y="5"/>
                  </a:lnTo>
                  <a:lnTo>
                    <a:pt x="41" y="12"/>
                  </a:lnTo>
                  <a:lnTo>
                    <a:pt x="39" y="17"/>
                  </a:lnTo>
                  <a:lnTo>
                    <a:pt x="34" y="29"/>
                  </a:lnTo>
                  <a:lnTo>
                    <a:pt x="28" y="40"/>
                  </a:lnTo>
                  <a:lnTo>
                    <a:pt x="20" y="51"/>
                  </a:lnTo>
                  <a:lnTo>
                    <a:pt x="20" y="51"/>
                  </a:lnTo>
                  <a:lnTo>
                    <a:pt x="13" y="63"/>
                  </a:lnTo>
                  <a:lnTo>
                    <a:pt x="8" y="76"/>
                  </a:lnTo>
                  <a:lnTo>
                    <a:pt x="0" y="102"/>
                  </a:lnTo>
                  <a:lnTo>
                    <a:pt x="0" y="102"/>
                  </a:lnTo>
                  <a:lnTo>
                    <a:pt x="0" y="104"/>
                  </a:lnTo>
                  <a:lnTo>
                    <a:pt x="2" y="107"/>
                  </a:lnTo>
                  <a:lnTo>
                    <a:pt x="4" y="108"/>
                  </a:lnTo>
                  <a:lnTo>
                    <a:pt x="9" y="108"/>
                  </a:lnTo>
                  <a:lnTo>
                    <a:pt x="11" y="107"/>
                  </a:lnTo>
                  <a:lnTo>
                    <a:pt x="12" y="106"/>
                  </a:lnTo>
                  <a:lnTo>
                    <a:pt x="12" y="106"/>
                  </a:lnTo>
                  <a:lnTo>
                    <a:pt x="16" y="90"/>
                  </a:lnTo>
                  <a:lnTo>
                    <a:pt x="22" y="74"/>
                  </a:lnTo>
                  <a:lnTo>
                    <a:pt x="29" y="60"/>
                  </a:lnTo>
                  <a:lnTo>
                    <a:pt x="37" y="46"/>
                  </a:lnTo>
                  <a:lnTo>
                    <a:pt x="37" y="46"/>
                  </a:lnTo>
                  <a:lnTo>
                    <a:pt x="43" y="36"/>
                  </a:lnTo>
                  <a:lnTo>
                    <a:pt x="49" y="26"/>
                  </a:lnTo>
                  <a:lnTo>
                    <a:pt x="51" y="15"/>
                  </a:lnTo>
                  <a:lnTo>
                    <a:pt x="54" y="5"/>
                  </a:lnTo>
                  <a:lnTo>
                    <a:pt x="54" y="5"/>
                  </a:lnTo>
                  <a:lnTo>
                    <a:pt x="54" y="2"/>
                  </a:lnTo>
                  <a:lnTo>
                    <a:pt x="53" y="1"/>
                  </a:lnTo>
                  <a:lnTo>
                    <a:pt x="50" y="0"/>
                  </a:lnTo>
                  <a:lnTo>
                    <a:pt x="49" y="0"/>
                  </a:lnTo>
                  <a:lnTo>
                    <a:pt x="45" y="1"/>
                  </a:lnTo>
                  <a:lnTo>
                    <a:pt x="43" y="2"/>
                  </a:lnTo>
                  <a:lnTo>
                    <a:pt x="42" y="5"/>
                  </a:lnTo>
                  <a:lnTo>
                    <a:pt x="4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540"/>
            <p:cNvSpPr>
              <a:spLocks/>
            </p:cNvSpPr>
            <p:nvPr/>
          </p:nvSpPr>
          <p:spPr bwMode="auto">
            <a:xfrm>
              <a:off x="2287588" y="2657475"/>
              <a:ext cx="12700" cy="28575"/>
            </a:xfrm>
            <a:custGeom>
              <a:avLst/>
              <a:gdLst/>
              <a:ahLst/>
              <a:cxnLst>
                <a:cxn ang="0">
                  <a:pos x="24" y="5"/>
                </a:cxn>
                <a:cxn ang="0">
                  <a:pos x="24" y="5"/>
                </a:cxn>
                <a:cxn ang="0">
                  <a:pos x="22" y="13"/>
                </a:cxn>
                <a:cxn ang="0">
                  <a:pos x="21" y="21"/>
                </a:cxn>
                <a:cxn ang="0">
                  <a:pos x="16" y="35"/>
                </a:cxn>
                <a:cxn ang="0">
                  <a:pos x="9" y="50"/>
                </a:cxn>
                <a:cxn ang="0">
                  <a:pos x="1" y="64"/>
                </a:cxn>
                <a:cxn ang="0">
                  <a:pos x="1" y="64"/>
                </a:cxn>
                <a:cxn ang="0">
                  <a:pos x="0" y="65"/>
                </a:cxn>
                <a:cxn ang="0">
                  <a:pos x="0" y="68"/>
                </a:cxn>
                <a:cxn ang="0">
                  <a:pos x="3" y="71"/>
                </a:cxn>
                <a:cxn ang="0">
                  <a:pos x="8" y="72"/>
                </a:cxn>
                <a:cxn ang="0">
                  <a:pos x="9" y="71"/>
                </a:cxn>
                <a:cxn ang="0">
                  <a:pos x="11" y="69"/>
                </a:cxn>
                <a:cxn ang="0">
                  <a:pos x="11" y="69"/>
                </a:cxn>
                <a:cxn ang="0">
                  <a:pos x="20" y="55"/>
                </a:cxn>
                <a:cxn ang="0">
                  <a:pos x="28" y="39"/>
                </a:cxn>
                <a:cxn ang="0">
                  <a:pos x="33" y="22"/>
                </a:cxn>
                <a:cxn ang="0">
                  <a:pos x="34" y="14"/>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72">
                  <a:moveTo>
                    <a:pt x="24" y="5"/>
                  </a:moveTo>
                  <a:lnTo>
                    <a:pt x="24" y="5"/>
                  </a:lnTo>
                  <a:lnTo>
                    <a:pt x="22" y="13"/>
                  </a:lnTo>
                  <a:lnTo>
                    <a:pt x="21" y="21"/>
                  </a:lnTo>
                  <a:lnTo>
                    <a:pt x="16" y="35"/>
                  </a:lnTo>
                  <a:lnTo>
                    <a:pt x="9" y="50"/>
                  </a:lnTo>
                  <a:lnTo>
                    <a:pt x="1" y="64"/>
                  </a:lnTo>
                  <a:lnTo>
                    <a:pt x="1" y="64"/>
                  </a:lnTo>
                  <a:lnTo>
                    <a:pt x="0" y="65"/>
                  </a:lnTo>
                  <a:lnTo>
                    <a:pt x="0" y="68"/>
                  </a:lnTo>
                  <a:lnTo>
                    <a:pt x="3" y="71"/>
                  </a:lnTo>
                  <a:lnTo>
                    <a:pt x="8" y="72"/>
                  </a:lnTo>
                  <a:lnTo>
                    <a:pt x="9" y="71"/>
                  </a:lnTo>
                  <a:lnTo>
                    <a:pt x="11" y="69"/>
                  </a:lnTo>
                  <a:lnTo>
                    <a:pt x="11" y="69"/>
                  </a:lnTo>
                  <a:lnTo>
                    <a:pt x="20" y="55"/>
                  </a:lnTo>
                  <a:lnTo>
                    <a:pt x="28" y="39"/>
                  </a:lnTo>
                  <a:lnTo>
                    <a:pt x="33" y="22"/>
                  </a:lnTo>
                  <a:lnTo>
                    <a:pt x="34" y="14"/>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541"/>
            <p:cNvSpPr>
              <a:spLocks/>
            </p:cNvSpPr>
            <p:nvPr/>
          </p:nvSpPr>
          <p:spPr bwMode="auto">
            <a:xfrm>
              <a:off x="2328863" y="2549525"/>
              <a:ext cx="19050" cy="38100"/>
            </a:xfrm>
            <a:custGeom>
              <a:avLst/>
              <a:gdLst/>
              <a:ahLst/>
              <a:cxnLst>
                <a:cxn ang="0">
                  <a:pos x="38" y="6"/>
                </a:cxn>
                <a:cxn ang="0">
                  <a:pos x="38" y="6"/>
                </a:cxn>
                <a:cxn ang="0">
                  <a:pos x="37" y="11"/>
                </a:cxn>
                <a:cxn ang="0">
                  <a:pos x="34" y="15"/>
                </a:cxn>
                <a:cxn ang="0">
                  <a:pos x="31" y="19"/>
                </a:cxn>
                <a:cxn ang="0">
                  <a:pos x="28" y="23"/>
                </a:cxn>
                <a:cxn ang="0">
                  <a:pos x="28" y="23"/>
                </a:cxn>
                <a:cxn ang="0">
                  <a:pos x="20" y="34"/>
                </a:cxn>
                <a:cxn ang="0">
                  <a:pos x="14" y="48"/>
                </a:cxn>
                <a:cxn ang="0">
                  <a:pos x="14" y="48"/>
                </a:cxn>
                <a:cxn ang="0">
                  <a:pos x="8" y="58"/>
                </a:cxn>
                <a:cxn ang="0">
                  <a:pos x="4" y="70"/>
                </a:cxn>
                <a:cxn ang="0">
                  <a:pos x="2" y="82"/>
                </a:cxn>
                <a:cxn ang="0">
                  <a:pos x="0" y="95"/>
                </a:cxn>
                <a:cxn ang="0">
                  <a:pos x="0" y="95"/>
                </a:cxn>
                <a:cxn ang="0">
                  <a:pos x="0" y="97"/>
                </a:cxn>
                <a:cxn ang="0">
                  <a:pos x="2" y="99"/>
                </a:cxn>
                <a:cxn ang="0">
                  <a:pos x="6" y="100"/>
                </a:cxn>
                <a:cxn ang="0">
                  <a:pos x="10" y="99"/>
                </a:cxn>
                <a:cxn ang="0">
                  <a:pos x="11" y="97"/>
                </a:cxn>
                <a:cxn ang="0">
                  <a:pos x="12" y="95"/>
                </a:cxn>
                <a:cxn ang="0">
                  <a:pos x="12" y="95"/>
                </a:cxn>
                <a:cxn ang="0">
                  <a:pos x="14" y="80"/>
                </a:cxn>
                <a:cxn ang="0">
                  <a:pos x="17" y="67"/>
                </a:cxn>
                <a:cxn ang="0">
                  <a:pos x="23" y="55"/>
                </a:cxn>
                <a:cxn ang="0">
                  <a:pos x="29" y="42"/>
                </a:cxn>
                <a:cxn ang="0">
                  <a:pos x="29" y="42"/>
                </a:cxn>
                <a:cxn ang="0">
                  <a:pos x="34" y="34"/>
                </a:cxn>
                <a:cxn ang="0">
                  <a:pos x="41" y="27"/>
                </a:cxn>
                <a:cxn ang="0">
                  <a:pos x="46" y="17"/>
                </a:cxn>
                <a:cxn ang="0">
                  <a:pos x="49" y="14"/>
                </a:cxn>
                <a:cxn ang="0">
                  <a:pos x="50" y="8"/>
                </a:cxn>
                <a:cxn ang="0">
                  <a:pos x="50" y="8"/>
                </a:cxn>
                <a:cxn ang="0">
                  <a:pos x="49" y="6"/>
                </a:cxn>
                <a:cxn ang="0">
                  <a:pos x="49" y="3"/>
                </a:cxn>
                <a:cxn ang="0">
                  <a:pos x="45" y="2"/>
                </a:cxn>
                <a:cxn ang="0">
                  <a:pos x="42" y="0"/>
                </a:cxn>
                <a:cxn ang="0">
                  <a:pos x="41" y="2"/>
                </a:cxn>
                <a:cxn ang="0">
                  <a:pos x="40" y="3"/>
                </a:cxn>
                <a:cxn ang="0">
                  <a:pos x="38" y="6"/>
                </a:cxn>
                <a:cxn ang="0">
                  <a:pos x="38" y="6"/>
                </a:cxn>
              </a:cxnLst>
              <a:rect l="0" t="0" r="r" b="b"/>
              <a:pathLst>
                <a:path w="50" h="100">
                  <a:moveTo>
                    <a:pt x="38" y="6"/>
                  </a:moveTo>
                  <a:lnTo>
                    <a:pt x="38" y="6"/>
                  </a:lnTo>
                  <a:lnTo>
                    <a:pt x="37" y="11"/>
                  </a:lnTo>
                  <a:lnTo>
                    <a:pt x="34" y="15"/>
                  </a:lnTo>
                  <a:lnTo>
                    <a:pt x="31" y="19"/>
                  </a:lnTo>
                  <a:lnTo>
                    <a:pt x="28" y="23"/>
                  </a:lnTo>
                  <a:lnTo>
                    <a:pt x="28" y="23"/>
                  </a:lnTo>
                  <a:lnTo>
                    <a:pt x="20" y="34"/>
                  </a:lnTo>
                  <a:lnTo>
                    <a:pt x="14" y="48"/>
                  </a:lnTo>
                  <a:lnTo>
                    <a:pt x="14" y="48"/>
                  </a:lnTo>
                  <a:lnTo>
                    <a:pt x="8" y="58"/>
                  </a:lnTo>
                  <a:lnTo>
                    <a:pt x="4" y="70"/>
                  </a:lnTo>
                  <a:lnTo>
                    <a:pt x="2" y="82"/>
                  </a:lnTo>
                  <a:lnTo>
                    <a:pt x="0" y="95"/>
                  </a:lnTo>
                  <a:lnTo>
                    <a:pt x="0" y="95"/>
                  </a:lnTo>
                  <a:lnTo>
                    <a:pt x="0" y="97"/>
                  </a:lnTo>
                  <a:lnTo>
                    <a:pt x="2" y="99"/>
                  </a:lnTo>
                  <a:lnTo>
                    <a:pt x="6" y="100"/>
                  </a:lnTo>
                  <a:lnTo>
                    <a:pt x="10" y="99"/>
                  </a:lnTo>
                  <a:lnTo>
                    <a:pt x="11" y="97"/>
                  </a:lnTo>
                  <a:lnTo>
                    <a:pt x="12" y="95"/>
                  </a:lnTo>
                  <a:lnTo>
                    <a:pt x="12" y="95"/>
                  </a:lnTo>
                  <a:lnTo>
                    <a:pt x="14" y="80"/>
                  </a:lnTo>
                  <a:lnTo>
                    <a:pt x="17" y="67"/>
                  </a:lnTo>
                  <a:lnTo>
                    <a:pt x="23" y="55"/>
                  </a:lnTo>
                  <a:lnTo>
                    <a:pt x="29" y="42"/>
                  </a:lnTo>
                  <a:lnTo>
                    <a:pt x="29" y="42"/>
                  </a:lnTo>
                  <a:lnTo>
                    <a:pt x="34" y="34"/>
                  </a:lnTo>
                  <a:lnTo>
                    <a:pt x="41" y="27"/>
                  </a:lnTo>
                  <a:lnTo>
                    <a:pt x="46" y="17"/>
                  </a:lnTo>
                  <a:lnTo>
                    <a:pt x="49" y="14"/>
                  </a:lnTo>
                  <a:lnTo>
                    <a:pt x="50" y="8"/>
                  </a:lnTo>
                  <a:lnTo>
                    <a:pt x="50" y="8"/>
                  </a:lnTo>
                  <a:lnTo>
                    <a:pt x="49" y="6"/>
                  </a:lnTo>
                  <a:lnTo>
                    <a:pt x="49" y="3"/>
                  </a:lnTo>
                  <a:lnTo>
                    <a:pt x="45" y="2"/>
                  </a:lnTo>
                  <a:lnTo>
                    <a:pt x="42" y="0"/>
                  </a:lnTo>
                  <a:lnTo>
                    <a:pt x="41" y="2"/>
                  </a:lnTo>
                  <a:lnTo>
                    <a:pt x="40" y="3"/>
                  </a:lnTo>
                  <a:lnTo>
                    <a:pt x="38" y="6"/>
                  </a:lnTo>
                  <a:lnTo>
                    <a:pt x="38"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542"/>
            <p:cNvSpPr>
              <a:spLocks/>
            </p:cNvSpPr>
            <p:nvPr/>
          </p:nvSpPr>
          <p:spPr bwMode="auto">
            <a:xfrm>
              <a:off x="2368551" y="2554288"/>
              <a:ext cx="26988" cy="34925"/>
            </a:xfrm>
            <a:custGeom>
              <a:avLst/>
              <a:gdLst/>
              <a:ahLst/>
              <a:cxnLst>
                <a:cxn ang="0">
                  <a:pos x="59" y="3"/>
                </a:cxn>
                <a:cxn ang="0">
                  <a:pos x="59" y="3"/>
                </a:cxn>
                <a:cxn ang="0">
                  <a:pos x="53" y="13"/>
                </a:cxn>
                <a:cxn ang="0">
                  <a:pos x="45" y="22"/>
                </a:cxn>
                <a:cxn ang="0">
                  <a:pos x="29" y="39"/>
                </a:cxn>
                <a:cxn ang="0">
                  <a:pos x="29" y="39"/>
                </a:cxn>
                <a:cxn ang="0">
                  <a:pos x="21" y="50"/>
                </a:cxn>
                <a:cxn ang="0">
                  <a:pos x="15" y="62"/>
                </a:cxn>
                <a:cxn ang="0">
                  <a:pos x="2" y="83"/>
                </a:cxn>
                <a:cxn ang="0">
                  <a:pos x="2" y="83"/>
                </a:cxn>
                <a:cxn ang="0">
                  <a:pos x="0" y="85"/>
                </a:cxn>
                <a:cxn ang="0">
                  <a:pos x="0" y="88"/>
                </a:cxn>
                <a:cxn ang="0">
                  <a:pos x="3" y="90"/>
                </a:cxn>
                <a:cxn ang="0">
                  <a:pos x="8" y="92"/>
                </a:cxn>
                <a:cxn ang="0">
                  <a:pos x="10" y="90"/>
                </a:cxn>
                <a:cxn ang="0">
                  <a:pos x="12" y="89"/>
                </a:cxn>
                <a:cxn ang="0">
                  <a:pos x="12" y="89"/>
                </a:cxn>
                <a:cxn ang="0">
                  <a:pos x="25" y="66"/>
                </a:cxn>
                <a:cxn ang="0">
                  <a:pos x="32" y="55"/>
                </a:cxn>
                <a:cxn ang="0">
                  <a:pos x="40" y="45"/>
                </a:cxn>
                <a:cxn ang="0">
                  <a:pos x="40" y="45"/>
                </a:cxn>
                <a:cxn ang="0">
                  <a:pos x="55" y="28"/>
                </a:cxn>
                <a:cxn ang="0">
                  <a:pos x="62" y="19"/>
                </a:cxn>
                <a:cxn ang="0">
                  <a:pos x="68" y="9"/>
                </a:cxn>
                <a:cxn ang="0">
                  <a:pos x="68" y="9"/>
                </a:cxn>
                <a:cxn ang="0">
                  <a:pos x="70" y="7"/>
                </a:cxn>
                <a:cxn ang="0">
                  <a:pos x="70" y="4"/>
                </a:cxn>
                <a:cxn ang="0">
                  <a:pos x="66" y="2"/>
                </a:cxn>
                <a:cxn ang="0">
                  <a:pos x="62" y="0"/>
                </a:cxn>
                <a:cxn ang="0">
                  <a:pos x="61" y="2"/>
                </a:cxn>
                <a:cxn ang="0">
                  <a:pos x="59" y="3"/>
                </a:cxn>
                <a:cxn ang="0">
                  <a:pos x="59" y="3"/>
                </a:cxn>
              </a:cxnLst>
              <a:rect l="0" t="0" r="r" b="b"/>
              <a:pathLst>
                <a:path w="70" h="92">
                  <a:moveTo>
                    <a:pt x="59" y="3"/>
                  </a:moveTo>
                  <a:lnTo>
                    <a:pt x="59" y="3"/>
                  </a:lnTo>
                  <a:lnTo>
                    <a:pt x="53" y="13"/>
                  </a:lnTo>
                  <a:lnTo>
                    <a:pt x="45" y="22"/>
                  </a:lnTo>
                  <a:lnTo>
                    <a:pt x="29" y="39"/>
                  </a:lnTo>
                  <a:lnTo>
                    <a:pt x="29" y="39"/>
                  </a:lnTo>
                  <a:lnTo>
                    <a:pt x="21" y="50"/>
                  </a:lnTo>
                  <a:lnTo>
                    <a:pt x="15" y="62"/>
                  </a:lnTo>
                  <a:lnTo>
                    <a:pt x="2" y="83"/>
                  </a:lnTo>
                  <a:lnTo>
                    <a:pt x="2" y="83"/>
                  </a:lnTo>
                  <a:lnTo>
                    <a:pt x="0" y="85"/>
                  </a:lnTo>
                  <a:lnTo>
                    <a:pt x="0" y="88"/>
                  </a:lnTo>
                  <a:lnTo>
                    <a:pt x="3" y="90"/>
                  </a:lnTo>
                  <a:lnTo>
                    <a:pt x="8" y="92"/>
                  </a:lnTo>
                  <a:lnTo>
                    <a:pt x="10" y="90"/>
                  </a:lnTo>
                  <a:lnTo>
                    <a:pt x="12" y="89"/>
                  </a:lnTo>
                  <a:lnTo>
                    <a:pt x="12" y="89"/>
                  </a:lnTo>
                  <a:lnTo>
                    <a:pt x="25" y="66"/>
                  </a:lnTo>
                  <a:lnTo>
                    <a:pt x="32" y="55"/>
                  </a:lnTo>
                  <a:lnTo>
                    <a:pt x="40" y="45"/>
                  </a:lnTo>
                  <a:lnTo>
                    <a:pt x="40" y="45"/>
                  </a:lnTo>
                  <a:lnTo>
                    <a:pt x="55" y="28"/>
                  </a:lnTo>
                  <a:lnTo>
                    <a:pt x="62" y="19"/>
                  </a:lnTo>
                  <a:lnTo>
                    <a:pt x="68" y="9"/>
                  </a:lnTo>
                  <a:lnTo>
                    <a:pt x="68" y="9"/>
                  </a:lnTo>
                  <a:lnTo>
                    <a:pt x="70" y="7"/>
                  </a:lnTo>
                  <a:lnTo>
                    <a:pt x="70" y="4"/>
                  </a:lnTo>
                  <a:lnTo>
                    <a:pt x="66" y="2"/>
                  </a:lnTo>
                  <a:lnTo>
                    <a:pt x="62" y="0"/>
                  </a:lnTo>
                  <a:lnTo>
                    <a:pt x="61" y="2"/>
                  </a:lnTo>
                  <a:lnTo>
                    <a:pt x="59" y="3"/>
                  </a:lnTo>
                  <a:lnTo>
                    <a:pt x="5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543"/>
            <p:cNvSpPr>
              <a:spLocks/>
            </p:cNvSpPr>
            <p:nvPr/>
          </p:nvSpPr>
          <p:spPr bwMode="auto">
            <a:xfrm>
              <a:off x="2411413" y="2559050"/>
              <a:ext cx="19050" cy="34925"/>
            </a:xfrm>
            <a:custGeom>
              <a:avLst/>
              <a:gdLst/>
              <a:ahLst/>
              <a:cxnLst>
                <a:cxn ang="0">
                  <a:pos x="39" y="1"/>
                </a:cxn>
                <a:cxn ang="0">
                  <a:pos x="39" y="1"/>
                </a:cxn>
                <a:cxn ang="0">
                  <a:pos x="32" y="9"/>
                </a:cxn>
                <a:cxn ang="0">
                  <a:pos x="27" y="18"/>
                </a:cxn>
                <a:cxn ang="0">
                  <a:pos x="19" y="37"/>
                </a:cxn>
                <a:cxn ang="0">
                  <a:pos x="19" y="37"/>
                </a:cxn>
                <a:cxn ang="0">
                  <a:pos x="10" y="59"/>
                </a:cxn>
                <a:cxn ang="0">
                  <a:pos x="0" y="80"/>
                </a:cxn>
                <a:cxn ang="0">
                  <a:pos x="0" y="80"/>
                </a:cxn>
                <a:cxn ang="0">
                  <a:pos x="0" y="82"/>
                </a:cxn>
                <a:cxn ang="0">
                  <a:pos x="0" y="85"/>
                </a:cxn>
                <a:cxn ang="0">
                  <a:pos x="1" y="86"/>
                </a:cxn>
                <a:cxn ang="0">
                  <a:pos x="4" y="86"/>
                </a:cxn>
                <a:cxn ang="0">
                  <a:pos x="8" y="86"/>
                </a:cxn>
                <a:cxn ang="0">
                  <a:pos x="9" y="85"/>
                </a:cxn>
                <a:cxn ang="0">
                  <a:pos x="10" y="84"/>
                </a:cxn>
                <a:cxn ang="0">
                  <a:pos x="10" y="84"/>
                </a:cxn>
                <a:cxn ang="0">
                  <a:pos x="15" y="73"/>
                </a:cxn>
                <a:cxn ang="0">
                  <a:pos x="19" y="65"/>
                </a:cxn>
                <a:cxn ang="0">
                  <a:pos x="25" y="56"/>
                </a:cxn>
                <a:cxn ang="0">
                  <a:pos x="29" y="47"/>
                </a:cxn>
                <a:cxn ang="0">
                  <a:pos x="29" y="47"/>
                </a:cxn>
                <a:cxn ang="0">
                  <a:pos x="31" y="37"/>
                </a:cxn>
                <a:cxn ang="0">
                  <a:pos x="36" y="27"/>
                </a:cxn>
                <a:cxn ang="0">
                  <a:pos x="42" y="18"/>
                </a:cxn>
                <a:cxn ang="0">
                  <a:pos x="47" y="9"/>
                </a:cxn>
                <a:cxn ang="0">
                  <a:pos x="47" y="9"/>
                </a:cxn>
                <a:cxn ang="0">
                  <a:pos x="48" y="8"/>
                </a:cxn>
                <a:cxn ang="0">
                  <a:pos x="49" y="5"/>
                </a:cxn>
                <a:cxn ang="0">
                  <a:pos x="47" y="1"/>
                </a:cxn>
                <a:cxn ang="0">
                  <a:pos x="43" y="0"/>
                </a:cxn>
                <a:cxn ang="0">
                  <a:pos x="42" y="0"/>
                </a:cxn>
                <a:cxn ang="0">
                  <a:pos x="39" y="1"/>
                </a:cxn>
                <a:cxn ang="0">
                  <a:pos x="39" y="1"/>
                </a:cxn>
              </a:cxnLst>
              <a:rect l="0" t="0" r="r" b="b"/>
              <a:pathLst>
                <a:path w="49" h="86">
                  <a:moveTo>
                    <a:pt x="39" y="1"/>
                  </a:moveTo>
                  <a:lnTo>
                    <a:pt x="39" y="1"/>
                  </a:lnTo>
                  <a:lnTo>
                    <a:pt x="32" y="9"/>
                  </a:lnTo>
                  <a:lnTo>
                    <a:pt x="27" y="18"/>
                  </a:lnTo>
                  <a:lnTo>
                    <a:pt x="19" y="37"/>
                  </a:lnTo>
                  <a:lnTo>
                    <a:pt x="19" y="37"/>
                  </a:lnTo>
                  <a:lnTo>
                    <a:pt x="10" y="59"/>
                  </a:lnTo>
                  <a:lnTo>
                    <a:pt x="0" y="80"/>
                  </a:lnTo>
                  <a:lnTo>
                    <a:pt x="0" y="80"/>
                  </a:lnTo>
                  <a:lnTo>
                    <a:pt x="0" y="82"/>
                  </a:lnTo>
                  <a:lnTo>
                    <a:pt x="0" y="85"/>
                  </a:lnTo>
                  <a:lnTo>
                    <a:pt x="1" y="86"/>
                  </a:lnTo>
                  <a:lnTo>
                    <a:pt x="4" y="86"/>
                  </a:lnTo>
                  <a:lnTo>
                    <a:pt x="8" y="86"/>
                  </a:lnTo>
                  <a:lnTo>
                    <a:pt x="9" y="85"/>
                  </a:lnTo>
                  <a:lnTo>
                    <a:pt x="10" y="84"/>
                  </a:lnTo>
                  <a:lnTo>
                    <a:pt x="10" y="84"/>
                  </a:lnTo>
                  <a:lnTo>
                    <a:pt x="15" y="73"/>
                  </a:lnTo>
                  <a:lnTo>
                    <a:pt x="19" y="65"/>
                  </a:lnTo>
                  <a:lnTo>
                    <a:pt x="25" y="56"/>
                  </a:lnTo>
                  <a:lnTo>
                    <a:pt x="29" y="47"/>
                  </a:lnTo>
                  <a:lnTo>
                    <a:pt x="29" y="47"/>
                  </a:lnTo>
                  <a:lnTo>
                    <a:pt x="31" y="37"/>
                  </a:lnTo>
                  <a:lnTo>
                    <a:pt x="36" y="27"/>
                  </a:lnTo>
                  <a:lnTo>
                    <a:pt x="42" y="18"/>
                  </a:lnTo>
                  <a:lnTo>
                    <a:pt x="47" y="9"/>
                  </a:lnTo>
                  <a:lnTo>
                    <a:pt x="47" y="9"/>
                  </a:lnTo>
                  <a:lnTo>
                    <a:pt x="48" y="8"/>
                  </a:lnTo>
                  <a:lnTo>
                    <a:pt x="49" y="5"/>
                  </a:lnTo>
                  <a:lnTo>
                    <a:pt x="47" y="1"/>
                  </a:lnTo>
                  <a:lnTo>
                    <a:pt x="43" y="0"/>
                  </a:lnTo>
                  <a:lnTo>
                    <a:pt x="42"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544"/>
            <p:cNvSpPr>
              <a:spLocks/>
            </p:cNvSpPr>
            <p:nvPr/>
          </p:nvSpPr>
          <p:spPr bwMode="auto">
            <a:xfrm>
              <a:off x="2459038" y="2557463"/>
              <a:ext cx="20638" cy="31750"/>
            </a:xfrm>
            <a:custGeom>
              <a:avLst/>
              <a:gdLst/>
              <a:ahLst/>
              <a:cxnLst>
                <a:cxn ang="0">
                  <a:pos x="38" y="4"/>
                </a:cxn>
                <a:cxn ang="0">
                  <a:pos x="38" y="4"/>
                </a:cxn>
                <a:cxn ang="0">
                  <a:pos x="30" y="22"/>
                </a:cxn>
                <a:cxn ang="0">
                  <a:pos x="21" y="41"/>
                </a:cxn>
                <a:cxn ang="0">
                  <a:pos x="12" y="58"/>
                </a:cxn>
                <a:cxn ang="0">
                  <a:pos x="2" y="75"/>
                </a:cxn>
                <a:cxn ang="0">
                  <a:pos x="2" y="75"/>
                </a:cxn>
                <a:cxn ang="0">
                  <a:pos x="0" y="77"/>
                </a:cxn>
                <a:cxn ang="0">
                  <a:pos x="0" y="80"/>
                </a:cxn>
                <a:cxn ang="0">
                  <a:pos x="3" y="82"/>
                </a:cxn>
                <a:cxn ang="0">
                  <a:pos x="7" y="84"/>
                </a:cxn>
                <a:cxn ang="0">
                  <a:pos x="10" y="82"/>
                </a:cxn>
                <a:cxn ang="0">
                  <a:pos x="11" y="81"/>
                </a:cxn>
                <a:cxn ang="0">
                  <a:pos x="11" y="81"/>
                </a:cxn>
                <a:cxn ang="0">
                  <a:pos x="23" y="63"/>
                </a:cxn>
                <a:cxn ang="0">
                  <a:pos x="32" y="45"/>
                </a:cxn>
                <a:cxn ang="0">
                  <a:pos x="42" y="26"/>
                </a:cxn>
                <a:cxn ang="0">
                  <a:pos x="50" y="8"/>
                </a:cxn>
                <a:cxn ang="0">
                  <a:pos x="50" y="8"/>
                </a:cxn>
                <a:cxn ang="0">
                  <a:pos x="50" y="5"/>
                </a:cxn>
                <a:cxn ang="0">
                  <a:pos x="49" y="3"/>
                </a:cxn>
                <a:cxn ang="0">
                  <a:pos x="47" y="1"/>
                </a:cxn>
                <a:cxn ang="0">
                  <a:pos x="46" y="0"/>
                </a:cxn>
                <a:cxn ang="0">
                  <a:pos x="42" y="1"/>
                </a:cxn>
                <a:cxn ang="0">
                  <a:pos x="40" y="3"/>
                </a:cxn>
                <a:cxn ang="0">
                  <a:pos x="38" y="4"/>
                </a:cxn>
                <a:cxn ang="0">
                  <a:pos x="38" y="4"/>
                </a:cxn>
              </a:cxnLst>
              <a:rect l="0" t="0" r="r" b="b"/>
              <a:pathLst>
                <a:path w="50" h="84">
                  <a:moveTo>
                    <a:pt x="38" y="4"/>
                  </a:moveTo>
                  <a:lnTo>
                    <a:pt x="38" y="4"/>
                  </a:lnTo>
                  <a:lnTo>
                    <a:pt x="30" y="22"/>
                  </a:lnTo>
                  <a:lnTo>
                    <a:pt x="21" y="41"/>
                  </a:lnTo>
                  <a:lnTo>
                    <a:pt x="12" y="58"/>
                  </a:lnTo>
                  <a:lnTo>
                    <a:pt x="2" y="75"/>
                  </a:lnTo>
                  <a:lnTo>
                    <a:pt x="2" y="75"/>
                  </a:lnTo>
                  <a:lnTo>
                    <a:pt x="0" y="77"/>
                  </a:lnTo>
                  <a:lnTo>
                    <a:pt x="0" y="80"/>
                  </a:lnTo>
                  <a:lnTo>
                    <a:pt x="3" y="82"/>
                  </a:lnTo>
                  <a:lnTo>
                    <a:pt x="7" y="84"/>
                  </a:lnTo>
                  <a:lnTo>
                    <a:pt x="10" y="82"/>
                  </a:lnTo>
                  <a:lnTo>
                    <a:pt x="11" y="81"/>
                  </a:lnTo>
                  <a:lnTo>
                    <a:pt x="11" y="81"/>
                  </a:lnTo>
                  <a:lnTo>
                    <a:pt x="23" y="63"/>
                  </a:lnTo>
                  <a:lnTo>
                    <a:pt x="32" y="45"/>
                  </a:lnTo>
                  <a:lnTo>
                    <a:pt x="42" y="26"/>
                  </a:lnTo>
                  <a:lnTo>
                    <a:pt x="50" y="8"/>
                  </a:lnTo>
                  <a:lnTo>
                    <a:pt x="50" y="8"/>
                  </a:lnTo>
                  <a:lnTo>
                    <a:pt x="50" y="5"/>
                  </a:lnTo>
                  <a:lnTo>
                    <a:pt x="49" y="3"/>
                  </a:lnTo>
                  <a:lnTo>
                    <a:pt x="47" y="1"/>
                  </a:lnTo>
                  <a:lnTo>
                    <a:pt x="46" y="0"/>
                  </a:lnTo>
                  <a:lnTo>
                    <a:pt x="42" y="1"/>
                  </a:lnTo>
                  <a:lnTo>
                    <a:pt x="40" y="3"/>
                  </a:lnTo>
                  <a:lnTo>
                    <a:pt x="38" y="4"/>
                  </a:lnTo>
                  <a:lnTo>
                    <a:pt x="3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545"/>
            <p:cNvSpPr>
              <a:spLocks/>
            </p:cNvSpPr>
            <p:nvPr/>
          </p:nvSpPr>
          <p:spPr bwMode="auto">
            <a:xfrm>
              <a:off x="2495551" y="2557463"/>
              <a:ext cx="23813" cy="31750"/>
            </a:xfrm>
            <a:custGeom>
              <a:avLst/>
              <a:gdLst/>
              <a:ahLst/>
              <a:cxnLst>
                <a:cxn ang="0">
                  <a:pos x="50" y="5"/>
                </a:cxn>
                <a:cxn ang="0">
                  <a:pos x="50" y="5"/>
                </a:cxn>
                <a:cxn ang="0">
                  <a:pos x="48" y="10"/>
                </a:cxn>
                <a:cxn ang="0">
                  <a:pos x="47" y="16"/>
                </a:cxn>
                <a:cxn ang="0">
                  <a:pos x="42" y="26"/>
                </a:cxn>
                <a:cxn ang="0">
                  <a:pos x="35" y="35"/>
                </a:cxn>
                <a:cxn ang="0">
                  <a:pos x="29" y="43"/>
                </a:cxn>
                <a:cxn ang="0">
                  <a:pos x="29" y="43"/>
                </a:cxn>
                <a:cxn ang="0">
                  <a:pos x="17" y="58"/>
                </a:cxn>
                <a:cxn ang="0">
                  <a:pos x="10" y="64"/>
                </a:cxn>
                <a:cxn ang="0">
                  <a:pos x="3" y="69"/>
                </a:cxn>
                <a:cxn ang="0">
                  <a:pos x="3" y="69"/>
                </a:cxn>
                <a:cxn ang="0">
                  <a:pos x="1" y="71"/>
                </a:cxn>
                <a:cxn ang="0">
                  <a:pos x="0" y="73"/>
                </a:cxn>
                <a:cxn ang="0">
                  <a:pos x="1" y="77"/>
                </a:cxn>
                <a:cxn ang="0">
                  <a:pos x="4" y="80"/>
                </a:cxn>
                <a:cxn ang="0">
                  <a:pos x="6" y="80"/>
                </a:cxn>
                <a:cxn ang="0">
                  <a:pos x="8" y="78"/>
                </a:cxn>
                <a:cxn ang="0">
                  <a:pos x="8" y="78"/>
                </a:cxn>
                <a:cxn ang="0">
                  <a:pos x="18" y="72"/>
                </a:cxn>
                <a:cxn ang="0">
                  <a:pos x="27" y="63"/>
                </a:cxn>
                <a:cxn ang="0">
                  <a:pos x="43" y="44"/>
                </a:cxn>
                <a:cxn ang="0">
                  <a:pos x="43" y="44"/>
                </a:cxn>
                <a:cxn ang="0">
                  <a:pos x="50" y="35"/>
                </a:cxn>
                <a:cxn ang="0">
                  <a:pos x="55" y="26"/>
                </a:cxn>
                <a:cxn ang="0">
                  <a:pos x="59" y="17"/>
                </a:cxn>
                <a:cxn ang="0">
                  <a:pos x="60" y="5"/>
                </a:cxn>
                <a:cxn ang="0">
                  <a:pos x="60" y="5"/>
                </a:cxn>
                <a:cxn ang="0">
                  <a:pos x="60" y="3"/>
                </a:cxn>
                <a:cxn ang="0">
                  <a:pos x="59" y="1"/>
                </a:cxn>
                <a:cxn ang="0">
                  <a:pos x="55" y="0"/>
                </a:cxn>
                <a:cxn ang="0">
                  <a:pos x="51" y="1"/>
                </a:cxn>
                <a:cxn ang="0">
                  <a:pos x="50" y="3"/>
                </a:cxn>
                <a:cxn ang="0">
                  <a:pos x="50" y="5"/>
                </a:cxn>
                <a:cxn ang="0">
                  <a:pos x="50" y="5"/>
                </a:cxn>
              </a:cxnLst>
              <a:rect l="0" t="0" r="r" b="b"/>
              <a:pathLst>
                <a:path w="60" h="80">
                  <a:moveTo>
                    <a:pt x="50" y="5"/>
                  </a:moveTo>
                  <a:lnTo>
                    <a:pt x="50" y="5"/>
                  </a:lnTo>
                  <a:lnTo>
                    <a:pt x="48" y="10"/>
                  </a:lnTo>
                  <a:lnTo>
                    <a:pt x="47" y="16"/>
                  </a:lnTo>
                  <a:lnTo>
                    <a:pt x="42" y="26"/>
                  </a:lnTo>
                  <a:lnTo>
                    <a:pt x="35" y="35"/>
                  </a:lnTo>
                  <a:lnTo>
                    <a:pt x="29" y="43"/>
                  </a:lnTo>
                  <a:lnTo>
                    <a:pt x="29" y="43"/>
                  </a:lnTo>
                  <a:lnTo>
                    <a:pt x="17" y="58"/>
                  </a:lnTo>
                  <a:lnTo>
                    <a:pt x="10" y="64"/>
                  </a:lnTo>
                  <a:lnTo>
                    <a:pt x="3" y="69"/>
                  </a:lnTo>
                  <a:lnTo>
                    <a:pt x="3" y="69"/>
                  </a:lnTo>
                  <a:lnTo>
                    <a:pt x="1" y="71"/>
                  </a:lnTo>
                  <a:lnTo>
                    <a:pt x="0" y="73"/>
                  </a:lnTo>
                  <a:lnTo>
                    <a:pt x="1" y="77"/>
                  </a:lnTo>
                  <a:lnTo>
                    <a:pt x="4" y="80"/>
                  </a:lnTo>
                  <a:lnTo>
                    <a:pt x="6" y="80"/>
                  </a:lnTo>
                  <a:lnTo>
                    <a:pt x="8" y="78"/>
                  </a:lnTo>
                  <a:lnTo>
                    <a:pt x="8" y="78"/>
                  </a:lnTo>
                  <a:lnTo>
                    <a:pt x="18" y="72"/>
                  </a:lnTo>
                  <a:lnTo>
                    <a:pt x="27" y="63"/>
                  </a:lnTo>
                  <a:lnTo>
                    <a:pt x="43" y="44"/>
                  </a:lnTo>
                  <a:lnTo>
                    <a:pt x="43" y="44"/>
                  </a:lnTo>
                  <a:lnTo>
                    <a:pt x="50" y="35"/>
                  </a:lnTo>
                  <a:lnTo>
                    <a:pt x="55" y="26"/>
                  </a:lnTo>
                  <a:lnTo>
                    <a:pt x="59" y="17"/>
                  </a:lnTo>
                  <a:lnTo>
                    <a:pt x="60" y="5"/>
                  </a:lnTo>
                  <a:lnTo>
                    <a:pt x="60" y="5"/>
                  </a:lnTo>
                  <a:lnTo>
                    <a:pt x="60" y="3"/>
                  </a:lnTo>
                  <a:lnTo>
                    <a:pt x="59" y="1"/>
                  </a:lnTo>
                  <a:lnTo>
                    <a:pt x="55" y="0"/>
                  </a:lnTo>
                  <a:lnTo>
                    <a:pt x="51" y="1"/>
                  </a:lnTo>
                  <a:lnTo>
                    <a:pt x="50" y="3"/>
                  </a:lnTo>
                  <a:lnTo>
                    <a:pt x="50" y="5"/>
                  </a:lnTo>
                  <a:lnTo>
                    <a:pt x="5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546"/>
            <p:cNvSpPr>
              <a:spLocks/>
            </p:cNvSpPr>
            <p:nvPr/>
          </p:nvSpPr>
          <p:spPr bwMode="auto">
            <a:xfrm>
              <a:off x="2541588" y="2557463"/>
              <a:ext cx="17463" cy="28575"/>
            </a:xfrm>
            <a:custGeom>
              <a:avLst/>
              <a:gdLst/>
              <a:ahLst/>
              <a:cxnLst>
                <a:cxn ang="0">
                  <a:pos x="35" y="3"/>
                </a:cxn>
                <a:cxn ang="0">
                  <a:pos x="35" y="3"/>
                </a:cxn>
                <a:cxn ang="0">
                  <a:pos x="27" y="18"/>
                </a:cxn>
                <a:cxn ang="0">
                  <a:pos x="21" y="34"/>
                </a:cxn>
                <a:cxn ang="0">
                  <a:pos x="12" y="48"/>
                </a:cxn>
                <a:cxn ang="0">
                  <a:pos x="8" y="56"/>
                </a:cxn>
                <a:cxn ang="0">
                  <a:pos x="1" y="63"/>
                </a:cxn>
                <a:cxn ang="0">
                  <a:pos x="1" y="63"/>
                </a:cxn>
                <a:cxn ang="0">
                  <a:pos x="0" y="64"/>
                </a:cxn>
                <a:cxn ang="0">
                  <a:pos x="0" y="67"/>
                </a:cxn>
                <a:cxn ang="0">
                  <a:pos x="2" y="71"/>
                </a:cxn>
                <a:cxn ang="0">
                  <a:pos x="5" y="72"/>
                </a:cxn>
                <a:cxn ang="0">
                  <a:pos x="8" y="72"/>
                </a:cxn>
                <a:cxn ang="0">
                  <a:pos x="10" y="71"/>
                </a:cxn>
                <a:cxn ang="0">
                  <a:pos x="10" y="71"/>
                </a:cxn>
                <a:cxn ang="0">
                  <a:pos x="15" y="64"/>
                </a:cxn>
                <a:cxn ang="0">
                  <a:pos x="21" y="56"/>
                </a:cxn>
                <a:cxn ang="0">
                  <a:pos x="29" y="41"/>
                </a:cxn>
                <a:cxn ang="0">
                  <a:pos x="36" y="25"/>
                </a:cxn>
                <a:cxn ang="0">
                  <a:pos x="44" y="9"/>
                </a:cxn>
                <a:cxn ang="0">
                  <a:pos x="44" y="9"/>
                </a:cxn>
                <a:cxn ang="0">
                  <a:pos x="46" y="7"/>
                </a:cxn>
                <a:cxn ang="0">
                  <a:pos x="46" y="4"/>
                </a:cxn>
                <a:cxn ang="0">
                  <a:pos x="43" y="1"/>
                </a:cxn>
                <a:cxn ang="0">
                  <a:pos x="39" y="0"/>
                </a:cxn>
                <a:cxn ang="0">
                  <a:pos x="36" y="1"/>
                </a:cxn>
                <a:cxn ang="0">
                  <a:pos x="35" y="3"/>
                </a:cxn>
                <a:cxn ang="0">
                  <a:pos x="35" y="3"/>
                </a:cxn>
              </a:cxnLst>
              <a:rect l="0" t="0" r="r" b="b"/>
              <a:pathLst>
                <a:path w="46" h="72">
                  <a:moveTo>
                    <a:pt x="35" y="3"/>
                  </a:moveTo>
                  <a:lnTo>
                    <a:pt x="35" y="3"/>
                  </a:lnTo>
                  <a:lnTo>
                    <a:pt x="27" y="18"/>
                  </a:lnTo>
                  <a:lnTo>
                    <a:pt x="21" y="34"/>
                  </a:lnTo>
                  <a:lnTo>
                    <a:pt x="12" y="48"/>
                  </a:lnTo>
                  <a:lnTo>
                    <a:pt x="8" y="56"/>
                  </a:lnTo>
                  <a:lnTo>
                    <a:pt x="1" y="63"/>
                  </a:lnTo>
                  <a:lnTo>
                    <a:pt x="1" y="63"/>
                  </a:lnTo>
                  <a:lnTo>
                    <a:pt x="0" y="64"/>
                  </a:lnTo>
                  <a:lnTo>
                    <a:pt x="0" y="67"/>
                  </a:lnTo>
                  <a:lnTo>
                    <a:pt x="2" y="71"/>
                  </a:lnTo>
                  <a:lnTo>
                    <a:pt x="5" y="72"/>
                  </a:lnTo>
                  <a:lnTo>
                    <a:pt x="8" y="72"/>
                  </a:lnTo>
                  <a:lnTo>
                    <a:pt x="10" y="71"/>
                  </a:lnTo>
                  <a:lnTo>
                    <a:pt x="10" y="71"/>
                  </a:lnTo>
                  <a:lnTo>
                    <a:pt x="15" y="64"/>
                  </a:lnTo>
                  <a:lnTo>
                    <a:pt x="21" y="56"/>
                  </a:lnTo>
                  <a:lnTo>
                    <a:pt x="29" y="41"/>
                  </a:lnTo>
                  <a:lnTo>
                    <a:pt x="36" y="25"/>
                  </a:lnTo>
                  <a:lnTo>
                    <a:pt x="44" y="9"/>
                  </a:lnTo>
                  <a:lnTo>
                    <a:pt x="44" y="9"/>
                  </a:lnTo>
                  <a:lnTo>
                    <a:pt x="46" y="7"/>
                  </a:lnTo>
                  <a:lnTo>
                    <a:pt x="46" y="4"/>
                  </a:lnTo>
                  <a:lnTo>
                    <a:pt x="43" y="1"/>
                  </a:lnTo>
                  <a:lnTo>
                    <a:pt x="39" y="0"/>
                  </a:lnTo>
                  <a:lnTo>
                    <a:pt x="36" y="1"/>
                  </a:lnTo>
                  <a:lnTo>
                    <a:pt x="35" y="3"/>
                  </a:lnTo>
                  <a:lnTo>
                    <a:pt x="3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547"/>
            <p:cNvSpPr>
              <a:spLocks/>
            </p:cNvSpPr>
            <p:nvPr/>
          </p:nvSpPr>
          <p:spPr bwMode="auto">
            <a:xfrm>
              <a:off x="2581276" y="2555875"/>
              <a:ext cx="25400" cy="31750"/>
            </a:xfrm>
            <a:custGeom>
              <a:avLst/>
              <a:gdLst/>
              <a:ahLst/>
              <a:cxnLst>
                <a:cxn ang="0">
                  <a:pos x="54" y="3"/>
                </a:cxn>
                <a:cxn ang="0">
                  <a:pos x="54" y="3"/>
                </a:cxn>
                <a:cxn ang="0">
                  <a:pos x="47" y="12"/>
                </a:cxn>
                <a:cxn ang="0">
                  <a:pos x="39" y="20"/>
                </a:cxn>
                <a:cxn ang="0">
                  <a:pos x="33" y="29"/>
                </a:cxn>
                <a:cxn ang="0">
                  <a:pos x="26" y="38"/>
                </a:cxn>
                <a:cxn ang="0">
                  <a:pos x="26" y="38"/>
                </a:cxn>
                <a:cxn ang="0">
                  <a:pos x="15" y="56"/>
                </a:cxn>
                <a:cxn ang="0">
                  <a:pos x="8" y="66"/>
                </a:cxn>
                <a:cxn ang="0">
                  <a:pos x="1" y="75"/>
                </a:cxn>
                <a:cxn ang="0">
                  <a:pos x="1" y="75"/>
                </a:cxn>
                <a:cxn ang="0">
                  <a:pos x="0" y="76"/>
                </a:cxn>
                <a:cxn ang="0">
                  <a:pos x="0" y="79"/>
                </a:cxn>
                <a:cxn ang="0">
                  <a:pos x="1" y="83"/>
                </a:cxn>
                <a:cxn ang="0">
                  <a:pos x="4" y="84"/>
                </a:cxn>
                <a:cxn ang="0">
                  <a:pos x="5" y="84"/>
                </a:cxn>
                <a:cxn ang="0">
                  <a:pos x="8" y="84"/>
                </a:cxn>
                <a:cxn ang="0">
                  <a:pos x="9" y="83"/>
                </a:cxn>
                <a:cxn ang="0">
                  <a:pos x="9" y="83"/>
                </a:cxn>
                <a:cxn ang="0">
                  <a:pos x="22" y="66"/>
                </a:cxn>
                <a:cxn ang="0">
                  <a:pos x="34" y="47"/>
                </a:cxn>
                <a:cxn ang="0">
                  <a:pos x="34" y="47"/>
                </a:cxn>
                <a:cxn ang="0">
                  <a:pos x="41" y="37"/>
                </a:cxn>
                <a:cxn ang="0">
                  <a:pos x="49" y="28"/>
                </a:cxn>
                <a:cxn ang="0">
                  <a:pos x="56" y="18"/>
                </a:cxn>
                <a:cxn ang="0">
                  <a:pos x="64" y="9"/>
                </a:cxn>
                <a:cxn ang="0">
                  <a:pos x="64" y="9"/>
                </a:cxn>
                <a:cxn ang="0">
                  <a:pos x="64" y="7"/>
                </a:cxn>
                <a:cxn ang="0">
                  <a:pos x="64" y="4"/>
                </a:cxn>
                <a:cxn ang="0">
                  <a:pos x="64" y="3"/>
                </a:cxn>
                <a:cxn ang="0">
                  <a:pos x="62" y="1"/>
                </a:cxn>
                <a:cxn ang="0">
                  <a:pos x="58" y="0"/>
                </a:cxn>
                <a:cxn ang="0">
                  <a:pos x="55" y="1"/>
                </a:cxn>
                <a:cxn ang="0">
                  <a:pos x="54" y="3"/>
                </a:cxn>
                <a:cxn ang="0">
                  <a:pos x="54" y="3"/>
                </a:cxn>
              </a:cxnLst>
              <a:rect l="0" t="0" r="r" b="b"/>
              <a:pathLst>
                <a:path w="64" h="84">
                  <a:moveTo>
                    <a:pt x="54" y="3"/>
                  </a:moveTo>
                  <a:lnTo>
                    <a:pt x="54" y="3"/>
                  </a:lnTo>
                  <a:lnTo>
                    <a:pt x="47" y="12"/>
                  </a:lnTo>
                  <a:lnTo>
                    <a:pt x="39" y="20"/>
                  </a:lnTo>
                  <a:lnTo>
                    <a:pt x="33" y="29"/>
                  </a:lnTo>
                  <a:lnTo>
                    <a:pt x="26" y="38"/>
                  </a:lnTo>
                  <a:lnTo>
                    <a:pt x="26" y="38"/>
                  </a:lnTo>
                  <a:lnTo>
                    <a:pt x="15" y="56"/>
                  </a:lnTo>
                  <a:lnTo>
                    <a:pt x="8" y="66"/>
                  </a:lnTo>
                  <a:lnTo>
                    <a:pt x="1" y="75"/>
                  </a:lnTo>
                  <a:lnTo>
                    <a:pt x="1" y="75"/>
                  </a:lnTo>
                  <a:lnTo>
                    <a:pt x="0" y="76"/>
                  </a:lnTo>
                  <a:lnTo>
                    <a:pt x="0" y="79"/>
                  </a:lnTo>
                  <a:lnTo>
                    <a:pt x="1" y="83"/>
                  </a:lnTo>
                  <a:lnTo>
                    <a:pt x="4" y="84"/>
                  </a:lnTo>
                  <a:lnTo>
                    <a:pt x="5" y="84"/>
                  </a:lnTo>
                  <a:lnTo>
                    <a:pt x="8" y="84"/>
                  </a:lnTo>
                  <a:lnTo>
                    <a:pt x="9" y="83"/>
                  </a:lnTo>
                  <a:lnTo>
                    <a:pt x="9" y="83"/>
                  </a:lnTo>
                  <a:lnTo>
                    <a:pt x="22" y="66"/>
                  </a:lnTo>
                  <a:lnTo>
                    <a:pt x="34" y="47"/>
                  </a:lnTo>
                  <a:lnTo>
                    <a:pt x="34" y="47"/>
                  </a:lnTo>
                  <a:lnTo>
                    <a:pt x="41" y="37"/>
                  </a:lnTo>
                  <a:lnTo>
                    <a:pt x="49" y="28"/>
                  </a:lnTo>
                  <a:lnTo>
                    <a:pt x="56" y="18"/>
                  </a:lnTo>
                  <a:lnTo>
                    <a:pt x="64" y="9"/>
                  </a:lnTo>
                  <a:lnTo>
                    <a:pt x="64" y="9"/>
                  </a:lnTo>
                  <a:lnTo>
                    <a:pt x="64" y="7"/>
                  </a:lnTo>
                  <a:lnTo>
                    <a:pt x="64" y="4"/>
                  </a:lnTo>
                  <a:lnTo>
                    <a:pt x="64" y="3"/>
                  </a:lnTo>
                  <a:lnTo>
                    <a:pt x="62" y="1"/>
                  </a:lnTo>
                  <a:lnTo>
                    <a:pt x="58" y="0"/>
                  </a:lnTo>
                  <a:lnTo>
                    <a:pt x="55" y="1"/>
                  </a:lnTo>
                  <a:lnTo>
                    <a:pt x="54" y="3"/>
                  </a:lnTo>
                  <a:lnTo>
                    <a:pt x="5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548"/>
            <p:cNvSpPr>
              <a:spLocks/>
            </p:cNvSpPr>
            <p:nvPr/>
          </p:nvSpPr>
          <p:spPr bwMode="auto">
            <a:xfrm>
              <a:off x="2620963" y="2552700"/>
              <a:ext cx="17463" cy="28575"/>
            </a:xfrm>
            <a:custGeom>
              <a:avLst/>
              <a:gdLst/>
              <a:ahLst/>
              <a:cxnLst>
                <a:cxn ang="0">
                  <a:pos x="32" y="7"/>
                </a:cxn>
                <a:cxn ang="0">
                  <a:pos x="32" y="7"/>
                </a:cxn>
                <a:cxn ang="0">
                  <a:pos x="29" y="13"/>
                </a:cxn>
                <a:cxn ang="0">
                  <a:pos x="26" y="20"/>
                </a:cxn>
                <a:cxn ang="0">
                  <a:pos x="20" y="33"/>
                </a:cxn>
                <a:cxn ang="0">
                  <a:pos x="20" y="33"/>
                </a:cxn>
                <a:cxn ang="0">
                  <a:pos x="2" y="64"/>
                </a:cxn>
                <a:cxn ang="0">
                  <a:pos x="2" y="64"/>
                </a:cxn>
                <a:cxn ang="0">
                  <a:pos x="0" y="67"/>
                </a:cxn>
                <a:cxn ang="0">
                  <a:pos x="0" y="68"/>
                </a:cxn>
                <a:cxn ang="0">
                  <a:pos x="3" y="72"/>
                </a:cxn>
                <a:cxn ang="0">
                  <a:pos x="8" y="72"/>
                </a:cxn>
                <a:cxn ang="0">
                  <a:pos x="9" y="72"/>
                </a:cxn>
                <a:cxn ang="0">
                  <a:pos x="11" y="70"/>
                </a:cxn>
                <a:cxn ang="0">
                  <a:pos x="11" y="70"/>
                </a:cxn>
                <a:cxn ang="0">
                  <a:pos x="32" y="36"/>
                </a:cxn>
                <a:cxn ang="0">
                  <a:pos x="32" y="36"/>
                </a:cxn>
                <a:cxn ang="0">
                  <a:pos x="38" y="21"/>
                </a:cxn>
                <a:cxn ang="0">
                  <a:pos x="41" y="13"/>
                </a:cxn>
                <a:cxn ang="0">
                  <a:pos x="42" y="7"/>
                </a:cxn>
                <a:cxn ang="0">
                  <a:pos x="42" y="7"/>
                </a:cxn>
                <a:cxn ang="0">
                  <a:pos x="42" y="4"/>
                </a:cxn>
                <a:cxn ang="0">
                  <a:pos x="41" y="2"/>
                </a:cxn>
                <a:cxn ang="0">
                  <a:pos x="39" y="2"/>
                </a:cxn>
                <a:cxn ang="0">
                  <a:pos x="38" y="0"/>
                </a:cxn>
                <a:cxn ang="0">
                  <a:pos x="33" y="3"/>
                </a:cxn>
                <a:cxn ang="0">
                  <a:pos x="32" y="4"/>
                </a:cxn>
                <a:cxn ang="0">
                  <a:pos x="32" y="7"/>
                </a:cxn>
                <a:cxn ang="0">
                  <a:pos x="32" y="7"/>
                </a:cxn>
              </a:cxnLst>
              <a:rect l="0" t="0" r="r" b="b"/>
              <a:pathLst>
                <a:path w="42" h="72">
                  <a:moveTo>
                    <a:pt x="32" y="7"/>
                  </a:moveTo>
                  <a:lnTo>
                    <a:pt x="32" y="7"/>
                  </a:lnTo>
                  <a:lnTo>
                    <a:pt x="29" y="13"/>
                  </a:lnTo>
                  <a:lnTo>
                    <a:pt x="26" y="20"/>
                  </a:lnTo>
                  <a:lnTo>
                    <a:pt x="20" y="33"/>
                  </a:lnTo>
                  <a:lnTo>
                    <a:pt x="20" y="33"/>
                  </a:lnTo>
                  <a:lnTo>
                    <a:pt x="2" y="64"/>
                  </a:lnTo>
                  <a:lnTo>
                    <a:pt x="2" y="64"/>
                  </a:lnTo>
                  <a:lnTo>
                    <a:pt x="0" y="67"/>
                  </a:lnTo>
                  <a:lnTo>
                    <a:pt x="0" y="68"/>
                  </a:lnTo>
                  <a:lnTo>
                    <a:pt x="3" y="72"/>
                  </a:lnTo>
                  <a:lnTo>
                    <a:pt x="8" y="72"/>
                  </a:lnTo>
                  <a:lnTo>
                    <a:pt x="9" y="72"/>
                  </a:lnTo>
                  <a:lnTo>
                    <a:pt x="11" y="70"/>
                  </a:lnTo>
                  <a:lnTo>
                    <a:pt x="11" y="70"/>
                  </a:lnTo>
                  <a:lnTo>
                    <a:pt x="32" y="36"/>
                  </a:lnTo>
                  <a:lnTo>
                    <a:pt x="32" y="36"/>
                  </a:lnTo>
                  <a:lnTo>
                    <a:pt x="38" y="21"/>
                  </a:lnTo>
                  <a:lnTo>
                    <a:pt x="41" y="13"/>
                  </a:lnTo>
                  <a:lnTo>
                    <a:pt x="42" y="7"/>
                  </a:lnTo>
                  <a:lnTo>
                    <a:pt x="42" y="7"/>
                  </a:lnTo>
                  <a:lnTo>
                    <a:pt x="42" y="4"/>
                  </a:lnTo>
                  <a:lnTo>
                    <a:pt x="41" y="2"/>
                  </a:lnTo>
                  <a:lnTo>
                    <a:pt x="39" y="2"/>
                  </a:lnTo>
                  <a:lnTo>
                    <a:pt x="38" y="0"/>
                  </a:lnTo>
                  <a:lnTo>
                    <a:pt x="33" y="3"/>
                  </a:lnTo>
                  <a:lnTo>
                    <a:pt x="32" y="4"/>
                  </a:lnTo>
                  <a:lnTo>
                    <a:pt x="32" y="7"/>
                  </a:lnTo>
                  <a:lnTo>
                    <a:pt x="32"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549"/>
            <p:cNvSpPr>
              <a:spLocks/>
            </p:cNvSpPr>
            <p:nvPr/>
          </p:nvSpPr>
          <p:spPr bwMode="auto">
            <a:xfrm>
              <a:off x="2263776" y="2451100"/>
              <a:ext cx="22225" cy="39688"/>
            </a:xfrm>
            <a:custGeom>
              <a:avLst/>
              <a:gdLst/>
              <a:ahLst/>
              <a:cxnLst>
                <a:cxn ang="0">
                  <a:pos x="47" y="3"/>
                </a:cxn>
                <a:cxn ang="0">
                  <a:pos x="47" y="3"/>
                </a:cxn>
                <a:cxn ang="0">
                  <a:pos x="38" y="12"/>
                </a:cxn>
                <a:cxn ang="0">
                  <a:pos x="31" y="24"/>
                </a:cxn>
                <a:cxn ang="0">
                  <a:pos x="23" y="34"/>
                </a:cxn>
                <a:cxn ang="0">
                  <a:pos x="18" y="46"/>
                </a:cxn>
                <a:cxn ang="0">
                  <a:pos x="8" y="71"/>
                </a:cxn>
                <a:cxn ang="0">
                  <a:pos x="0" y="96"/>
                </a:cxn>
                <a:cxn ang="0">
                  <a:pos x="0" y="96"/>
                </a:cxn>
                <a:cxn ang="0">
                  <a:pos x="0" y="98"/>
                </a:cxn>
                <a:cxn ang="0">
                  <a:pos x="0" y="101"/>
                </a:cxn>
                <a:cxn ang="0">
                  <a:pos x="4" y="102"/>
                </a:cxn>
                <a:cxn ang="0">
                  <a:pos x="8" y="102"/>
                </a:cxn>
                <a:cxn ang="0">
                  <a:pos x="9" y="101"/>
                </a:cxn>
                <a:cxn ang="0">
                  <a:pos x="10" y="100"/>
                </a:cxn>
                <a:cxn ang="0">
                  <a:pos x="10" y="100"/>
                </a:cxn>
                <a:cxn ang="0">
                  <a:pos x="18" y="76"/>
                </a:cxn>
                <a:cxn ang="0">
                  <a:pos x="29" y="53"/>
                </a:cxn>
                <a:cxn ang="0">
                  <a:pos x="34" y="41"/>
                </a:cxn>
                <a:cxn ang="0">
                  <a:pos x="39" y="30"/>
                </a:cxn>
                <a:cxn ang="0">
                  <a:pos x="47" y="20"/>
                </a:cxn>
                <a:cxn ang="0">
                  <a:pos x="55" y="11"/>
                </a:cxn>
                <a:cxn ang="0">
                  <a:pos x="55" y="11"/>
                </a:cxn>
                <a:cxn ang="0">
                  <a:pos x="56" y="8"/>
                </a:cxn>
                <a:cxn ang="0">
                  <a:pos x="56" y="6"/>
                </a:cxn>
                <a:cxn ang="0">
                  <a:pos x="55" y="3"/>
                </a:cxn>
                <a:cxn ang="0">
                  <a:pos x="51" y="0"/>
                </a:cxn>
                <a:cxn ang="0">
                  <a:pos x="48" y="0"/>
                </a:cxn>
                <a:cxn ang="0">
                  <a:pos x="47" y="3"/>
                </a:cxn>
                <a:cxn ang="0">
                  <a:pos x="47" y="3"/>
                </a:cxn>
              </a:cxnLst>
              <a:rect l="0" t="0" r="r" b="b"/>
              <a:pathLst>
                <a:path w="56" h="102">
                  <a:moveTo>
                    <a:pt x="47" y="3"/>
                  </a:moveTo>
                  <a:lnTo>
                    <a:pt x="47" y="3"/>
                  </a:lnTo>
                  <a:lnTo>
                    <a:pt x="38" y="12"/>
                  </a:lnTo>
                  <a:lnTo>
                    <a:pt x="31" y="24"/>
                  </a:lnTo>
                  <a:lnTo>
                    <a:pt x="23" y="34"/>
                  </a:lnTo>
                  <a:lnTo>
                    <a:pt x="18" y="46"/>
                  </a:lnTo>
                  <a:lnTo>
                    <a:pt x="8" y="71"/>
                  </a:lnTo>
                  <a:lnTo>
                    <a:pt x="0" y="96"/>
                  </a:lnTo>
                  <a:lnTo>
                    <a:pt x="0" y="96"/>
                  </a:lnTo>
                  <a:lnTo>
                    <a:pt x="0" y="98"/>
                  </a:lnTo>
                  <a:lnTo>
                    <a:pt x="0" y="101"/>
                  </a:lnTo>
                  <a:lnTo>
                    <a:pt x="4" y="102"/>
                  </a:lnTo>
                  <a:lnTo>
                    <a:pt x="8" y="102"/>
                  </a:lnTo>
                  <a:lnTo>
                    <a:pt x="9" y="101"/>
                  </a:lnTo>
                  <a:lnTo>
                    <a:pt x="10" y="100"/>
                  </a:lnTo>
                  <a:lnTo>
                    <a:pt x="10" y="100"/>
                  </a:lnTo>
                  <a:lnTo>
                    <a:pt x="18" y="76"/>
                  </a:lnTo>
                  <a:lnTo>
                    <a:pt x="29" y="53"/>
                  </a:lnTo>
                  <a:lnTo>
                    <a:pt x="34" y="41"/>
                  </a:lnTo>
                  <a:lnTo>
                    <a:pt x="39" y="30"/>
                  </a:lnTo>
                  <a:lnTo>
                    <a:pt x="47" y="20"/>
                  </a:lnTo>
                  <a:lnTo>
                    <a:pt x="55" y="11"/>
                  </a:lnTo>
                  <a:lnTo>
                    <a:pt x="55" y="11"/>
                  </a:lnTo>
                  <a:lnTo>
                    <a:pt x="56" y="8"/>
                  </a:lnTo>
                  <a:lnTo>
                    <a:pt x="56" y="6"/>
                  </a:lnTo>
                  <a:lnTo>
                    <a:pt x="55" y="3"/>
                  </a:lnTo>
                  <a:lnTo>
                    <a:pt x="51" y="0"/>
                  </a:lnTo>
                  <a:lnTo>
                    <a:pt x="48" y="0"/>
                  </a:lnTo>
                  <a:lnTo>
                    <a:pt x="47" y="3"/>
                  </a:lnTo>
                  <a:lnTo>
                    <a:pt x="4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550"/>
            <p:cNvSpPr>
              <a:spLocks/>
            </p:cNvSpPr>
            <p:nvPr/>
          </p:nvSpPr>
          <p:spPr bwMode="auto">
            <a:xfrm>
              <a:off x="2317751" y="2460625"/>
              <a:ext cx="14288" cy="34925"/>
            </a:xfrm>
            <a:custGeom>
              <a:avLst/>
              <a:gdLst/>
              <a:ahLst/>
              <a:cxnLst>
                <a:cxn ang="0">
                  <a:pos x="24" y="5"/>
                </a:cxn>
                <a:cxn ang="0">
                  <a:pos x="24" y="5"/>
                </a:cxn>
                <a:cxn ang="0">
                  <a:pos x="22" y="16"/>
                </a:cxn>
                <a:cxn ang="0">
                  <a:pos x="21" y="26"/>
                </a:cxn>
                <a:cxn ang="0">
                  <a:pos x="16" y="46"/>
                </a:cxn>
                <a:cxn ang="0">
                  <a:pos x="1" y="84"/>
                </a:cxn>
                <a:cxn ang="0">
                  <a:pos x="1" y="84"/>
                </a:cxn>
                <a:cxn ang="0">
                  <a:pos x="0" y="86"/>
                </a:cxn>
                <a:cxn ang="0">
                  <a:pos x="1" y="87"/>
                </a:cxn>
                <a:cxn ang="0">
                  <a:pos x="4" y="90"/>
                </a:cxn>
                <a:cxn ang="0">
                  <a:pos x="9" y="90"/>
                </a:cxn>
                <a:cxn ang="0">
                  <a:pos x="10" y="89"/>
                </a:cxn>
                <a:cxn ang="0">
                  <a:pos x="12" y="86"/>
                </a:cxn>
                <a:cxn ang="0">
                  <a:pos x="12" y="86"/>
                </a:cxn>
                <a:cxn ang="0">
                  <a:pos x="26" y="47"/>
                </a:cxn>
                <a:cxn ang="0">
                  <a:pos x="33" y="26"/>
                </a:cxn>
                <a:cxn ang="0">
                  <a:pos x="34" y="16"/>
                </a:cxn>
                <a:cxn ang="0">
                  <a:pos x="35" y="5"/>
                </a:cxn>
                <a:cxn ang="0">
                  <a:pos x="35" y="5"/>
                </a:cxn>
                <a:cxn ang="0">
                  <a:pos x="34" y="2"/>
                </a:cxn>
                <a:cxn ang="0">
                  <a:pos x="33" y="1"/>
                </a:cxn>
                <a:cxn ang="0">
                  <a:pos x="29" y="0"/>
                </a:cxn>
                <a:cxn ang="0">
                  <a:pos x="25" y="1"/>
                </a:cxn>
                <a:cxn ang="0">
                  <a:pos x="24" y="2"/>
                </a:cxn>
                <a:cxn ang="0">
                  <a:pos x="24" y="5"/>
                </a:cxn>
                <a:cxn ang="0">
                  <a:pos x="24" y="5"/>
                </a:cxn>
              </a:cxnLst>
              <a:rect l="0" t="0" r="r" b="b"/>
              <a:pathLst>
                <a:path w="35" h="90">
                  <a:moveTo>
                    <a:pt x="24" y="5"/>
                  </a:moveTo>
                  <a:lnTo>
                    <a:pt x="24" y="5"/>
                  </a:lnTo>
                  <a:lnTo>
                    <a:pt x="22" y="16"/>
                  </a:lnTo>
                  <a:lnTo>
                    <a:pt x="21" y="26"/>
                  </a:lnTo>
                  <a:lnTo>
                    <a:pt x="16" y="46"/>
                  </a:lnTo>
                  <a:lnTo>
                    <a:pt x="1" y="84"/>
                  </a:lnTo>
                  <a:lnTo>
                    <a:pt x="1" y="84"/>
                  </a:lnTo>
                  <a:lnTo>
                    <a:pt x="0" y="86"/>
                  </a:lnTo>
                  <a:lnTo>
                    <a:pt x="1" y="87"/>
                  </a:lnTo>
                  <a:lnTo>
                    <a:pt x="4" y="90"/>
                  </a:lnTo>
                  <a:lnTo>
                    <a:pt x="9" y="90"/>
                  </a:lnTo>
                  <a:lnTo>
                    <a:pt x="10" y="89"/>
                  </a:lnTo>
                  <a:lnTo>
                    <a:pt x="12" y="86"/>
                  </a:lnTo>
                  <a:lnTo>
                    <a:pt x="12" y="86"/>
                  </a:lnTo>
                  <a:lnTo>
                    <a:pt x="26" y="47"/>
                  </a:lnTo>
                  <a:lnTo>
                    <a:pt x="33" y="26"/>
                  </a:lnTo>
                  <a:lnTo>
                    <a:pt x="34" y="16"/>
                  </a:lnTo>
                  <a:lnTo>
                    <a:pt x="35" y="5"/>
                  </a:lnTo>
                  <a:lnTo>
                    <a:pt x="35" y="5"/>
                  </a:lnTo>
                  <a:lnTo>
                    <a:pt x="34" y="2"/>
                  </a:lnTo>
                  <a:lnTo>
                    <a:pt x="33" y="1"/>
                  </a:lnTo>
                  <a:lnTo>
                    <a:pt x="29" y="0"/>
                  </a:lnTo>
                  <a:lnTo>
                    <a:pt x="25" y="1"/>
                  </a:lnTo>
                  <a:lnTo>
                    <a:pt x="24" y="2"/>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551"/>
            <p:cNvSpPr>
              <a:spLocks/>
            </p:cNvSpPr>
            <p:nvPr/>
          </p:nvSpPr>
          <p:spPr bwMode="auto">
            <a:xfrm>
              <a:off x="2513013" y="2446338"/>
              <a:ext cx="12700" cy="31750"/>
            </a:xfrm>
            <a:custGeom>
              <a:avLst/>
              <a:gdLst/>
              <a:ahLst/>
              <a:cxnLst>
                <a:cxn ang="0">
                  <a:pos x="22" y="5"/>
                </a:cxn>
                <a:cxn ang="0">
                  <a:pos x="22" y="5"/>
                </a:cxn>
                <a:cxn ang="0">
                  <a:pos x="22" y="14"/>
                </a:cxn>
                <a:cxn ang="0">
                  <a:pos x="21" y="22"/>
                </a:cxn>
                <a:cxn ang="0">
                  <a:pos x="16" y="39"/>
                </a:cxn>
                <a:cxn ang="0">
                  <a:pos x="8" y="55"/>
                </a:cxn>
                <a:cxn ang="0">
                  <a:pos x="0" y="70"/>
                </a:cxn>
                <a:cxn ang="0">
                  <a:pos x="0" y="70"/>
                </a:cxn>
                <a:cxn ang="0">
                  <a:pos x="0" y="73"/>
                </a:cxn>
                <a:cxn ang="0">
                  <a:pos x="0" y="76"/>
                </a:cxn>
                <a:cxn ang="0">
                  <a:pos x="2" y="78"/>
                </a:cxn>
                <a:cxn ang="0">
                  <a:pos x="5" y="80"/>
                </a:cxn>
                <a:cxn ang="0">
                  <a:pos x="6" y="80"/>
                </a:cxn>
                <a:cxn ang="0">
                  <a:pos x="9" y="78"/>
                </a:cxn>
                <a:cxn ang="0">
                  <a:pos x="10" y="76"/>
                </a:cxn>
                <a:cxn ang="0">
                  <a:pos x="10" y="76"/>
                </a:cxn>
                <a:cxn ang="0">
                  <a:pos x="18" y="59"/>
                </a:cxn>
                <a:cxn ang="0">
                  <a:pos x="26" y="42"/>
                </a:cxn>
                <a:cxn ang="0">
                  <a:pos x="31" y="23"/>
                </a:cxn>
                <a:cxn ang="0">
                  <a:pos x="33" y="14"/>
                </a:cxn>
                <a:cxn ang="0">
                  <a:pos x="34" y="5"/>
                </a:cxn>
                <a:cxn ang="0">
                  <a:pos x="34" y="5"/>
                </a:cxn>
                <a:cxn ang="0">
                  <a:pos x="34" y="2"/>
                </a:cxn>
                <a:cxn ang="0">
                  <a:pos x="33" y="1"/>
                </a:cxn>
                <a:cxn ang="0">
                  <a:pos x="29" y="0"/>
                </a:cxn>
                <a:cxn ang="0">
                  <a:pos x="25" y="1"/>
                </a:cxn>
                <a:cxn ang="0">
                  <a:pos x="23" y="2"/>
                </a:cxn>
                <a:cxn ang="0">
                  <a:pos x="22" y="5"/>
                </a:cxn>
                <a:cxn ang="0">
                  <a:pos x="22" y="5"/>
                </a:cxn>
              </a:cxnLst>
              <a:rect l="0" t="0" r="r" b="b"/>
              <a:pathLst>
                <a:path w="34" h="80">
                  <a:moveTo>
                    <a:pt x="22" y="5"/>
                  </a:moveTo>
                  <a:lnTo>
                    <a:pt x="22" y="5"/>
                  </a:lnTo>
                  <a:lnTo>
                    <a:pt x="22" y="14"/>
                  </a:lnTo>
                  <a:lnTo>
                    <a:pt x="21" y="22"/>
                  </a:lnTo>
                  <a:lnTo>
                    <a:pt x="16" y="39"/>
                  </a:lnTo>
                  <a:lnTo>
                    <a:pt x="8" y="55"/>
                  </a:lnTo>
                  <a:lnTo>
                    <a:pt x="0" y="70"/>
                  </a:lnTo>
                  <a:lnTo>
                    <a:pt x="0" y="70"/>
                  </a:lnTo>
                  <a:lnTo>
                    <a:pt x="0" y="73"/>
                  </a:lnTo>
                  <a:lnTo>
                    <a:pt x="0" y="76"/>
                  </a:lnTo>
                  <a:lnTo>
                    <a:pt x="2" y="78"/>
                  </a:lnTo>
                  <a:lnTo>
                    <a:pt x="5" y="80"/>
                  </a:lnTo>
                  <a:lnTo>
                    <a:pt x="6" y="80"/>
                  </a:lnTo>
                  <a:lnTo>
                    <a:pt x="9" y="78"/>
                  </a:lnTo>
                  <a:lnTo>
                    <a:pt x="10" y="76"/>
                  </a:lnTo>
                  <a:lnTo>
                    <a:pt x="10" y="76"/>
                  </a:lnTo>
                  <a:lnTo>
                    <a:pt x="18" y="59"/>
                  </a:lnTo>
                  <a:lnTo>
                    <a:pt x="26" y="42"/>
                  </a:lnTo>
                  <a:lnTo>
                    <a:pt x="31" y="23"/>
                  </a:lnTo>
                  <a:lnTo>
                    <a:pt x="33" y="14"/>
                  </a:lnTo>
                  <a:lnTo>
                    <a:pt x="34" y="5"/>
                  </a:lnTo>
                  <a:lnTo>
                    <a:pt x="34" y="5"/>
                  </a:lnTo>
                  <a:lnTo>
                    <a:pt x="34" y="2"/>
                  </a:lnTo>
                  <a:lnTo>
                    <a:pt x="33" y="1"/>
                  </a:lnTo>
                  <a:lnTo>
                    <a:pt x="29" y="0"/>
                  </a:lnTo>
                  <a:lnTo>
                    <a:pt x="25" y="1"/>
                  </a:lnTo>
                  <a:lnTo>
                    <a:pt x="23" y="2"/>
                  </a:lnTo>
                  <a:lnTo>
                    <a:pt x="22" y="5"/>
                  </a:lnTo>
                  <a:lnTo>
                    <a:pt x="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552"/>
            <p:cNvSpPr>
              <a:spLocks/>
            </p:cNvSpPr>
            <p:nvPr/>
          </p:nvSpPr>
          <p:spPr bwMode="auto">
            <a:xfrm>
              <a:off x="2552701" y="2446338"/>
              <a:ext cx="14288" cy="31750"/>
            </a:xfrm>
            <a:custGeom>
              <a:avLst/>
              <a:gdLst/>
              <a:ahLst/>
              <a:cxnLst>
                <a:cxn ang="0">
                  <a:pos x="23" y="5"/>
                </a:cxn>
                <a:cxn ang="0">
                  <a:pos x="23" y="5"/>
                </a:cxn>
                <a:cxn ang="0">
                  <a:pos x="22" y="14"/>
                </a:cxn>
                <a:cxn ang="0">
                  <a:pos x="21" y="22"/>
                </a:cxn>
                <a:cxn ang="0">
                  <a:pos x="16" y="39"/>
                </a:cxn>
                <a:cxn ang="0">
                  <a:pos x="9" y="55"/>
                </a:cxn>
                <a:cxn ang="0">
                  <a:pos x="1" y="70"/>
                </a:cxn>
                <a:cxn ang="0">
                  <a:pos x="1" y="70"/>
                </a:cxn>
                <a:cxn ang="0">
                  <a:pos x="0" y="73"/>
                </a:cxn>
                <a:cxn ang="0">
                  <a:pos x="1" y="76"/>
                </a:cxn>
                <a:cxn ang="0">
                  <a:pos x="4" y="78"/>
                </a:cxn>
                <a:cxn ang="0">
                  <a:pos x="5" y="80"/>
                </a:cxn>
                <a:cxn ang="0">
                  <a:pos x="8" y="80"/>
                </a:cxn>
                <a:cxn ang="0">
                  <a:pos x="9" y="78"/>
                </a:cxn>
                <a:cxn ang="0">
                  <a:pos x="12" y="76"/>
                </a:cxn>
                <a:cxn ang="0">
                  <a:pos x="12" y="76"/>
                </a:cxn>
                <a:cxn ang="0">
                  <a:pos x="19" y="59"/>
                </a:cxn>
                <a:cxn ang="0">
                  <a:pos x="27" y="42"/>
                </a:cxn>
                <a:cxn ang="0">
                  <a:pos x="33" y="23"/>
                </a:cxn>
                <a:cxn ang="0">
                  <a:pos x="34" y="14"/>
                </a:cxn>
                <a:cxn ang="0">
                  <a:pos x="35" y="5"/>
                </a:cxn>
                <a:cxn ang="0">
                  <a:pos x="35" y="5"/>
                </a:cxn>
                <a:cxn ang="0">
                  <a:pos x="34" y="2"/>
                </a:cxn>
                <a:cxn ang="0">
                  <a:pos x="33" y="1"/>
                </a:cxn>
                <a:cxn ang="0">
                  <a:pos x="29" y="0"/>
                </a:cxn>
                <a:cxn ang="0">
                  <a:pos x="25" y="1"/>
                </a:cxn>
                <a:cxn ang="0">
                  <a:pos x="23" y="2"/>
                </a:cxn>
                <a:cxn ang="0">
                  <a:pos x="23" y="5"/>
                </a:cxn>
                <a:cxn ang="0">
                  <a:pos x="23" y="5"/>
                </a:cxn>
              </a:cxnLst>
              <a:rect l="0" t="0" r="r" b="b"/>
              <a:pathLst>
                <a:path w="35" h="80">
                  <a:moveTo>
                    <a:pt x="23" y="5"/>
                  </a:moveTo>
                  <a:lnTo>
                    <a:pt x="23" y="5"/>
                  </a:lnTo>
                  <a:lnTo>
                    <a:pt x="22" y="14"/>
                  </a:lnTo>
                  <a:lnTo>
                    <a:pt x="21" y="22"/>
                  </a:lnTo>
                  <a:lnTo>
                    <a:pt x="16" y="39"/>
                  </a:lnTo>
                  <a:lnTo>
                    <a:pt x="9" y="55"/>
                  </a:lnTo>
                  <a:lnTo>
                    <a:pt x="1" y="70"/>
                  </a:lnTo>
                  <a:lnTo>
                    <a:pt x="1" y="70"/>
                  </a:lnTo>
                  <a:lnTo>
                    <a:pt x="0" y="73"/>
                  </a:lnTo>
                  <a:lnTo>
                    <a:pt x="1" y="76"/>
                  </a:lnTo>
                  <a:lnTo>
                    <a:pt x="4" y="78"/>
                  </a:lnTo>
                  <a:lnTo>
                    <a:pt x="5" y="80"/>
                  </a:lnTo>
                  <a:lnTo>
                    <a:pt x="8" y="80"/>
                  </a:lnTo>
                  <a:lnTo>
                    <a:pt x="9" y="78"/>
                  </a:lnTo>
                  <a:lnTo>
                    <a:pt x="12" y="76"/>
                  </a:lnTo>
                  <a:lnTo>
                    <a:pt x="12" y="76"/>
                  </a:lnTo>
                  <a:lnTo>
                    <a:pt x="19" y="59"/>
                  </a:lnTo>
                  <a:lnTo>
                    <a:pt x="27" y="42"/>
                  </a:lnTo>
                  <a:lnTo>
                    <a:pt x="33" y="23"/>
                  </a:lnTo>
                  <a:lnTo>
                    <a:pt x="34" y="14"/>
                  </a:lnTo>
                  <a:lnTo>
                    <a:pt x="35" y="5"/>
                  </a:lnTo>
                  <a:lnTo>
                    <a:pt x="35" y="5"/>
                  </a:lnTo>
                  <a:lnTo>
                    <a:pt x="34" y="2"/>
                  </a:lnTo>
                  <a:lnTo>
                    <a:pt x="33" y="1"/>
                  </a:lnTo>
                  <a:lnTo>
                    <a:pt x="29" y="0"/>
                  </a:lnTo>
                  <a:lnTo>
                    <a:pt x="25" y="1"/>
                  </a:lnTo>
                  <a:lnTo>
                    <a:pt x="23" y="2"/>
                  </a:lnTo>
                  <a:lnTo>
                    <a:pt x="23" y="5"/>
                  </a:lnTo>
                  <a:lnTo>
                    <a:pt x="23"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553"/>
            <p:cNvSpPr>
              <a:spLocks/>
            </p:cNvSpPr>
            <p:nvPr/>
          </p:nvSpPr>
          <p:spPr bwMode="auto">
            <a:xfrm>
              <a:off x="2598738" y="2465388"/>
              <a:ext cx="12700" cy="39688"/>
            </a:xfrm>
            <a:custGeom>
              <a:avLst/>
              <a:gdLst/>
              <a:ahLst/>
              <a:cxnLst>
                <a:cxn ang="0">
                  <a:pos x="22" y="5"/>
                </a:cxn>
                <a:cxn ang="0">
                  <a:pos x="22" y="5"/>
                </a:cxn>
                <a:cxn ang="0">
                  <a:pos x="21" y="27"/>
                </a:cxn>
                <a:cxn ang="0">
                  <a:pos x="16" y="51"/>
                </a:cxn>
                <a:cxn ang="0">
                  <a:pos x="9" y="72"/>
                </a:cxn>
                <a:cxn ang="0">
                  <a:pos x="0" y="92"/>
                </a:cxn>
                <a:cxn ang="0">
                  <a:pos x="0" y="92"/>
                </a:cxn>
                <a:cxn ang="0">
                  <a:pos x="0" y="95"/>
                </a:cxn>
                <a:cxn ang="0">
                  <a:pos x="0" y="98"/>
                </a:cxn>
                <a:cxn ang="0">
                  <a:pos x="3" y="100"/>
                </a:cxn>
                <a:cxn ang="0">
                  <a:pos x="5" y="102"/>
                </a:cxn>
                <a:cxn ang="0">
                  <a:pos x="6" y="102"/>
                </a:cxn>
                <a:cxn ang="0">
                  <a:pos x="9" y="100"/>
                </a:cxn>
                <a:cxn ang="0">
                  <a:pos x="10" y="99"/>
                </a:cxn>
                <a:cxn ang="0">
                  <a:pos x="10" y="99"/>
                </a:cxn>
                <a:cxn ang="0">
                  <a:pos x="20" y="77"/>
                </a:cxn>
                <a:cxn ang="0">
                  <a:pos x="27" y="53"/>
                </a:cxn>
                <a:cxn ang="0">
                  <a:pos x="31" y="30"/>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102">
                  <a:moveTo>
                    <a:pt x="22" y="5"/>
                  </a:moveTo>
                  <a:lnTo>
                    <a:pt x="22" y="5"/>
                  </a:lnTo>
                  <a:lnTo>
                    <a:pt x="21" y="27"/>
                  </a:lnTo>
                  <a:lnTo>
                    <a:pt x="16" y="51"/>
                  </a:lnTo>
                  <a:lnTo>
                    <a:pt x="9" y="72"/>
                  </a:lnTo>
                  <a:lnTo>
                    <a:pt x="0" y="92"/>
                  </a:lnTo>
                  <a:lnTo>
                    <a:pt x="0" y="92"/>
                  </a:lnTo>
                  <a:lnTo>
                    <a:pt x="0" y="95"/>
                  </a:lnTo>
                  <a:lnTo>
                    <a:pt x="0" y="98"/>
                  </a:lnTo>
                  <a:lnTo>
                    <a:pt x="3" y="100"/>
                  </a:lnTo>
                  <a:lnTo>
                    <a:pt x="5" y="102"/>
                  </a:lnTo>
                  <a:lnTo>
                    <a:pt x="6" y="102"/>
                  </a:lnTo>
                  <a:lnTo>
                    <a:pt x="9" y="100"/>
                  </a:lnTo>
                  <a:lnTo>
                    <a:pt x="10" y="99"/>
                  </a:lnTo>
                  <a:lnTo>
                    <a:pt x="10" y="99"/>
                  </a:lnTo>
                  <a:lnTo>
                    <a:pt x="20" y="77"/>
                  </a:lnTo>
                  <a:lnTo>
                    <a:pt x="27" y="53"/>
                  </a:lnTo>
                  <a:lnTo>
                    <a:pt x="31" y="30"/>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554"/>
            <p:cNvSpPr>
              <a:spLocks/>
            </p:cNvSpPr>
            <p:nvPr/>
          </p:nvSpPr>
          <p:spPr bwMode="auto">
            <a:xfrm>
              <a:off x="2314576" y="2389188"/>
              <a:ext cx="377825" cy="211138"/>
            </a:xfrm>
            <a:custGeom>
              <a:avLst/>
              <a:gdLst/>
              <a:ahLst/>
              <a:cxnLst>
                <a:cxn ang="0">
                  <a:pos x="712" y="532"/>
                </a:cxn>
                <a:cxn ang="0">
                  <a:pos x="641" y="529"/>
                </a:cxn>
                <a:cxn ang="0">
                  <a:pos x="98" y="529"/>
                </a:cxn>
                <a:cxn ang="0">
                  <a:pos x="25" y="531"/>
                </a:cxn>
                <a:cxn ang="0">
                  <a:pos x="9" y="525"/>
                </a:cxn>
                <a:cxn ang="0">
                  <a:pos x="1" y="515"/>
                </a:cxn>
                <a:cxn ang="0">
                  <a:pos x="0" y="506"/>
                </a:cxn>
                <a:cxn ang="0">
                  <a:pos x="3" y="491"/>
                </a:cxn>
                <a:cxn ang="0">
                  <a:pos x="13" y="482"/>
                </a:cxn>
                <a:cxn ang="0">
                  <a:pos x="667" y="480"/>
                </a:cxn>
                <a:cxn ang="0">
                  <a:pos x="710" y="481"/>
                </a:cxn>
                <a:cxn ang="0">
                  <a:pos x="769" y="482"/>
                </a:cxn>
                <a:cxn ang="0">
                  <a:pos x="814" y="477"/>
                </a:cxn>
                <a:cxn ang="0">
                  <a:pos x="832" y="473"/>
                </a:cxn>
                <a:cxn ang="0">
                  <a:pos x="870" y="463"/>
                </a:cxn>
                <a:cxn ang="0">
                  <a:pos x="887" y="443"/>
                </a:cxn>
                <a:cxn ang="0">
                  <a:pos x="895" y="388"/>
                </a:cxn>
                <a:cxn ang="0">
                  <a:pos x="901" y="321"/>
                </a:cxn>
                <a:cxn ang="0">
                  <a:pos x="901" y="289"/>
                </a:cxn>
                <a:cxn ang="0">
                  <a:pos x="896" y="260"/>
                </a:cxn>
                <a:cxn ang="0">
                  <a:pos x="891" y="232"/>
                </a:cxn>
                <a:cxn ang="0">
                  <a:pos x="888" y="164"/>
                </a:cxn>
                <a:cxn ang="0">
                  <a:pos x="880" y="102"/>
                </a:cxn>
                <a:cxn ang="0">
                  <a:pos x="875" y="81"/>
                </a:cxn>
                <a:cxn ang="0">
                  <a:pos x="860" y="61"/>
                </a:cxn>
                <a:cxn ang="0">
                  <a:pos x="833" y="53"/>
                </a:cxn>
                <a:cxn ang="0">
                  <a:pos x="761" y="51"/>
                </a:cxn>
                <a:cxn ang="0">
                  <a:pos x="479" y="51"/>
                </a:cxn>
                <a:cxn ang="0">
                  <a:pos x="315" y="52"/>
                </a:cxn>
                <a:cxn ang="0">
                  <a:pos x="32" y="53"/>
                </a:cxn>
                <a:cxn ang="0">
                  <a:pos x="18" y="45"/>
                </a:cxn>
                <a:cxn ang="0">
                  <a:pos x="13" y="32"/>
                </a:cxn>
                <a:cxn ang="0">
                  <a:pos x="13" y="23"/>
                </a:cxn>
                <a:cxn ang="0">
                  <a:pos x="18" y="11"/>
                </a:cxn>
                <a:cxn ang="0">
                  <a:pos x="32" y="4"/>
                </a:cxn>
                <a:cxn ang="0">
                  <a:pos x="722" y="4"/>
                </a:cxn>
                <a:cxn ang="0">
                  <a:pos x="782" y="1"/>
                </a:cxn>
                <a:cxn ang="0">
                  <a:pos x="828" y="1"/>
                </a:cxn>
                <a:cxn ang="0">
                  <a:pos x="878" y="13"/>
                </a:cxn>
                <a:cxn ang="0">
                  <a:pos x="892" y="22"/>
                </a:cxn>
                <a:cxn ang="0">
                  <a:pos x="920" y="57"/>
                </a:cxn>
                <a:cxn ang="0">
                  <a:pos x="933" y="112"/>
                </a:cxn>
                <a:cxn ang="0">
                  <a:pos x="938" y="178"/>
                </a:cxn>
                <a:cxn ang="0">
                  <a:pos x="941" y="208"/>
                </a:cxn>
                <a:cxn ang="0">
                  <a:pos x="950" y="270"/>
                </a:cxn>
                <a:cxn ang="0">
                  <a:pos x="952" y="306"/>
                </a:cxn>
                <a:cxn ang="0">
                  <a:pos x="947" y="385"/>
                </a:cxn>
                <a:cxn ang="0">
                  <a:pos x="937" y="446"/>
                </a:cxn>
                <a:cxn ang="0">
                  <a:pos x="917" y="485"/>
                </a:cxn>
                <a:cxn ang="0">
                  <a:pos x="884" y="512"/>
                </a:cxn>
                <a:cxn ang="0">
                  <a:pos x="857" y="523"/>
                </a:cxn>
                <a:cxn ang="0">
                  <a:pos x="794" y="531"/>
                </a:cxn>
                <a:cxn ang="0">
                  <a:pos x="738" y="533"/>
                </a:cxn>
              </a:cxnLst>
              <a:rect l="0" t="0" r="r" b="b"/>
              <a:pathLst>
                <a:path w="952" h="533">
                  <a:moveTo>
                    <a:pt x="738" y="533"/>
                  </a:moveTo>
                  <a:lnTo>
                    <a:pt x="738" y="533"/>
                  </a:lnTo>
                  <a:lnTo>
                    <a:pt x="712" y="532"/>
                  </a:lnTo>
                  <a:lnTo>
                    <a:pt x="712" y="532"/>
                  </a:lnTo>
                  <a:lnTo>
                    <a:pt x="686" y="531"/>
                  </a:lnTo>
                  <a:lnTo>
                    <a:pt x="641" y="529"/>
                  </a:lnTo>
                  <a:lnTo>
                    <a:pt x="499" y="529"/>
                  </a:lnTo>
                  <a:lnTo>
                    <a:pt x="499" y="529"/>
                  </a:lnTo>
                  <a:lnTo>
                    <a:pt x="98" y="529"/>
                  </a:lnTo>
                  <a:lnTo>
                    <a:pt x="98" y="529"/>
                  </a:lnTo>
                  <a:lnTo>
                    <a:pt x="25" y="531"/>
                  </a:lnTo>
                  <a:lnTo>
                    <a:pt x="25" y="531"/>
                  </a:lnTo>
                  <a:lnTo>
                    <a:pt x="18" y="529"/>
                  </a:lnTo>
                  <a:lnTo>
                    <a:pt x="13" y="528"/>
                  </a:lnTo>
                  <a:lnTo>
                    <a:pt x="9" y="525"/>
                  </a:lnTo>
                  <a:lnTo>
                    <a:pt x="7" y="523"/>
                  </a:lnTo>
                  <a:lnTo>
                    <a:pt x="3" y="519"/>
                  </a:lnTo>
                  <a:lnTo>
                    <a:pt x="1" y="515"/>
                  </a:lnTo>
                  <a:lnTo>
                    <a:pt x="0" y="510"/>
                  </a:lnTo>
                  <a:lnTo>
                    <a:pt x="0" y="506"/>
                  </a:lnTo>
                  <a:lnTo>
                    <a:pt x="0" y="506"/>
                  </a:lnTo>
                  <a:lnTo>
                    <a:pt x="0" y="501"/>
                  </a:lnTo>
                  <a:lnTo>
                    <a:pt x="1" y="497"/>
                  </a:lnTo>
                  <a:lnTo>
                    <a:pt x="3" y="491"/>
                  </a:lnTo>
                  <a:lnTo>
                    <a:pt x="7" y="487"/>
                  </a:lnTo>
                  <a:lnTo>
                    <a:pt x="9" y="485"/>
                  </a:lnTo>
                  <a:lnTo>
                    <a:pt x="13" y="482"/>
                  </a:lnTo>
                  <a:lnTo>
                    <a:pt x="18" y="481"/>
                  </a:lnTo>
                  <a:lnTo>
                    <a:pt x="25" y="480"/>
                  </a:lnTo>
                  <a:lnTo>
                    <a:pt x="667" y="480"/>
                  </a:lnTo>
                  <a:lnTo>
                    <a:pt x="667" y="480"/>
                  </a:lnTo>
                  <a:lnTo>
                    <a:pt x="710" y="481"/>
                  </a:lnTo>
                  <a:lnTo>
                    <a:pt x="710" y="481"/>
                  </a:lnTo>
                  <a:lnTo>
                    <a:pt x="752" y="482"/>
                  </a:lnTo>
                  <a:lnTo>
                    <a:pt x="752" y="482"/>
                  </a:lnTo>
                  <a:lnTo>
                    <a:pt x="769" y="482"/>
                  </a:lnTo>
                  <a:lnTo>
                    <a:pt x="785" y="481"/>
                  </a:lnTo>
                  <a:lnTo>
                    <a:pt x="799" y="480"/>
                  </a:lnTo>
                  <a:lnTo>
                    <a:pt x="814" y="477"/>
                  </a:lnTo>
                  <a:lnTo>
                    <a:pt x="814" y="477"/>
                  </a:lnTo>
                  <a:lnTo>
                    <a:pt x="832" y="473"/>
                  </a:lnTo>
                  <a:lnTo>
                    <a:pt x="832" y="473"/>
                  </a:lnTo>
                  <a:lnTo>
                    <a:pt x="853" y="469"/>
                  </a:lnTo>
                  <a:lnTo>
                    <a:pt x="862" y="467"/>
                  </a:lnTo>
                  <a:lnTo>
                    <a:pt x="870" y="463"/>
                  </a:lnTo>
                  <a:lnTo>
                    <a:pt x="878" y="459"/>
                  </a:lnTo>
                  <a:lnTo>
                    <a:pt x="883" y="452"/>
                  </a:lnTo>
                  <a:lnTo>
                    <a:pt x="887" y="443"/>
                  </a:lnTo>
                  <a:lnTo>
                    <a:pt x="890" y="434"/>
                  </a:lnTo>
                  <a:lnTo>
                    <a:pt x="890" y="434"/>
                  </a:lnTo>
                  <a:lnTo>
                    <a:pt x="895" y="388"/>
                  </a:lnTo>
                  <a:lnTo>
                    <a:pt x="895" y="388"/>
                  </a:lnTo>
                  <a:lnTo>
                    <a:pt x="900" y="344"/>
                  </a:lnTo>
                  <a:lnTo>
                    <a:pt x="901" y="321"/>
                  </a:lnTo>
                  <a:lnTo>
                    <a:pt x="901" y="298"/>
                  </a:lnTo>
                  <a:lnTo>
                    <a:pt x="901" y="298"/>
                  </a:lnTo>
                  <a:lnTo>
                    <a:pt x="901" y="289"/>
                  </a:lnTo>
                  <a:lnTo>
                    <a:pt x="900" y="280"/>
                  </a:lnTo>
                  <a:lnTo>
                    <a:pt x="896" y="260"/>
                  </a:lnTo>
                  <a:lnTo>
                    <a:pt x="896" y="260"/>
                  </a:lnTo>
                  <a:lnTo>
                    <a:pt x="894" y="246"/>
                  </a:lnTo>
                  <a:lnTo>
                    <a:pt x="891" y="232"/>
                  </a:lnTo>
                  <a:lnTo>
                    <a:pt x="891" y="232"/>
                  </a:lnTo>
                  <a:lnTo>
                    <a:pt x="888" y="198"/>
                  </a:lnTo>
                  <a:lnTo>
                    <a:pt x="888" y="164"/>
                  </a:lnTo>
                  <a:lnTo>
                    <a:pt x="888" y="164"/>
                  </a:lnTo>
                  <a:lnTo>
                    <a:pt x="887" y="149"/>
                  </a:lnTo>
                  <a:lnTo>
                    <a:pt x="886" y="132"/>
                  </a:lnTo>
                  <a:lnTo>
                    <a:pt x="880" y="102"/>
                  </a:lnTo>
                  <a:lnTo>
                    <a:pt x="880" y="102"/>
                  </a:lnTo>
                  <a:lnTo>
                    <a:pt x="878" y="90"/>
                  </a:lnTo>
                  <a:lnTo>
                    <a:pt x="875" y="81"/>
                  </a:lnTo>
                  <a:lnTo>
                    <a:pt x="871" y="73"/>
                  </a:lnTo>
                  <a:lnTo>
                    <a:pt x="866" y="66"/>
                  </a:lnTo>
                  <a:lnTo>
                    <a:pt x="860" y="61"/>
                  </a:lnTo>
                  <a:lnTo>
                    <a:pt x="852" y="57"/>
                  </a:lnTo>
                  <a:lnTo>
                    <a:pt x="843" y="55"/>
                  </a:lnTo>
                  <a:lnTo>
                    <a:pt x="833" y="53"/>
                  </a:lnTo>
                  <a:lnTo>
                    <a:pt x="833" y="53"/>
                  </a:lnTo>
                  <a:lnTo>
                    <a:pt x="803" y="52"/>
                  </a:lnTo>
                  <a:lnTo>
                    <a:pt x="761" y="51"/>
                  </a:lnTo>
                  <a:lnTo>
                    <a:pt x="637" y="49"/>
                  </a:lnTo>
                  <a:lnTo>
                    <a:pt x="637" y="49"/>
                  </a:lnTo>
                  <a:lnTo>
                    <a:pt x="479" y="51"/>
                  </a:lnTo>
                  <a:lnTo>
                    <a:pt x="326" y="52"/>
                  </a:lnTo>
                  <a:lnTo>
                    <a:pt x="315" y="52"/>
                  </a:lnTo>
                  <a:lnTo>
                    <a:pt x="315" y="52"/>
                  </a:lnTo>
                  <a:lnTo>
                    <a:pt x="37" y="53"/>
                  </a:lnTo>
                  <a:lnTo>
                    <a:pt x="37" y="53"/>
                  </a:lnTo>
                  <a:lnTo>
                    <a:pt x="32" y="53"/>
                  </a:lnTo>
                  <a:lnTo>
                    <a:pt x="26" y="51"/>
                  </a:lnTo>
                  <a:lnTo>
                    <a:pt x="22" y="48"/>
                  </a:lnTo>
                  <a:lnTo>
                    <a:pt x="18" y="45"/>
                  </a:lnTo>
                  <a:lnTo>
                    <a:pt x="16" y="42"/>
                  </a:lnTo>
                  <a:lnTo>
                    <a:pt x="15" y="38"/>
                  </a:lnTo>
                  <a:lnTo>
                    <a:pt x="13" y="32"/>
                  </a:lnTo>
                  <a:lnTo>
                    <a:pt x="13" y="28"/>
                  </a:lnTo>
                  <a:lnTo>
                    <a:pt x="13" y="28"/>
                  </a:lnTo>
                  <a:lnTo>
                    <a:pt x="13" y="23"/>
                  </a:lnTo>
                  <a:lnTo>
                    <a:pt x="15" y="19"/>
                  </a:lnTo>
                  <a:lnTo>
                    <a:pt x="16" y="15"/>
                  </a:lnTo>
                  <a:lnTo>
                    <a:pt x="18" y="11"/>
                  </a:lnTo>
                  <a:lnTo>
                    <a:pt x="22" y="8"/>
                  </a:lnTo>
                  <a:lnTo>
                    <a:pt x="26" y="5"/>
                  </a:lnTo>
                  <a:lnTo>
                    <a:pt x="32" y="4"/>
                  </a:lnTo>
                  <a:lnTo>
                    <a:pt x="37" y="4"/>
                  </a:lnTo>
                  <a:lnTo>
                    <a:pt x="722" y="4"/>
                  </a:lnTo>
                  <a:lnTo>
                    <a:pt x="722" y="4"/>
                  </a:lnTo>
                  <a:lnTo>
                    <a:pt x="759" y="2"/>
                  </a:lnTo>
                  <a:lnTo>
                    <a:pt x="759" y="2"/>
                  </a:lnTo>
                  <a:lnTo>
                    <a:pt x="782" y="1"/>
                  </a:lnTo>
                  <a:lnTo>
                    <a:pt x="806" y="0"/>
                  </a:lnTo>
                  <a:lnTo>
                    <a:pt x="806" y="0"/>
                  </a:lnTo>
                  <a:lnTo>
                    <a:pt x="828" y="1"/>
                  </a:lnTo>
                  <a:lnTo>
                    <a:pt x="846" y="2"/>
                  </a:lnTo>
                  <a:lnTo>
                    <a:pt x="863" y="8"/>
                  </a:lnTo>
                  <a:lnTo>
                    <a:pt x="878" y="13"/>
                  </a:lnTo>
                  <a:lnTo>
                    <a:pt x="878" y="13"/>
                  </a:lnTo>
                  <a:lnTo>
                    <a:pt x="886" y="17"/>
                  </a:lnTo>
                  <a:lnTo>
                    <a:pt x="892" y="22"/>
                  </a:lnTo>
                  <a:lnTo>
                    <a:pt x="904" y="32"/>
                  </a:lnTo>
                  <a:lnTo>
                    <a:pt x="912" y="44"/>
                  </a:lnTo>
                  <a:lnTo>
                    <a:pt x="920" y="57"/>
                  </a:lnTo>
                  <a:lnTo>
                    <a:pt x="925" y="70"/>
                  </a:lnTo>
                  <a:lnTo>
                    <a:pt x="928" y="85"/>
                  </a:lnTo>
                  <a:lnTo>
                    <a:pt x="933" y="112"/>
                  </a:lnTo>
                  <a:lnTo>
                    <a:pt x="933" y="112"/>
                  </a:lnTo>
                  <a:lnTo>
                    <a:pt x="937" y="144"/>
                  </a:lnTo>
                  <a:lnTo>
                    <a:pt x="938" y="178"/>
                  </a:lnTo>
                  <a:lnTo>
                    <a:pt x="938" y="178"/>
                  </a:lnTo>
                  <a:lnTo>
                    <a:pt x="939" y="193"/>
                  </a:lnTo>
                  <a:lnTo>
                    <a:pt x="941" y="208"/>
                  </a:lnTo>
                  <a:lnTo>
                    <a:pt x="945" y="239"/>
                  </a:lnTo>
                  <a:lnTo>
                    <a:pt x="945" y="239"/>
                  </a:lnTo>
                  <a:lnTo>
                    <a:pt x="950" y="270"/>
                  </a:lnTo>
                  <a:lnTo>
                    <a:pt x="950" y="270"/>
                  </a:lnTo>
                  <a:lnTo>
                    <a:pt x="951" y="287"/>
                  </a:lnTo>
                  <a:lnTo>
                    <a:pt x="952" y="306"/>
                  </a:lnTo>
                  <a:lnTo>
                    <a:pt x="952" y="324"/>
                  </a:lnTo>
                  <a:lnTo>
                    <a:pt x="951" y="344"/>
                  </a:lnTo>
                  <a:lnTo>
                    <a:pt x="947" y="385"/>
                  </a:lnTo>
                  <a:lnTo>
                    <a:pt x="941" y="430"/>
                  </a:lnTo>
                  <a:lnTo>
                    <a:pt x="941" y="430"/>
                  </a:lnTo>
                  <a:lnTo>
                    <a:pt x="937" y="446"/>
                  </a:lnTo>
                  <a:lnTo>
                    <a:pt x="931" y="460"/>
                  </a:lnTo>
                  <a:lnTo>
                    <a:pt x="925" y="473"/>
                  </a:lnTo>
                  <a:lnTo>
                    <a:pt x="917" y="485"/>
                  </a:lnTo>
                  <a:lnTo>
                    <a:pt x="908" y="495"/>
                  </a:lnTo>
                  <a:lnTo>
                    <a:pt x="897" y="504"/>
                  </a:lnTo>
                  <a:lnTo>
                    <a:pt x="884" y="512"/>
                  </a:lnTo>
                  <a:lnTo>
                    <a:pt x="870" y="519"/>
                  </a:lnTo>
                  <a:lnTo>
                    <a:pt x="870" y="519"/>
                  </a:lnTo>
                  <a:lnTo>
                    <a:pt x="857" y="523"/>
                  </a:lnTo>
                  <a:lnTo>
                    <a:pt x="843" y="525"/>
                  </a:lnTo>
                  <a:lnTo>
                    <a:pt x="814" y="528"/>
                  </a:lnTo>
                  <a:lnTo>
                    <a:pt x="794" y="531"/>
                  </a:lnTo>
                  <a:lnTo>
                    <a:pt x="794" y="531"/>
                  </a:lnTo>
                  <a:lnTo>
                    <a:pt x="767" y="532"/>
                  </a:lnTo>
                  <a:lnTo>
                    <a:pt x="738" y="533"/>
                  </a:lnTo>
                  <a:lnTo>
                    <a:pt x="738" y="5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555"/>
            <p:cNvSpPr>
              <a:spLocks/>
            </p:cNvSpPr>
            <p:nvPr/>
          </p:nvSpPr>
          <p:spPr bwMode="auto">
            <a:xfrm>
              <a:off x="2085976" y="2305050"/>
              <a:ext cx="252413" cy="203200"/>
            </a:xfrm>
            <a:custGeom>
              <a:avLst/>
              <a:gdLst/>
              <a:ahLst/>
              <a:cxnLst>
                <a:cxn ang="0">
                  <a:pos x="20" y="510"/>
                </a:cxn>
                <a:cxn ang="0">
                  <a:pos x="3" y="497"/>
                </a:cxn>
                <a:cxn ang="0">
                  <a:pos x="0" y="485"/>
                </a:cxn>
                <a:cxn ang="0">
                  <a:pos x="5" y="475"/>
                </a:cxn>
                <a:cxn ang="0">
                  <a:pos x="50" y="407"/>
                </a:cxn>
                <a:cxn ang="0">
                  <a:pos x="123" y="305"/>
                </a:cxn>
                <a:cxn ang="0">
                  <a:pos x="156" y="267"/>
                </a:cxn>
                <a:cxn ang="0">
                  <a:pos x="225" y="192"/>
                </a:cxn>
                <a:cxn ang="0">
                  <a:pos x="271" y="135"/>
                </a:cxn>
                <a:cxn ang="0">
                  <a:pos x="306" y="90"/>
                </a:cxn>
                <a:cxn ang="0">
                  <a:pos x="346" y="53"/>
                </a:cxn>
                <a:cxn ang="0">
                  <a:pos x="381" y="31"/>
                </a:cxn>
                <a:cxn ang="0">
                  <a:pos x="441" y="8"/>
                </a:cxn>
                <a:cxn ang="0">
                  <a:pos x="505" y="0"/>
                </a:cxn>
                <a:cxn ang="0">
                  <a:pos x="544" y="4"/>
                </a:cxn>
                <a:cxn ang="0">
                  <a:pos x="581" y="15"/>
                </a:cxn>
                <a:cxn ang="0">
                  <a:pos x="611" y="36"/>
                </a:cxn>
                <a:cxn ang="0">
                  <a:pos x="628" y="68"/>
                </a:cxn>
                <a:cxn ang="0">
                  <a:pos x="636" y="118"/>
                </a:cxn>
                <a:cxn ang="0">
                  <a:pos x="633" y="196"/>
                </a:cxn>
                <a:cxn ang="0">
                  <a:pos x="631" y="240"/>
                </a:cxn>
                <a:cxn ang="0">
                  <a:pos x="628" y="251"/>
                </a:cxn>
                <a:cxn ang="0">
                  <a:pos x="619" y="261"/>
                </a:cxn>
                <a:cxn ang="0">
                  <a:pos x="606" y="265"/>
                </a:cxn>
                <a:cxn ang="0">
                  <a:pos x="597" y="263"/>
                </a:cxn>
                <a:cxn ang="0">
                  <a:pos x="585" y="255"/>
                </a:cxn>
                <a:cxn ang="0">
                  <a:pos x="581" y="240"/>
                </a:cxn>
                <a:cxn ang="0">
                  <a:pos x="584" y="196"/>
                </a:cxn>
                <a:cxn ang="0">
                  <a:pos x="586" y="148"/>
                </a:cxn>
                <a:cxn ang="0">
                  <a:pos x="582" y="103"/>
                </a:cxn>
                <a:cxn ang="0">
                  <a:pos x="571" y="76"/>
                </a:cxn>
                <a:cxn ang="0">
                  <a:pos x="547" y="57"/>
                </a:cxn>
                <a:cxn ang="0">
                  <a:pos x="523" y="52"/>
                </a:cxn>
                <a:cxn ang="0">
                  <a:pos x="491" y="52"/>
                </a:cxn>
                <a:cxn ang="0">
                  <a:pos x="452" y="57"/>
                </a:cxn>
                <a:cxn ang="0">
                  <a:pos x="401" y="77"/>
                </a:cxn>
                <a:cxn ang="0">
                  <a:pos x="373" y="95"/>
                </a:cxn>
                <a:cxn ang="0">
                  <a:pos x="336" y="137"/>
                </a:cxn>
                <a:cxn ang="0">
                  <a:pos x="321" y="157"/>
                </a:cxn>
                <a:cxn ang="0">
                  <a:pos x="225" y="265"/>
                </a:cxn>
                <a:cxn ang="0">
                  <a:pos x="147" y="353"/>
                </a:cxn>
                <a:cxn ang="0">
                  <a:pos x="91" y="435"/>
                </a:cxn>
                <a:cxn ang="0">
                  <a:pos x="47" y="501"/>
                </a:cxn>
                <a:cxn ang="0">
                  <a:pos x="38" y="509"/>
                </a:cxn>
                <a:cxn ang="0">
                  <a:pos x="26" y="511"/>
                </a:cxn>
              </a:cxnLst>
              <a:rect l="0" t="0" r="r" b="b"/>
              <a:pathLst>
                <a:path w="637" h="511">
                  <a:moveTo>
                    <a:pt x="26" y="511"/>
                  </a:moveTo>
                  <a:lnTo>
                    <a:pt x="26" y="511"/>
                  </a:lnTo>
                  <a:lnTo>
                    <a:pt x="20" y="510"/>
                  </a:lnTo>
                  <a:lnTo>
                    <a:pt x="12" y="507"/>
                  </a:lnTo>
                  <a:lnTo>
                    <a:pt x="7" y="503"/>
                  </a:lnTo>
                  <a:lnTo>
                    <a:pt x="3" y="497"/>
                  </a:lnTo>
                  <a:lnTo>
                    <a:pt x="3" y="497"/>
                  </a:lnTo>
                  <a:lnTo>
                    <a:pt x="0" y="492"/>
                  </a:lnTo>
                  <a:lnTo>
                    <a:pt x="0" y="485"/>
                  </a:lnTo>
                  <a:lnTo>
                    <a:pt x="2" y="480"/>
                  </a:lnTo>
                  <a:lnTo>
                    <a:pt x="5" y="475"/>
                  </a:lnTo>
                  <a:lnTo>
                    <a:pt x="5" y="475"/>
                  </a:lnTo>
                  <a:lnTo>
                    <a:pt x="29" y="441"/>
                  </a:lnTo>
                  <a:lnTo>
                    <a:pt x="50" y="407"/>
                  </a:lnTo>
                  <a:lnTo>
                    <a:pt x="50" y="407"/>
                  </a:lnTo>
                  <a:lnTo>
                    <a:pt x="74" y="373"/>
                  </a:lnTo>
                  <a:lnTo>
                    <a:pt x="98" y="339"/>
                  </a:lnTo>
                  <a:lnTo>
                    <a:pt x="123" y="305"/>
                  </a:lnTo>
                  <a:lnTo>
                    <a:pt x="138" y="288"/>
                  </a:lnTo>
                  <a:lnTo>
                    <a:pt x="152" y="272"/>
                  </a:lnTo>
                  <a:lnTo>
                    <a:pt x="156" y="267"/>
                  </a:lnTo>
                  <a:lnTo>
                    <a:pt x="156" y="267"/>
                  </a:lnTo>
                  <a:lnTo>
                    <a:pt x="202" y="217"/>
                  </a:lnTo>
                  <a:lnTo>
                    <a:pt x="225" y="192"/>
                  </a:lnTo>
                  <a:lnTo>
                    <a:pt x="247" y="166"/>
                  </a:lnTo>
                  <a:lnTo>
                    <a:pt x="247" y="166"/>
                  </a:lnTo>
                  <a:lnTo>
                    <a:pt x="271" y="135"/>
                  </a:lnTo>
                  <a:lnTo>
                    <a:pt x="271" y="135"/>
                  </a:lnTo>
                  <a:lnTo>
                    <a:pt x="289" y="112"/>
                  </a:lnTo>
                  <a:lnTo>
                    <a:pt x="306" y="90"/>
                  </a:lnTo>
                  <a:lnTo>
                    <a:pt x="326" y="70"/>
                  </a:lnTo>
                  <a:lnTo>
                    <a:pt x="335" y="61"/>
                  </a:lnTo>
                  <a:lnTo>
                    <a:pt x="346" y="53"/>
                  </a:lnTo>
                  <a:lnTo>
                    <a:pt x="346" y="53"/>
                  </a:lnTo>
                  <a:lnTo>
                    <a:pt x="363" y="42"/>
                  </a:lnTo>
                  <a:lnTo>
                    <a:pt x="381" y="31"/>
                  </a:lnTo>
                  <a:lnTo>
                    <a:pt x="401" y="22"/>
                  </a:lnTo>
                  <a:lnTo>
                    <a:pt x="421" y="14"/>
                  </a:lnTo>
                  <a:lnTo>
                    <a:pt x="441" y="8"/>
                  </a:lnTo>
                  <a:lnTo>
                    <a:pt x="463" y="4"/>
                  </a:lnTo>
                  <a:lnTo>
                    <a:pt x="484" y="1"/>
                  </a:lnTo>
                  <a:lnTo>
                    <a:pt x="505" y="0"/>
                  </a:lnTo>
                  <a:lnTo>
                    <a:pt x="505" y="0"/>
                  </a:lnTo>
                  <a:lnTo>
                    <a:pt x="525" y="1"/>
                  </a:lnTo>
                  <a:lnTo>
                    <a:pt x="544" y="4"/>
                  </a:lnTo>
                  <a:lnTo>
                    <a:pt x="564" y="8"/>
                  </a:lnTo>
                  <a:lnTo>
                    <a:pt x="581" y="15"/>
                  </a:lnTo>
                  <a:lnTo>
                    <a:pt x="581" y="15"/>
                  </a:lnTo>
                  <a:lnTo>
                    <a:pt x="593" y="21"/>
                  </a:lnTo>
                  <a:lnTo>
                    <a:pt x="602" y="29"/>
                  </a:lnTo>
                  <a:lnTo>
                    <a:pt x="611" y="36"/>
                  </a:lnTo>
                  <a:lnTo>
                    <a:pt x="618" y="47"/>
                  </a:lnTo>
                  <a:lnTo>
                    <a:pt x="623" y="57"/>
                  </a:lnTo>
                  <a:lnTo>
                    <a:pt x="628" y="68"/>
                  </a:lnTo>
                  <a:lnTo>
                    <a:pt x="631" y="80"/>
                  </a:lnTo>
                  <a:lnTo>
                    <a:pt x="633" y="93"/>
                  </a:lnTo>
                  <a:lnTo>
                    <a:pt x="636" y="118"/>
                  </a:lnTo>
                  <a:lnTo>
                    <a:pt x="637" y="145"/>
                  </a:lnTo>
                  <a:lnTo>
                    <a:pt x="636" y="171"/>
                  </a:lnTo>
                  <a:lnTo>
                    <a:pt x="633" y="196"/>
                  </a:lnTo>
                  <a:lnTo>
                    <a:pt x="633" y="196"/>
                  </a:lnTo>
                  <a:lnTo>
                    <a:pt x="632" y="220"/>
                  </a:lnTo>
                  <a:lnTo>
                    <a:pt x="631" y="240"/>
                  </a:lnTo>
                  <a:lnTo>
                    <a:pt x="631" y="240"/>
                  </a:lnTo>
                  <a:lnTo>
                    <a:pt x="629" y="246"/>
                  </a:lnTo>
                  <a:lnTo>
                    <a:pt x="628" y="251"/>
                  </a:lnTo>
                  <a:lnTo>
                    <a:pt x="626" y="255"/>
                  </a:lnTo>
                  <a:lnTo>
                    <a:pt x="623" y="259"/>
                  </a:lnTo>
                  <a:lnTo>
                    <a:pt x="619" y="261"/>
                  </a:lnTo>
                  <a:lnTo>
                    <a:pt x="615" y="263"/>
                  </a:lnTo>
                  <a:lnTo>
                    <a:pt x="610" y="264"/>
                  </a:lnTo>
                  <a:lnTo>
                    <a:pt x="606" y="265"/>
                  </a:lnTo>
                  <a:lnTo>
                    <a:pt x="606" y="265"/>
                  </a:lnTo>
                  <a:lnTo>
                    <a:pt x="601" y="264"/>
                  </a:lnTo>
                  <a:lnTo>
                    <a:pt x="597" y="263"/>
                  </a:lnTo>
                  <a:lnTo>
                    <a:pt x="593" y="261"/>
                  </a:lnTo>
                  <a:lnTo>
                    <a:pt x="589" y="259"/>
                  </a:lnTo>
                  <a:lnTo>
                    <a:pt x="585" y="255"/>
                  </a:lnTo>
                  <a:lnTo>
                    <a:pt x="582" y="251"/>
                  </a:lnTo>
                  <a:lnTo>
                    <a:pt x="581" y="246"/>
                  </a:lnTo>
                  <a:lnTo>
                    <a:pt x="581" y="240"/>
                  </a:lnTo>
                  <a:lnTo>
                    <a:pt x="581" y="240"/>
                  </a:lnTo>
                  <a:lnTo>
                    <a:pt x="581" y="220"/>
                  </a:lnTo>
                  <a:lnTo>
                    <a:pt x="584" y="196"/>
                  </a:lnTo>
                  <a:lnTo>
                    <a:pt x="584" y="196"/>
                  </a:lnTo>
                  <a:lnTo>
                    <a:pt x="585" y="172"/>
                  </a:lnTo>
                  <a:lnTo>
                    <a:pt x="586" y="148"/>
                  </a:lnTo>
                  <a:lnTo>
                    <a:pt x="585" y="124"/>
                  </a:lnTo>
                  <a:lnTo>
                    <a:pt x="584" y="114"/>
                  </a:lnTo>
                  <a:lnTo>
                    <a:pt x="582" y="103"/>
                  </a:lnTo>
                  <a:lnTo>
                    <a:pt x="580" y="93"/>
                  </a:lnTo>
                  <a:lnTo>
                    <a:pt x="576" y="84"/>
                  </a:lnTo>
                  <a:lnTo>
                    <a:pt x="571" y="76"/>
                  </a:lnTo>
                  <a:lnTo>
                    <a:pt x="564" y="68"/>
                  </a:lnTo>
                  <a:lnTo>
                    <a:pt x="556" y="63"/>
                  </a:lnTo>
                  <a:lnTo>
                    <a:pt x="547" y="57"/>
                  </a:lnTo>
                  <a:lnTo>
                    <a:pt x="537" y="55"/>
                  </a:lnTo>
                  <a:lnTo>
                    <a:pt x="523" y="52"/>
                  </a:lnTo>
                  <a:lnTo>
                    <a:pt x="523" y="52"/>
                  </a:lnTo>
                  <a:lnTo>
                    <a:pt x="504" y="52"/>
                  </a:lnTo>
                  <a:lnTo>
                    <a:pt x="504" y="52"/>
                  </a:lnTo>
                  <a:lnTo>
                    <a:pt x="491" y="52"/>
                  </a:lnTo>
                  <a:lnTo>
                    <a:pt x="478" y="53"/>
                  </a:lnTo>
                  <a:lnTo>
                    <a:pt x="465" y="55"/>
                  </a:lnTo>
                  <a:lnTo>
                    <a:pt x="452" y="57"/>
                  </a:lnTo>
                  <a:lnTo>
                    <a:pt x="425" y="65"/>
                  </a:lnTo>
                  <a:lnTo>
                    <a:pt x="401" y="77"/>
                  </a:lnTo>
                  <a:lnTo>
                    <a:pt x="401" y="77"/>
                  </a:lnTo>
                  <a:lnTo>
                    <a:pt x="391" y="82"/>
                  </a:lnTo>
                  <a:lnTo>
                    <a:pt x="382" y="89"/>
                  </a:lnTo>
                  <a:lnTo>
                    <a:pt x="373" y="95"/>
                  </a:lnTo>
                  <a:lnTo>
                    <a:pt x="365" y="103"/>
                  </a:lnTo>
                  <a:lnTo>
                    <a:pt x="351" y="120"/>
                  </a:lnTo>
                  <a:lnTo>
                    <a:pt x="336" y="137"/>
                  </a:lnTo>
                  <a:lnTo>
                    <a:pt x="336" y="137"/>
                  </a:lnTo>
                  <a:lnTo>
                    <a:pt x="321" y="157"/>
                  </a:lnTo>
                  <a:lnTo>
                    <a:pt x="321" y="157"/>
                  </a:lnTo>
                  <a:lnTo>
                    <a:pt x="274" y="212"/>
                  </a:lnTo>
                  <a:lnTo>
                    <a:pt x="225" y="265"/>
                  </a:lnTo>
                  <a:lnTo>
                    <a:pt x="225" y="265"/>
                  </a:lnTo>
                  <a:lnTo>
                    <a:pt x="168" y="328"/>
                  </a:lnTo>
                  <a:lnTo>
                    <a:pt x="168" y="328"/>
                  </a:lnTo>
                  <a:lnTo>
                    <a:pt x="147" y="353"/>
                  </a:lnTo>
                  <a:lnTo>
                    <a:pt x="127" y="380"/>
                  </a:lnTo>
                  <a:lnTo>
                    <a:pt x="109" y="408"/>
                  </a:lnTo>
                  <a:lnTo>
                    <a:pt x="91" y="435"/>
                  </a:lnTo>
                  <a:lnTo>
                    <a:pt x="91" y="435"/>
                  </a:lnTo>
                  <a:lnTo>
                    <a:pt x="70" y="468"/>
                  </a:lnTo>
                  <a:lnTo>
                    <a:pt x="47" y="501"/>
                  </a:lnTo>
                  <a:lnTo>
                    <a:pt x="47" y="501"/>
                  </a:lnTo>
                  <a:lnTo>
                    <a:pt x="43" y="505"/>
                  </a:lnTo>
                  <a:lnTo>
                    <a:pt x="38" y="509"/>
                  </a:lnTo>
                  <a:lnTo>
                    <a:pt x="33" y="511"/>
                  </a:lnTo>
                  <a:lnTo>
                    <a:pt x="26" y="511"/>
                  </a:lnTo>
                  <a:lnTo>
                    <a:pt x="26" y="5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556"/>
            <p:cNvSpPr>
              <a:spLocks/>
            </p:cNvSpPr>
            <p:nvPr/>
          </p:nvSpPr>
          <p:spPr bwMode="auto">
            <a:xfrm>
              <a:off x="2084388" y="2492375"/>
              <a:ext cx="250825" cy="215900"/>
            </a:xfrm>
            <a:custGeom>
              <a:avLst/>
              <a:gdLst/>
              <a:ahLst/>
              <a:cxnLst>
                <a:cxn ang="0">
                  <a:pos x="440" y="545"/>
                </a:cxn>
                <a:cxn ang="0">
                  <a:pos x="384" y="528"/>
                </a:cxn>
                <a:cxn ang="0">
                  <a:pos x="334" y="492"/>
                </a:cxn>
                <a:cxn ang="0">
                  <a:pos x="303" y="456"/>
                </a:cxn>
                <a:cxn ang="0">
                  <a:pos x="259" y="396"/>
                </a:cxn>
                <a:cxn ang="0">
                  <a:pos x="220" y="341"/>
                </a:cxn>
                <a:cxn ang="0">
                  <a:pos x="190" y="301"/>
                </a:cxn>
                <a:cxn ang="0">
                  <a:pos x="168" y="277"/>
                </a:cxn>
                <a:cxn ang="0">
                  <a:pos x="155" y="259"/>
                </a:cxn>
                <a:cxn ang="0">
                  <a:pos x="143" y="237"/>
                </a:cxn>
                <a:cxn ang="0">
                  <a:pos x="113" y="197"/>
                </a:cxn>
                <a:cxn ang="0">
                  <a:pos x="68" y="141"/>
                </a:cxn>
                <a:cxn ang="0">
                  <a:pos x="51" y="122"/>
                </a:cxn>
                <a:cxn ang="0">
                  <a:pos x="33" y="99"/>
                </a:cxn>
                <a:cxn ang="0">
                  <a:pos x="12" y="65"/>
                </a:cxn>
                <a:cxn ang="0">
                  <a:pos x="0" y="25"/>
                </a:cxn>
                <a:cxn ang="0">
                  <a:pos x="2" y="14"/>
                </a:cxn>
                <a:cxn ang="0">
                  <a:pos x="7" y="6"/>
                </a:cxn>
                <a:cxn ang="0">
                  <a:pos x="20" y="0"/>
                </a:cxn>
                <a:cxn ang="0">
                  <a:pos x="33" y="1"/>
                </a:cxn>
                <a:cxn ang="0">
                  <a:pos x="45" y="9"/>
                </a:cxn>
                <a:cxn ang="0">
                  <a:pos x="51" y="23"/>
                </a:cxn>
                <a:cxn ang="0">
                  <a:pos x="57" y="46"/>
                </a:cxn>
                <a:cxn ang="0">
                  <a:pos x="85" y="86"/>
                </a:cxn>
                <a:cxn ang="0">
                  <a:pos x="114" y="118"/>
                </a:cxn>
                <a:cxn ang="0">
                  <a:pos x="146" y="158"/>
                </a:cxn>
                <a:cxn ang="0">
                  <a:pos x="170" y="191"/>
                </a:cxn>
                <a:cxn ang="0">
                  <a:pos x="186" y="209"/>
                </a:cxn>
                <a:cxn ang="0">
                  <a:pos x="206" y="237"/>
                </a:cxn>
                <a:cxn ang="0">
                  <a:pos x="231" y="271"/>
                </a:cxn>
                <a:cxn ang="0">
                  <a:pos x="257" y="301"/>
                </a:cxn>
                <a:cxn ang="0">
                  <a:pos x="293" y="357"/>
                </a:cxn>
                <a:cxn ang="0">
                  <a:pos x="316" y="388"/>
                </a:cxn>
                <a:cxn ang="0">
                  <a:pos x="331" y="417"/>
                </a:cxn>
                <a:cxn ang="0">
                  <a:pos x="344" y="431"/>
                </a:cxn>
                <a:cxn ang="0">
                  <a:pos x="372" y="460"/>
                </a:cxn>
                <a:cxn ang="0">
                  <a:pos x="390" y="476"/>
                </a:cxn>
                <a:cxn ang="0">
                  <a:pos x="420" y="492"/>
                </a:cxn>
                <a:cxn ang="0">
                  <a:pos x="456" y="497"/>
                </a:cxn>
                <a:cxn ang="0">
                  <a:pos x="487" y="493"/>
                </a:cxn>
                <a:cxn ang="0">
                  <a:pos x="516" y="480"/>
                </a:cxn>
                <a:cxn ang="0">
                  <a:pos x="537" y="467"/>
                </a:cxn>
                <a:cxn ang="0">
                  <a:pos x="565" y="438"/>
                </a:cxn>
                <a:cxn ang="0">
                  <a:pos x="571" y="424"/>
                </a:cxn>
                <a:cxn ang="0">
                  <a:pos x="577" y="396"/>
                </a:cxn>
                <a:cxn ang="0">
                  <a:pos x="581" y="371"/>
                </a:cxn>
                <a:cxn ang="0">
                  <a:pos x="581" y="290"/>
                </a:cxn>
                <a:cxn ang="0">
                  <a:pos x="580" y="250"/>
                </a:cxn>
                <a:cxn ang="0">
                  <a:pos x="584" y="237"/>
                </a:cxn>
                <a:cxn ang="0">
                  <a:pos x="590" y="229"/>
                </a:cxn>
                <a:cxn ang="0">
                  <a:pos x="605" y="225"/>
                </a:cxn>
                <a:cxn ang="0">
                  <a:pos x="614" y="226"/>
                </a:cxn>
                <a:cxn ang="0">
                  <a:pos x="626" y="235"/>
                </a:cxn>
                <a:cxn ang="0">
                  <a:pos x="631" y="250"/>
                </a:cxn>
                <a:cxn ang="0">
                  <a:pos x="631" y="285"/>
                </a:cxn>
                <a:cxn ang="0">
                  <a:pos x="631" y="378"/>
                </a:cxn>
                <a:cxn ang="0">
                  <a:pos x="623" y="424"/>
                </a:cxn>
                <a:cxn ang="0">
                  <a:pos x="607" y="464"/>
                </a:cxn>
                <a:cxn ang="0">
                  <a:pos x="579" y="499"/>
                </a:cxn>
                <a:cxn ang="0">
                  <a:pos x="554" y="518"/>
                </a:cxn>
                <a:cxn ang="0">
                  <a:pos x="514" y="536"/>
                </a:cxn>
                <a:cxn ang="0">
                  <a:pos x="473" y="545"/>
                </a:cxn>
              </a:cxnLst>
              <a:rect l="0" t="0" r="r" b="b"/>
              <a:pathLst>
                <a:path w="632" h="545">
                  <a:moveTo>
                    <a:pt x="459" y="545"/>
                  </a:moveTo>
                  <a:lnTo>
                    <a:pt x="459" y="545"/>
                  </a:lnTo>
                  <a:lnTo>
                    <a:pt x="440" y="545"/>
                  </a:lnTo>
                  <a:lnTo>
                    <a:pt x="420" y="541"/>
                  </a:lnTo>
                  <a:lnTo>
                    <a:pt x="402" y="536"/>
                  </a:lnTo>
                  <a:lnTo>
                    <a:pt x="384" y="528"/>
                  </a:lnTo>
                  <a:lnTo>
                    <a:pt x="365" y="518"/>
                  </a:lnTo>
                  <a:lnTo>
                    <a:pt x="350" y="506"/>
                  </a:lnTo>
                  <a:lnTo>
                    <a:pt x="334" y="492"/>
                  </a:lnTo>
                  <a:lnTo>
                    <a:pt x="318" y="476"/>
                  </a:lnTo>
                  <a:lnTo>
                    <a:pt x="318" y="476"/>
                  </a:lnTo>
                  <a:lnTo>
                    <a:pt x="303" y="456"/>
                  </a:lnTo>
                  <a:lnTo>
                    <a:pt x="288" y="435"/>
                  </a:lnTo>
                  <a:lnTo>
                    <a:pt x="259" y="396"/>
                  </a:lnTo>
                  <a:lnTo>
                    <a:pt x="259" y="396"/>
                  </a:lnTo>
                  <a:lnTo>
                    <a:pt x="234" y="362"/>
                  </a:lnTo>
                  <a:lnTo>
                    <a:pt x="234" y="362"/>
                  </a:lnTo>
                  <a:lnTo>
                    <a:pt x="220" y="341"/>
                  </a:lnTo>
                  <a:lnTo>
                    <a:pt x="220" y="341"/>
                  </a:lnTo>
                  <a:lnTo>
                    <a:pt x="200" y="314"/>
                  </a:lnTo>
                  <a:lnTo>
                    <a:pt x="190" y="301"/>
                  </a:lnTo>
                  <a:lnTo>
                    <a:pt x="180" y="289"/>
                  </a:lnTo>
                  <a:lnTo>
                    <a:pt x="180" y="289"/>
                  </a:lnTo>
                  <a:lnTo>
                    <a:pt x="168" y="277"/>
                  </a:lnTo>
                  <a:lnTo>
                    <a:pt x="160" y="267"/>
                  </a:lnTo>
                  <a:lnTo>
                    <a:pt x="160" y="267"/>
                  </a:lnTo>
                  <a:lnTo>
                    <a:pt x="155" y="259"/>
                  </a:lnTo>
                  <a:lnTo>
                    <a:pt x="149" y="248"/>
                  </a:lnTo>
                  <a:lnTo>
                    <a:pt x="149" y="248"/>
                  </a:lnTo>
                  <a:lnTo>
                    <a:pt x="143" y="237"/>
                  </a:lnTo>
                  <a:lnTo>
                    <a:pt x="143" y="237"/>
                  </a:lnTo>
                  <a:lnTo>
                    <a:pt x="127" y="218"/>
                  </a:lnTo>
                  <a:lnTo>
                    <a:pt x="113" y="197"/>
                  </a:lnTo>
                  <a:lnTo>
                    <a:pt x="113" y="197"/>
                  </a:lnTo>
                  <a:lnTo>
                    <a:pt x="91" y="169"/>
                  </a:lnTo>
                  <a:lnTo>
                    <a:pt x="68" y="141"/>
                  </a:lnTo>
                  <a:lnTo>
                    <a:pt x="63" y="135"/>
                  </a:lnTo>
                  <a:lnTo>
                    <a:pt x="63" y="135"/>
                  </a:lnTo>
                  <a:lnTo>
                    <a:pt x="51" y="122"/>
                  </a:lnTo>
                  <a:lnTo>
                    <a:pt x="50" y="120"/>
                  </a:lnTo>
                  <a:lnTo>
                    <a:pt x="50" y="120"/>
                  </a:lnTo>
                  <a:lnTo>
                    <a:pt x="33" y="99"/>
                  </a:lnTo>
                  <a:lnTo>
                    <a:pt x="25" y="89"/>
                  </a:lnTo>
                  <a:lnTo>
                    <a:pt x="19" y="77"/>
                  </a:lnTo>
                  <a:lnTo>
                    <a:pt x="12" y="65"/>
                  </a:lnTo>
                  <a:lnTo>
                    <a:pt x="7" y="54"/>
                  </a:lnTo>
                  <a:lnTo>
                    <a:pt x="3" y="39"/>
                  </a:lnTo>
                  <a:lnTo>
                    <a:pt x="0" y="25"/>
                  </a:lnTo>
                  <a:lnTo>
                    <a:pt x="0" y="25"/>
                  </a:lnTo>
                  <a:lnTo>
                    <a:pt x="2" y="20"/>
                  </a:lnTo>
                  <a:lnTo>
                    <a:pt x="2" y="14"/>
                  </a:lnTo>
                  <a:lnTo>
                    <a:pt x="4" y="10"/>
                  </a:lnTo>
                  <a:lnTo>
                    <a:pt x="7" y="6"/>
                  </a:lnTo>
                  <a:lnTo>
                    <a:pt x="7" y="6"/>
                  </a:lnTo>
                  <a:lnTo>
                    <a:pt x="11" y="4"/>
                  </a:lnTo>
                  <a:lnTo>
                    <a:pt x="15" y="1"/>
                  </a:lnTo>
                  <a:lnTo>
                    <a:pt x="20" y="0"/>
                  </a:lnTo>
                  <a:lnTo>
                    <a:pt x="24" y="0"/>
                  </a:lnTo>
                  <a:lnTo>
                    <a:pt x="24" y="0"/>
                  </a:lnTo>
                  <a:lnTo>
                    <a:pt x="33" y="1"/>
                  </a:lnTo>
                  <a:lnTo>
                    <a:pt x="38" y="3"/>
                  </a:lnTo>
                  <a:lnTo>
                    <a:pt x="42" y="5"/>
                  </a:lnTo>
                  <a:lnTo>
                    <a:pt x="45" y="9"/>
                  </a:lnTo>
                  <a:lnTo>
                    <a:pt x="47" y="13"/>
                  </a:lnTo>
                  <a:lnTo>
                    <a:pt x="50" y="18"/>
                  </a:lnTo>
                  <a:lnTo>
                    <a:pt x="51" y="23"/>
                  </a:lnTo>
                  <a:lnTo>
                    <a:pt x="51" y="23"/>
                  </a:lnTo>
                  <a:lnTo>
                    <a:pt x="53" y="34"/>
                  </a:lnTo>
                  <a:lnTo>
                    <a:pt x="57" y="46"/>
                  </a:lnTo>
                  <a:lnTo>
                    <a:pt x="62" y="56"/>
                  </a:lnTo>
                  <a:lnTo>
                    <a:pt x="68" y="67"/>
                  </a:lnTo>
                  <a:lnTo>
                    <a:pt x="85" y="86"/>
                  </a:lnTo>
                  <a:lnTo>
                    <a:pt x="102" y="105"/>
                  </a:lnTo>
                  <a:lnTo>
                    <a:pt x="102" y="105"/>
                  </a:lnTo>
                  <a:lnTo>
                    <a:pt x="114" y="118"/>
                  </a:lnTo>
                  <a:lnTo>
                    <a:pt x="114" y="118"/>
                  </a:lnTo>
                  <a:lnTo>
                    <a:pt x="131" y="137"/>
                  </a:lnTo>
                  <a:lnTo>
                    <a:pt x="146" y="158"/>
                  </a:lnTo>
                  <a:lnTo>
                    <a:pt x="146" y="158"/>
                  </a:lnTo>
                  <a:lnTo>
                    <a:pt x="161" y="180"/>
                  </a:lnTo>
                  <a:lnTo>
                    <a:pt x="170" y="191"/>
                  </a:lnTo>
                  <a:lnTo>
                    <a:pt x="180" y="201"/>
                  </a:lnTo>
                  <a:lnTo>
                    <a:pt x="180" y="201"/>
                  </a:lnTo>
                  <a:lnTo>
                    <a:pt x="186" y="209"/>
                  </a:lnTo>
                  <a:lnTo>
                    <a:pt x="193" y="218"/>
                  </a:lnTo>
                  <a:lnTo>
                    <a:pt x="206" y="237"/>
                  </a:lnTo>
                  <a:lnTo>
                    <a:pt x="206" y="237"/>
                  </a:lnTo>
                  <a:lnTo>
                    <a:pt x="217" y="254"/>
                  </a:lnTo>
                  <a:lnTo>
                    <a:pt x="224" y="263"/>
                  </a:lnTo>
                  <a:lnTo>
                    <a:pt x="231" y="271"/>
                  </a:lnTo>
                  <a:lnTo>
                    <a:pt x="231" y="271"/>
                  </a:lnTo>
                  <a:lnTo>
                    <a:pt x="245" y="285"/>
                  </a:lnTo>
                  <a:lnTo>
                    <a:pt x="257" y="301"/>
                  </a:lnTo>
                  <a:lnTo>
                    <a:pt x="280" y="335"/>
                  </a:lnTo>
                  <a:lnTo>
                    <a:pt x="280" y="335"/>
                  </a:lnTo>
                  <a:lnTo>
                    <a:pt x="293" y="357"/>
                  </a:lnTo>
                  <a:lnTo>
                    <a:pt x="309" y="378"/>
                  </a:lnTo>
                  <a:lnTo>
                    <a:pt x="309" y="378"/>
                  </a:lnTo>
                  <a:lnTo>
                    <a:pt x="316" y="388"/>
                  </a:lnTo>
                  <a:lnTo>
                    <a:pt x="323" y="401"/>
                  </a:lnTo>
                  <a:lnTo>
                    <a:pt x="323" y="401"/>
                  </a:lnTo>
                  <a:lnTo>
                    <a:pt x="331" y="417"/>
                  </a:lnTo>
                  <a:lnTo>
                    <a:pt x="331" y="417"/>
                  </a:lnTo>
                  <a:lnTo>
                    <a:pt x="338" y="424"/>
                  </a:lnTo>
                  <a:lnTo>
                    <a:pt x="344" y="431"/>
                  </a:lnTo>
                  <a:lnTo>
                    <a:pt x="359" y="446"/>
                  </a:lnTo>
                  <a:lnTo>
                    <a:pt x="359" y="446"/>
                  </a:lnTo>
                  <a:lnTo>
                    <a:pt x="372" y="460"/>
                  </a:lnTo>
                  <a:lnTo>
                    <a:pt x="372" y="460"/>
                  </a:lnTo>
                  <a:lnTo>
                    <a:pt x="381" y="469"/>
                  </a:lnTo>
                  <a:lnTo>
                    <a:pt x="390" y="476"/>
                  </a:lnTo>
                  <a:lnTo>
                    <a:pt x="399" y="482"/>
                  </a:lnTo>
                  <a:lnTo>
                    <a:pt x="410" y="488"/>
                  </a:lnTo>
                  <a:lnTo>
                    <a:pt x="420" y="492"/>
                  </a:lnTo>
                  <a:lnTo>
                    <a:pt x="432" y="494"/>
                  </a:lnTo>
                  <a:lnTo>
                    <a:pt x="444" y="497"/>
                  </a:lnTo>
                  <a:lnTo>
                    <a:pt x="456" y="497"/>
                  </a:lnTo>
                  <a:lnTo>
                    <a:pt x="456" y="497"/>
                  </a:lnTo>
                  <a:lnTo>
                    <a:pt x="471" y="496"/>
                  </a:lnTo>
                  <a:lnTo>
                    <a:pt x="487" y="493"/>
                  </a:lnTo>
                  <a:lnTo>
                    <a:pt x="501" y="486"/>
                  </a:lnTo>
                  <a:lnTo>
                    <a:pt x="516" y="480"/>
                  </a:lnTo>
                  <a:lnTo>
                    <a:pt x="516" y="480"/>
                  </a:lnTo>
                  <a:lnTo>
                    <a:pt x="526" y="473"/>
                  </a:lnTo>
                  <a:lnTo>
                    <a:pt x="526" y="473"/>
                  </a:lnTo>
                  <a:lnTo>
                    <a:pt x="537" y="467"/>
                  </a:lnTo>
                  <a:lnTo>
                    <a:pt x="547" y="459"/>
                  </a:lnTo>
                  <a:lnTo>
                    <a:pt x="556" y="450"/>
                  </a:lnTo>
                  <a:lnTo>
                    <a:pt x="565" y="438"/>
                  </a:lnTo>
                  <a:lnTo>
                    <a:pt x="565" y="438"/>
                  </a:lnTo>
                  <a:lnTo>
                    <a:pt x="568" y="433"/>
                  </a:lnTo>
                  <a:lnTo>
                    <a:pt x="571" y="424"/>
                  </a:lnTo>
                  <a:lnTo>
                    <a:pt x="575" y="407"/>
                  </a:lnTo>
                  <a:lnTo>
                    <a:pt x="575" y="407"/>
                  </a:lnTo>
                  <a:lnTo>
                    <a:pt x="577" y="396"/>
                  </a:lnTo>
                  <a:lnTo>
                    <a:pt x="577" y="396"/>
                  </a:lnTo>
                  <a:lnTo>
                    <a:pt x="580" y="384"/>
                  </a:lnTo>
                  <a:lnTo>
                    <a:pt x="581" y="371"/>
                  </a:lnTo>
                  <a:lnTo>
                    <a:pt x="584" y="344"/>
                  </a:lnTo>
                  <a:lnTo>
                    <a:pt x="582" y="318"/>
                  </a:lnTo>
                  <a:lnTo>
                    <a:pt x="581" y="290"/>
                  </a:lnTo>
                  <a:lnTo>
                    <a:pt x="581" y="290"/>
                  </a:lnTo>
                  <a:lnTo>
                    <a:pt x="580" y="250"/>
                  </a:lnTo>
                  <a:lnTo>
                    <a:pt x="580" y="250"/>
                  </a:lnTo>
                  <a:lnTo>
                    <a:pt x="581" y="244"/>
                  </a:lnTo>
                  <a:lnTo>
                    <a:pt x="582" y="241"/>
                  </a:lnTo>
                  <a:lnTo>
                    <a:pt x="584" y="237"/>
                  </a:lnTo>
                  <a:lnTo>
                    <a:pt x="588" y="233"/>
                  </a:lnTo>
                  <a:lnTo>
                    <a:pt x="588" y="233"/>
                  </a:lnTo>
                  <a:lnTo>
                    <a:pt x="590" y="229"/>
                  </a:lnTo>
                  <a:lnTo>
                    <a:pt x="596" y="227"/>
                  </a:lnTo>
                  <a:lnTo>
                    <a:pt x="601" y="226"/>
                  </a:lnTo>
                  <a:lnTo>
                    <a:pt x="605" y="225"/>
                  </a:lnTo>
                  <a:lnTo>
                    <a:pt x="605" y="225"/>
                  </a:lnTo>
                  <a:lnTo>
                    <a:pt x="610" y="225"/>
                  </a:lnTo>
                  <a:lnTo>
                    <a:pt x="614" y="226"/>
                  </a:lnTo>
                  <a:lnTo>
                    <a:pt x="619" y="229"/>
                  </a:lnTo>
                  <a:lnTo>
                    <a:pt x="623" y="231"/>
                  </a:lnTo>
                  <a:lnTo>
                    <a:pt x="626" y="235"/>
                  </a:lnTo>
                  <a:lnTo>
                    <a:pt x="628" y="239"/>
                  </a:lnTo>
                  <a:lnTo>
                    <a:pt x="630" y="244"/>
                  </a:lnTo>
                  <a:lnTo>
                    <a:pt x="631" y="250"/>
                  </a:lnTo>
                  <a:lnTo>
                    <a:pt x="631" y="250"/>
                  </a:lnTo>
                  <a:lnTo>
                    <a:pt x="631" y="285"/>
                  </a:lnTo>
                  <a:lnTo>
                    <a:pt x="631" y="285"/>
                  </a:lnTo>
                  <a:lnTo>
                    <a:pt x="632" y="315"/>
                  </a:lnTo>
                  <a:lnTo>
                    <a:pt x="632" y="346"/>
                  </a:lnTo>
                  <a:lnTo>
                    <a:pt x="631" y="378"/>
                  </a:lnTo>
                  <a:lnTo>
                    <a:pt x="628" y="392"/>
                  </a:lnTo>
                  <a:lnTo>
                    <a:pt x="626" y="408"/>
                  </a:lnTo>
                  <a:lnTo>
                    <a:pt x="623" y="424"/>
                  </a:lnTo>
                  <a:lnTo>
                    <a:pt x="619" y="438"/>
                  </a:lnTo>
                  <a:lnTo>
                    <a:pt x="614" y="451"/>
                  </a:lnTo>
                  <a:lnTo>
                    <a:pt x="607" y="464"/>
                  </a:lnTo>
                  <a:lnTo>
                    <a:pt x="599" y="477"/>
                  </a:lnTo>
                  <a:lnTo>
                    <a:pt x="590" y="489"/>
                  </a:lnTo>
                  <a:lnTo>
                    <a:pt x="579" y="499"/>
                  </a:lnTo>
                  <a:lnTo>
                    <a:pt x="567" y="510"/>
                  </a:lnTo>
                  <a:lnTo>
                    <a:pt x="567" y="510"/>
                  </a:lnTo>
                  <a:lnTo>
                    <a:pt x="554" y="518"/>
                  </a:lnTo>
                  <a:lnTo>
                    <a:pt x="541" y="526"/>
                  </a:lnTo>
                  <a:lnTo>
                    <a:pt x="527" y="532"/>
                  </a:lnTo>
                  <a:lnTo>
                    <a:pt x="514" y="536"/>
                  </a:lnTo>
                  <a:lnTo>
                    <a:pt x="500" y="540"/>
                  </a:lnTo>
                  <a:lnTo>
                    <a:pt x="487" y="544"/>
                  </a:lnTo>
                  <a:lnTo>
                    <a:pt x="473" y="545"/>
                  </a:lnTo>
                  <a:lnTo>
                    <a:pt x="459" y="545"/>
                  </a:lnTo>
                  <a:lnTo>
                    <a:pt x="459" y="5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557"/>
            <p:cNvSpPr>
              <a:spLocks/>
            </p:cNvSpPr>
            <p:nvPr/>
          </p:nvSpPr>
          <p:spPr bwMode="auto">
            <a:xfrm>
              <a:off x="2146301" y="2049463"/>
              <a:ext cx="377825" cy="212725"/>
            </a:xfrm>
            <a:custGeom>
              <a:avLst/>
              <a:gdLst/>
              <a:ahLst/>
              <a:cxnLst>
                <a:cxn ang="0">
                  <a:pos x="240" y="532"/>
                </a:cxn>
                <a:cxn ang="0">
                  <a:pos x="311" y="529"/>
                </a:cxn>
                <a:cxn ang="0">
                  <a:pos x="854" y="529"/>
                </a:cxn>
                <a:cxn ang="0">
                  <a:pos x="928" y="529"/>
                </a:cxn>
                <a:cxn ang="0">
                  <a:pos x="943" y="525"/>
                </a:cxn>
                <a:cxn ang="0">
                  <a:pos x="951" y="514"/>
                </a:cxn>
                <a:cxn ang="0">
                  <a:pos x="952" y="504"/>
                </a:cxn>
                <a:cxn ang="0">
                  <a:pos x="949" y="491"/>
                </a:cxn>
                <a:cxn ang="0">
                  <a:pos x="939" y="482"/>
                </a:cxn>
                <a:cxn ang="0">
                  <a:pos x="285" y="480"/>
                </a:cxn>
                <a:cxn ang="0">
                  <a:pos x="242" y="481"/>
                </a:cxn>
                <a:cxn ang="0">
                  <a:pos x="183" y="482"/>
                </a:cxn>
                <a:cxn ang="0">
                  <a:pos x="140" y="477"/>
                </a:cxn>
                <a:cxn ang="0">
                  <a:pos x="120" y="473"/>
                </a:cxn>
                <a:cxn ang="0">
                  <a:pos x="82" y="463"/>
                </a:cxn>
                <a:cxn ang="0">
                  <a:pos x="65" y="443"/>
                </a:cxn>
                <a:cxn ang="0">
                  <a:pos x="58" y="388"/>
                </a:cxn>
                <a:cxn ang="0">
                  <a:pos x="51" y="320"/>
                </a:cxn>
                <a:cxn ang="0">
                  <a:pos x="51" y="289"/>
                </a:cxn>
                <a:cxn ang="0">
                  <a:pos x="56" y="259"/>
                </a:cxn>
                <a:cxn ang="0">
                  <a:pos x="61" y="231"/>
                </a:cxn>
                <a:cxn ang="0">
                  <a:pos x="64" y="164"/>
                </a:cxn>
                <a:cxn ang="0">
                  <a:pos x="72" y="100"/>
                </a:cxn>
                <a:cxn ang="0">
                  <a:pos x="78" y="79"/>
                </a:cxn>
                <a:cxn ang="0">
                  <a:pos x="92" y="61"/>
                </a:cxn>
                <a:cxn ang="0">
                  <a:pos x="120" y="53"/>
                </a:cxn>
                <a:cxn ang="0">
                  <a:pos x="192" y="51"/>
                </a:cxn>
                <a:cxn ang="0">
                  <a:pos x="552" y="51"/>
                </a:cxn>
                <a:cxn ang="0">
                  <a:pos x="792" y="52"/>
                </a:cxn>
                <a:cxn ang="0">
                  <a:pos x="921" y="52"/>
                </a:cxn>
                <a:cxn ang="0">
                  <a:pos x="934" y="45"/>
                </a:cxn>
                <a:cxn ang="0">
                  <a:pos x="939" y="32"/>
                </a:cxn>
                <a:cxn ang="0">
                  <a:pos x="939" y="23"/>
                </a:cxn>
                <a:cxn ang="0">
                  <a:pos x="934" y="10"/>
                </a:cxn>
                <a:cxn ang="0">
                  <a:pos x="921" y="4"/>
                </a:cxn>
                <a:cxn ang="0">
                  <a:pos x="231" y="2"/>
                </a:cxn>
                <a:cxn ang="0">
                  <a:pos x="170" y="0"/>
                </a:cxn>
                <a:cxn ang="0">
                  <a:pos x="125" y="0"/>
                </a:cxn>
                <a:cxn ang="0">
                  <a:pos x="74" y="13"/>
                </a:cxn>
                <a:cxn ang="0">
                  <a:pos x="60" y="21"/>
                </a:cxn>
                <a:cxn ang="0">
                  <a:pos x="34" y="56"/>
                </a:cxn>
                <a:cxn ang="0">
                  <a:pos x="19" y="111"/>
                </a:cxn>
                <a:cxn ang="0">
                  <a:pos x="14" y="178"/>
                </a:cxn>
                <a:cxn ang="0">
                  <a:pos x="13" y="208"/>
                </a:cxn>
                <a:cxn ang="0">
                  <a:pos x="2" y="270"/>
                </a:cxn>
                <a:cxn ang="0">
                  <a:pos x="0" y="306"/>
                </a:cxn>
                <a:cxn ang="0">
                  <a:pos x="5" y="384"/>
                </a:cxn>
                <a:cxn ang="0">
                  <a:pos x="15" y="446"/>
                </a:cxn>
                <a:cxn ang="0">
                  <a:pos x="35" y="485"/>
                </a:cxn>
                <a:cxn ang="0">
                  <a:pos x="68" y="511"/>
                </a:cxn>
                <a:cxn ang="0">
                  <a:pos x="95" y="523"/>
                </a:cxn>
                <a:cxn ang="0">
                  <a:pos x="158" y="529"/>
                </a:cxn>
                <a:cxn ang="0">
                  <a:pos x="214" y="533"/>
                </a:cxn>
              </a:cxnLst>
              <a:rect l="0" t="0" r="r" b="b"/>
              <a:pathLst>
                <a:path w="952" h="533">
                  <a:moveTo>
                    <a:pt x="214" y="533"/>
                  </a:moveTo>
                  <a:lnTo>
                    <a:pt x="214" y="533"/>
                  </a:lnTo>
                  <a:lnTo>
                    <a:pt x="240" y="532"/>
                  </a:lnTo>
                  <a:lnTo>
                    <a:pt x="240" y="532"/>
                  </a:lnTo>
                  <a:lnTo>
                    <a:pt x="266" y="531"/>
                  </a:lnTo>
                  <a:lnTo>
                    <a:pt x="311" y="529"/>
                  </a:lnTo>
                  <a:lnTo>
                    <a:pt x="455" y="528"/>
                  </a:lnTo>
                  <a:lnTo>
                    <a:pt x="455" y="528"/>
                  </a:lnTo>
                  <a:lnTo>
                    <a:pt x="854" y="529"/>
                  </a:lnTo>
                  <a:lnTo>
                    <a:pt x="854" y="529"/>
                  </a:lnTo>
                  <a:lnTo>
                    <a:pt x="928" y="529"/>
                  </a:lnTo>
                  <a:lnTo>
                    <a:pt x="928" y="529"/>
                  </a:lnTo>
                  <a:lnTo>
                    <a:pt x="934" y="529"/>
                  </a:lnTo>
                  <a:lnTo>
                    <a:pt x="939" y="528"/>
                  </a:lnTo>
                  <a:lnTo>
                    <a:pt x="943" y="525"/>
                  </a:lnTo>
                  <a:lnTo>
                    <a:pt x="947" y="521"/>
                  </a:lnTo>
                  <a:lnTo>
                    <a:pt x="949" y="519"/>
                  </a:lnTo>
                  <a:lnTo>
                    <a:pt x="951" y="514"/>
                  </a:lnTo>
                  <a:lnTo>
                    <a:pt x="952" y="510"/>
                  </a:lnTo>
                  <a:lnTo>
                    <a:pt x="952" y="504"/>
                  </a:lnTo>
                  <a:lnTo>
                    <a:pt x="952" y="504"/>
                  </a:lnTo>
                  <a:lnTo>
                    <a:pt x="952" y="501"/>
                  </a:lnTo>
                  <a:lnTo>
                    <a:pt x="951" y="495"/>
                  </a:lnTo>
                  <a:lnTo>
                    <a:pt x="949" y="491"/>
                  </a:lnTo>
                  <a:lnTo>
                    <a:pt x="947" y="487"/>
                  </a:lnTo>
                  <a:lnTo>
                    <a:pt x="943" y="485"/>
                  </a:lnTo>
                  <a:lnTo>
                    <a:pt x="939" y="482"/>
                  </a:lnTo>
                  <a:lnTo>
                    <a:pt x="934" y="481"/>
                  </a:lnTo>
                  <a:lnTo>
                    <a:pt x="928" y="480"/>
                  </a:lnTo>
                  <a:lnTo>
                    <a:pt x="285" y="480"/>
                  </a:lnTo>
                  <a:lnTo>
                    <a:pt x="285" y="480"/>
                  </a:lnTo>
                  <a:lnTo>
                    <a:pt x="242" y="481"/>
                  </a:lnTo>
                  <a:lnTo>
                    <a:pt x="242" y="481"/>
                  </a:lnTo>
                  <a:lnTo>
                    <a:pt x="200" y="482"/>
                  </a:lnTo>
                  <a:lnTo>
                    <a:pt x="200" y="482"/>
                  </a:lnTo>
                  <a:lnTo>
                    <a:pt x="183" y="482"/>
                  </a:lnTo>
                  <a:lnTo>
                    <a:pt x="167" y="481"/>
                  </a:lnTo>
                  <a:lnTo>
                    <a:pt x="153" y="480"/>
                  </a:lnTo>
                  <a:lnTo>
                    <a:pt x="140" y="477"/>
                  </a:lnTo>
                  <a:lnTo>
                    <a:pt x="140" y="477"/>
                  </a:lnTo>
                  <a:lnTo>
                    <a:pt x="120" y="473"/>
                  </a:lnTo>
                  <a:lnTo>
                    <a:pt x="120" y="473"/>
                  </a:lnTo>
                  <a:lnTo>
                    <a:pt x="99" y="469"/>
                  </a:lnTo>
                  <a:lnTo>
                    <a:pt x="90" y="467"/>
                  </a:lnTo>
                  <a:lnTo>
                    <a:pt x="82" y="463"/>
                  </a:lnTo>
                  <a:lnTo>
                    <a:pt x="74" y="457"/>
                  </a:lnTo>
                  <a:lnTo>
                    <a:pt x="69" y="451"/>
                  </a:lnTo>
                  <a:lnTo>
                    <a:pt x="65" y="443"/>
                  </a:lnTo>
                  <a:lnTo>
                    <a:pt x="64" y="433"/>
                  </a:lnTo>
                  <a:lnTo>
                    <a:pt x="64" y="433"/>
                  </a:lnTo>
                  <a:lnTo>
                    <a:pt x="58" y="388"/>
                  </a:lnTo>
                  <a:lnTo>
                    <a:pt x="58" y="388"/>
                  </a:lnTo>
                  <a:lnTo>
                    <a:pt x="53" y="342"/>
                  </a:lnTo>
                  <a:lnTo>
                    <a:pt x="51" y="320"/>
                  </a:lnTo>
                  <a:lnTo>
                    <a:pt x="51" y="298"/>
                  </a:lnTo>
                  <a:lnTo>
                    <a:pt x="51" y="298"/>
                  </a:lnTo>
                  <a:lnTo>
                    <a:pt x="51" y="289"/>
                  </a:lnTo>
                  <a:lnTo>
                    <a:pt x="52" y="278"/>
                  </a:lnTo>
                  <a:lnTo>
                    <a:pt x="56" y="259"/>
                  </a:lnTo>
                  <a:lnTo>
                    <a:pt x="56" y="259"/>
                  </a:lnTo>
                  <a:lnTo>
                    <a:pt x="58" y="246"/>
                  </a:lnTo>
                  <a:lnTo>
                    <a:pt x="61" y="231"/>
                  </a:lnTo>
                  <a:lnTo>
                    <a:pt x="61" y="231"/>
                  </a:lnTo>
                  <a:lnTo>
                    <a:pt x="64" y="198"/>
                  </a:lnTo>
                  <a:lnTo>
                    <a:pt x="64" y="164"/>
                  </a:lnTo>
                  <a:lnTo>
                    <a:pt x="64" y="164"/>
                  </a:lnTo>
                  <a:lnTo>
                    <a:pt x="65" y="149"/>
                  </a:lnTo>
                  <a:lnTo>
                    <a:pt x="66" y="132"/>
                  </a:lnTo>
                  <a:lnTo>
                    <a:pt x="72" y="100"/>
                  </a:lnTo>
                  <a:lnTo>
                    <a:pt x="72" y="100"/>
                  </a:lnTo>
                  <a:lnTo>
                    <a:pt x="74" y="90"/>
                  </a:lnTo>
                  <a:lnTo>
                    <a:pt x="78" y="79"/>
                  </a:lnTo>
                  <a:lnTo>
                    <a:pt x="82" y="72"/>
                  </a:lnTo>
                  <a:lnTo>
                    <a:pt x="87" y="65"/>
                  </a:lnTo>
                  <a:lnTo>
                    <a:pt x="92" y="61"/>
                  </a:lnTo>
                  <a:lnTo>
                    <a:pt x="100" y="57"/>
                  </a:lnTo>
                  <a:lnTo>
                    <a:pt x="109" y="55"/>
                  </a:lnTo>
                  <a:lnTo>
                    <a:pt x="120" y="53"/>
                  </a:lnTo>
                  <a:lnTo>
                    <a:pt x="120" y="53"/>
                  </a:lnTo>
                  <a:lnTo>
                    <a:pt x="149" y="52"/>
                  </a:lnTo>
                  <a:lnTo>
                    <a:pt x="192" y="51"/>
                  </a:lnTo>
                  <a:lnTo>
                    <a:pt x="315" y="49"/>
                  </a:lnTo>
                  <a:lnTo>
                    <a:pt x="315" y="49"/>
                  </a:lnTo>
                  <a:lnTo>
                    <a:pt x="552" y="51"/>
                  </a:lnTo>
                  <a:lnTo>
                    <a:pt x="783" y="52"/>
                  </a:lnTo>
                  <a:lnTo>
                    <a:pt x="792" y="52"/>
                  </a:lnTo>
                  <a:lnTo>
                    <a:pt x="792" y="52"/>
                  </a:lnTo>
                  <a:lnTo>
                    <a:pt x="915" y="53"/>
                  </a:lnTo>
                  <a:lnTo>
                    <a:pt x="915" y="53"/>
                  </a:lnTo>
                  <a:lnTo>
                    <a:pt x="921" y="52"/>
                  </a:lnTo>
                  <a:lnTo>
                    <a:pt x="926" y="51"/>
                  </a:lnTo>
                  <a:lnTo>
                    <a:pt x="930" y="48"/>
                  </a:lnTo>
                  <a:lnTo>
                    <a:pt x="934" y="45"/>
                  </a:lnTo>
                  <a:lnTo>
                    <a:pt x="936" y="42"/>
                  </a:lnTo>
                  <a:lnTo>
                    <a:pt x="939" y="38"/>
                  </a:lnTo>
                  <a:lnTo>
                    <a:pt x="939" y="32"/>
                  </a:lnTo>
                  <a:lnTo>
                    <a:pt x="940" y="28"/>
                  </a:lnTo>
                  <a:lnTo>
                    <a:pt x="940" y="28"/>
                  </a:lnTo>
                  <a:lnTo>
                    <a:pt x="939" y="23"/>
                  </a:lnTo>
                  <a:lnTo>
                    <a:pt x="939" y="19"/>
                  </a:lnTo>
                  <a:lnTo>
                    <a:pt x="936" y="14"/>
                  </a:lnTo>
                  <a:lnTo>
                    <a:pt x="934" y="10"/>
                  </a:lnTo>
                  <a:lnTo>
                    <a:pt x="930" y="8"/>
                  </a:lnTo>
                  <a:lnTo>
                    <a:pt x="926" y="5"/>
                  </a:lnTo>
                  <a:lnTo>
                    <a:pt x="921" y="4"/>
                  </a:lnTo>
                  <a:lnTo>
                    <a:pt x="915" y="2"/>
                  </a:lnTo>
                  <a:lnTo>
                    <a:pt x="231" y="2"/>
                  </a:lnTo>
                  <a:lnTo>
                    <a:pt x="231" y="2"/>
                  </a:lnTo>
                  <a:lnTo>
                    <a:pt x="193" y="1"/>
                  </a:lnTo>
                  <a:lnTo>
                    <a:pt x="193" y="1"/>
                  </a:lnTo>
                  <a:lnTo>
                    <a:pt x="170" y="0"/>
                  </a:lnTo>
                  <a:lnTo>
                    <a:pt x="146" y="0"/>
                  </a:lnTo>
                  <a:lnTo>
                    <a:pt x="146" y="0"/>
                  </a:lnTo>
                  <a:lnTo>
                    <a:pt x="125" y="0"/>
                  </a:lnTo>
                  <a:lnTo>
                    <a:pt x="106" y="2"/>
                  </a:lnTo>
                  <a:lnTo>
                    <a:pt x="89" y="6"/>
                  </a:lnTo>
                  <a:lnTo>
                    <a:pt x="74" y="13"/>
                  </a:lnTo>
                  <a:lnTo>
                    <a:pt x="74" y="13"/>
                  </a:lnTo>
                  <a:lnTo>
                    <a:pt x="66" y="17"/>
                  </a:lnTo>
                  <a:lnTo>
                    <a:pt x="60" y="21"/>
                  </a:lnTo>
                  <a:lnTo>
                    <a:pt x="49" y="31"/>
                  </a:lnTo>
                  <a:lnTo>
                    <a:pt x="40" y="43"/>
                  </a:lnTo>
                  <a:lnTo>
                    <a:pt x="34" y="56"/>
                  </a:lnTo>
                  <a:lnTo>
                    <a:pt x="28" y="70"/>
                  </a:lnTo>
                  <a:lnTo>
                    <a:pt x="24" y="83"/>
                  </a:lnTo>
                  <a:lnTo>
                    <a:pt x="19" y="111"/>
                  </a:lnTo>
                  <a:lnTo>
                    <a:pt x="19" y="111"/>
                  </a:lnTo>
                  <a:lnTo>
                    <a:pt x="15" y="142"/>
                  </a:lnTo>
                  <a:lnTo>
                    <a:pt x="14" y="178"/>
                  </a:lnTo>
                  <a:lnTo>
                    <a:pt x="14" y="178"/>
                  </a:lnTo>
                  <a:lnTo>
                    <a:pt x="14" y="192"/>
                  </a:lnTo>
                  <a:lnTo>
                    <a:pt x="13" y="208"/>
                  </a:lnTo>
                  <a:lnTo>
                    <a:pt x="7" y="239"/>
                  </a:lnTo>
                  <a:lnTo>
                    <a:pt x="7" y="239"/>
                  </a:lnTo>
                  <a:lnTo>
                    <a:pt x="2" y="270"/>
                  </a:lnTo>
                  <a:lnTo>
                    <a:pt x="2" y="270"/>
                  </a:lnTo>
                  <a:lnTo>
                    <a:pt x="1" y="287"/>
                  </a:lnTo>
                  <a:lnTo>
                    <a:pt x="0" y="306"/>
                  </a:lnTo>
                  <a:lnTo>
                    <a:pt x="0" y="324"/>
                  </a:lnTo>
                  <a:lnTo>
                    <a:pt x="1" y="344"/>
                  </a:lnTo>
                  <a:lnTo>
                    <a:pt x="5" y="384"/>
                  </a:lnTo>
                  <a:lnTo>
                    <a:pt x="11" y="429"/>
                  </a:lnTo>
                  <a:lnTo>
                    <a:pt x="11" y="429"/>
                  </a:lnTo>
                  <a:lnTo>
                    <a:pt x="15" y="446"/>
                  </a:lnTo>
                  <a:lnTo>
                    <a:pt x="21" y="460"/>
                  </a:lnTo>
                  <a:lnTo>
                    <a:pt x="27" y="473"/>
                  </a:lnTo>
                  <a:lnTo>
                    <a:pt x="35" y="485"/>
                  </a:lnTo>
                  <a:lnTo>
                    <a:pt x="44" y="494"/>
                  </a:lnTo>
                  <a:lnTo>
                    <a:pt x="55" y="503"/>
                  </a:lnTo>
                  <a:lnTo>
                    <a:pt x="68" y="511"/>
                  </a:lnTo>
                  <a:lnTo>
                    <a:pt x="83" y="519"/>
                  </a:lnTo>
                  <a:lnTo>
                    <a:pt x="83" y="519"/>
                  </a:lnTo>
                  <a:lnTo>
                    <a:pt x="95" y="523"/>
                  </a:lnTo>
                  <a:lnTo>
                    <a:pt x="109" y="525"/>
                  </a:lnTo>
                  <a:lnTo>
                    <a:pt x="138" y="528"/>
                  </a:lnTo>
                  <a:lnTo>
                    <a:pt x="158" y="529"/>
                  </a:lnTo>
                  <a:lnTo>
                    <a:pt x="158" y="529"/>
                  </a:lnTo>
                  <a:lnTo>
                    <a:pt x="187" y="532"/>
                  </a:lnTo>
                  <a:lnTo>
                    <a:pt x="214" y="533"/>
                  </a:lnTo>
                  <a:lnTo>
                    <a:pt x="214" y="5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558"/>
            <p:cNvSpPr>
              <a:spLocks/>
            </p:cNvSpPr>
            <p:nvPr/>
          </p:nvSpPr>
          <p:spPr bwMode="auto">
            <a:xfrm>
              <a:off x="2501901" y="1965325"/>
              <a:ext cx="250825" cy="203200"/>
            </a:xfrm>
            <a:custGeom>
              <a:avLst/>
              <a:gdLst/>
              <a:ahLst/>
              <a:cxnLst>
                <a:cxn ang="0">
                  <a:pos x="617" y="510"/>
                </a:cxn>
                <a:cxn ang="0">
                  <a:pos x="633" y="497"/>
                </a:cxn>
                <a:cxn ang="0">
                  <a:pos x="636" y="485"/>
                </a:cxn>
                <a:cxn ang="0">
                  <a:pos x="632" y="473"/>
                </a:cxn>
                <a:cxn ang="0">
                  <a:pos x="586" y="407"/>
                </a:cxn>
                <a:cxn ang="0">
                  <a:pos x="513" y="303"/>
                </a:cxn>
                <a:cxn ang="0">
                  <a:pos x="480" y="267"/>
                </a:cxn>
                <a:cxn ang="0">
                  <a:pos x="412" y="191"/>
                </a:cxn>
                <a:cxn ang="0">
                  <a:pos x="365" y="133"/>
                </a:cxn>
                <a:cxn ang="0">
                  <a:pos x="330" y="90"/>
                </a:cxn>
                <a:cxn ang="0">
                  <a:pos x="292" y="52"/>
                </a:cxn>
                <a:cxn ang="0">
                  <a:pos x="255" y="30"/>
                </a:cxn>
                <a:cxn ang="0">
                  <a:pos x="195" y="8"/>
                </a:cxn>
                <a:cxn ang="0">
                  <a:pos x="132" y="0"/>
                </a:cxn>
                <a:cxn ang="0">
                  <a:pos x="92" y="4"/>
                </a:cxn>
                <a:cxn ang="0">
                  <a:pos x="55" y="14"/>
                </a:cxn>
                <a:cxn ang="0">
                  <a:pos x="26" y="36"/>
                </a:cxn>
                <a:cxn ang="0">
                  <a:pos x="9" y="68"/>
                </a:cxn>
                <a:cxn ang="0">
                  <a:pos x="0" y="118"/>
                </a:cxn>
                <a:cxn ang="0">
                  <a:pos x="3" y="195"/>
                </a:cxn>
                <a:cxn ang="0">
                  <a:pos x="5" y="240"/>
                </a:cxn>
                <a:cxn ang="0">
                  <a:pos x="8" y="251"/>
                </a:cxn>
                <a:cxn ang="0">
                  <a:pos x="17" y="261"/>
                </a:cxn>
                <a:cxn ang="0">
                  <a:pos x="31" y="264"/>
                </a:cxn>
                <a:cxn ang="0">
                  <a:pos x="41" y="263"/>
                </a:cxn>
                <a:cxn ang="0">
                  <a:pos x="51" y="255"/>
                </a:cxn>
                <a:cxn ang="0">
                  <a:pos x="56" y="240"/>
                </a:cxn>
                <a:cxn ang="0">
                  <a:pos x="54" y="196"/>
                </a:cxn>
                <a:cxn ang="0">
                  <a:pos x="50" y="148"/>
                </a:cxn>
                <a:cxn ang="0">
                  <a:pos x="55" y="102"/>
                </a:cxn>
                <a:cxn ang="0">
                  <a:pos x="67" y="76"/>
                </a:cxn>
                <a:cxn ang="0">
                  <a:pos x="89" y="57"/>
                </a:cxn>
                <a:cxn ang="0">
                  <a:pos x="113" y="52"/>
                </a:cxn>
                <a:cxn ang="0">
                  <a:pos x="145" y="52"/>
                </a:cxn>
                <a:cxn ang="0">
                  <a:pos x="186" y="57"/>
                </a:cxn>
                <a:cxn ang="0">
                  <a:pos x="235" y="76"/>
                </a:cxn>
                <a:cxn ang="0">
                  <a:pos x="263" y="95"/>
                </a:cxn>
                <a:cxn ang="0">
                  <a:pos x="300" y="137"/>
                </a:cxn>
                <a:cxn ang="0">
                  <a:pos x="315" y="157"/>
                </a:cxn>
                <a:cxn ang="0">
                  <a:pos x="411" y="264"/>
                </a:cxn>
                <a:cxn ang="0">
                  <a:pos x="489" y="353"/>
                </a:cxn>
                <a:cxn ang="0">
                  <a:pos x="546" y="435"/>
                </a:cxn>
                <a:cxn ang="0">
                  <a:pos x="589" y="501"/>
                </a:cxn>
                <a:cxn ang="0">
                  <a:pos x="598" y="509"/>
                </a:cxn>
                <a:cxn ang="0">
                  <a:pos x="610" y="511"/>
                </a:cxn>
              </a:cxnLst>
              <a:rect l="0" t="0" r="r" b="b"/>
              <a:pathLst>
                <a:path w="636" h="511">
                  <a:moveTo>
                    <a:pt x="610" y="511"/>
                  </a:moveTo>
                  <a:lnTo>
                    <a:pt x="610" y="511"/>
                  </a:lnTo>
                  <a:lnTo>
                    <a:pt x="617" y="510"/>
                  </a:lnTo>
                  <a:lnTo>
                    <a:pt x="624" y="507"/>
                  </a:lnTo>
                  <a:lnTo>
                    <a:pt x="629" y="503"/>
                  </a:lnTo>
                  <a:lnTo>
                    <a:pt x="633" y="497"/>
                  </a:lnTo>
                  <a:lnTo>
                    <a:pt x="633" y="497"/>
                  </a:lnTo>
                  <a:lnTo>
                    <a:pt x="636" y="492"/>
                  </a:lnTo>
                  <a:lnTo>
                    <a:pt x="636" y="485"/>
                  </a:lnTo>
                  <a:lnTo>
                    <a:pt x="634" y="480"/>
                  </a:lnTo>
                  <a:lnTo>
                    <a:pt x="632" y="473"/>
                  </a:lnTo>
                  <a:lnTo>
                    <a:pt x="632" y="473"/>
                  </a:lnTo>
                  <a:lnTo>
                    <a:pt x="608" y="439"/>
                  </a:lnTo>
                  <a:lnTo>
                    <a:pt x="586" y="407"/>
                  </a:lnTo>
                  <a:lnTo>
                    <a:pt x="586" y="407"/>
                  </a:lnTo>
                  <a:lnTo>
                    <a:pt x="563" y="373"/>
                  </a:lnTo>
                  <a:lnTo>
                    <a:pt x="539" y="337"/>
                  </a:lnTo>
                  <a:lnTo>
                    <a:pt x="513" y="303"/>
                  </a:lnTo>
                  <a:lnTo>
                    <a:pt x="500" y="288"/>
                  </a:lnTo>
                  <a:lnTo>
                    <a:pt x="485" y="272"/>
                  </a:lnTo>
                  <a:lnTo>
                    <a:pt x="480" y="267"/>
                  </a:lnTo>
                  <a:lnTo>
                    <a:pt x="480" y="267"/>
                  </a:lnTo>
                  <a:lnTo>
                    <a:pt x="434" y="217"/>
                  </a:lnTo>
                  <a:lnTo>
                    <a:pt x="412" y="191"/>
                  </a:lnTo>
                  <a:lnTo>
                    <a:pt x="390" y="165"/>
                  </a:lnTo>
                  <a:lnTo>
                    <a:pt x="390" y="165"/>
                  </a:lnTo>
                  <a:lnTo>
                    <a:pt x="365" y="133"/>
                  </a:lnTo>
                  <a:lnTo>
                    <a:pt x="365" y="133"/>
                  </a:lnTo>
                  <a:lnTo>
                    <a:pt x="348" y="111"/>
                  </a:lnTo>
                  <a:lnTo>
                    <a:pt x="330" y="90"/>
                  </a:lnTo>
                  <a:lnTo>
                    <a:pt x="311" y="69"/>
                  </a:lnTo>
                  <a:lnTo>
                    <a:pt x="301" y="61"/>
                  </a:lnTo>
                  <a:lnTo>
                    <a:pt x="292" y="52"/>
                  </a:lnTo>
                  <a:lnTo>
                    <a:pt x="292" y="52"/>
                  </a:lnTo>
                  <a:lnTo>
                    <a:pt x="273" y="40"/>
                  </a:lnTo>
                  <a:lnTo>
                    <a:pt x="255" y="30"/>
                  </a:lnTo>
                  <a:lnTo>
                    <a:pt x="235" y="21"/>
                  </a:lnTo>
                  <a:lnTo>
                    <a:pt x="216" y="13"/>
                  </a:lnTo>
                  <a:lnTo>
                    <a:pt x="195" y="8"/>
                  </a:lnTo>
                  <a:lnTo>
                    <a:pt x="174" y="2"/>
                  </a:lnTo>
                  <a:lnTo>
                    <a:pt x="153" y="0"/>
                  </a:lnTo>
                  <a:lnTo>
                    <a:pt x="132" y="0"/>
                  </a:lnTo>
                  <a:lnTo>
                    <a:pt x="132" y="0"/>
                  </a:lnTo>
                  <a:lnTo>
                    <a:pt x="111" y="0"/>
                  </a:lnTo>
                  <a:lnTo>
                    <a:pt x="92" y="4"/>
                  </a:lnTo>
                  <a:lnTo>
                    <a:pt x="73" y="8"/>
                  </a:lnTo>
                  <a:lnTo>
                    <a:pt x="55" y="14"/>
                  </a:lnTo>
                  <a:lnTo>
                    <a:pt x="55" y="14"/>
                  </a:lnTo>
                  <a:lnTo>
                    <a:pt x="43" y="21"/>
                  </a:lnTo>
                  <a:lnTo>
                    <a:pt x="34" y="29"/>
                  </a:lnTo>
                  <a:lnTo>
                    <a:pt x="26" y="36"/>
                  </a:lnTo>
                  <a:lnTo>
                    <a:pt x="18" y="46"/>
                  </a:lnTo>
                  <a:lnTo>
                    <a:pt x="13" y="56"/>
                  </a:lnTo>
                  <a:lnTo>
                    <a:pt x="9" y="68"/>
                  </a:lnTo>
                  <a:lnTo>
                    <a:pt x="5" y="80"/>
                  </a:lnTo>
                  <a:lnTo>
                    <a:pt x="3" y="91"/>
                  </a:lnTo>
                  <a:lnTo>
                    <a:pt x="0" y="118"/>
                  </a:lnTo>
                  <a:lnTo>
                    <a:pt x="0" y="144"/>
                  </a:lnTo>
                  <a:lnTo>
                    <a:pt x="1" y="170"/>
                  </a:lnTo>
                  <a:lnTo>
                    <a:pt x="3" y="195"/>
                  </a:lnTo>
                  <a:lnTo>
                    <a:pt x="3" y="195"/>
                  </a:lnTo>
                  <a:lnTo>
                    <a:pt x="5" y="220"/>
                  </a:lnTo>
                  <a:lnTo>
                    <a:pt x="5" y="240"/>
                  </a:lnTo>
                  <a:lnTo>
                    <a:pt x="5" y="240"/>
                  </a:lnTo>
                  <a:lnTo>
                    <a:pt x="7" y="246"/>
                  </a:lnTo>
                  <a:lnTo>
                    <a:pt x="8" y="251"/>
                  </a:lnTo>
                  <a:lnTo>
                    <a:pt x="11" y="255"/>
                  </a:lnTo>
                  <a:lnTo>
                    <a:pt x="13" y="259"/>
                  </a:lnTo>
                  <a:lnTo>
                    <a:pt x="17" y="261"/>
                  </a:lnTo>
                  <a:lnTo>
                    <a:pt x="22" y="263"/>
                  </a:lnTo>
                  <a:lnTo>
                    <a:pt x="26" y="264"/>
                  </a:lnTo>
                  <a:lnTo>
                    <a:pt x="31" y="264"/>
                  </a:lnTo>
                  <a:lnTo>
                    <a:pt x="31" y="264"/>
                  </a:lnTo>
                  <a:lnTo>
                    <a:pt x="35" y="264"/>
                  </a:lnTo>
                  <a:lnTo>
                    <a:pt x="41" y="263"/>
                  </a:lnTo>
                  <a:lnTo>
                    <a:pt x="45" y="261"/>
                  </a:lnTo>
                  <a:lnTo>
                    <a:pt x="48" y="259"/>
                  </a:lnTo>
                  <a:lnTo>
                    <a:pt x="51" y="255"/>
                  </a:lnTo>
                  <a:lnTo>
                    <a:pt x="54" y="251"/>
                  </a:lnTo>
                  <a:lnTo>
                    <a:pt x="55" y="246"/>
                  </a:lnTo>
                  <a:lnTo>
                    <a:pt x="56" y="240"/>
                  </a:lnTo>
                  <a:lnTo>
                    <a:pt x="56" y="240"/>
                  </a:lnTo>
                  <a:lnTo>
                    <a:pt x="55" y="220"/>
                  </a:lnTo>
                  <a:lnTo>
                    <a:pt x="54" y="196"/>
                  </a:lnTo>
                  <a:lnTo>
                    <a:pt x="54" y="196"/>
                  </a:lnTo>
                  <a:lnTo>
                    <a:pt x="51" y="171"/>
                  </a:lnTo>
                  <a:lnTo>
                    <a:pt x="50" y="148"/>
                  </a:lnTo>
                  <a:lnTo>
                    <a:pt x="51" y="124"/>
                  </a:lnTo>
                  <a:lnTo>
                    <a:pt x="52" y="112"/>
                  </a:lnTo>
                  <a:lnTo>
                    <a:pt x="55" y="102"/>
                  </a:lnTo>
                  <a:lnTo>
                    <a:pt x="58" y="93"/>
                  </a:lnTo>
                  <a:lnTo>
                    <a:pt x="62" y="84"/>
                  </a:lnTo>
                  <a:lnTo>
                    <a:pt x="67" y="76"/>
                  </a:lnTo>
                  <a:lnTo>
                    <a:pt x="72" y="68"/>
                  </a:lnTo>
                  <a:lnTo>
                    <a:pt x="80" y="63"/>
                  </a:lnTo>
                  <a:lnTo>
                    <a:pt x="89" y="57"/>
                  </a:lnTo>
                  <a:lnTo>
                    <a:pt x="99" y="53"/>
                  </a:lnTo>
                  <a:lnTo>
                    <a:pt x="113" y="52"/>
                  </a:lnTo>
                  <a:lnTo>
                    <a:pt x="113" y="52"/>
                  </a:lnTo>
                  <a:lnTo>
                    <a:pt x="132" y="51"/>
                  </a:lnTo>
                  <a:lnTo>
                    <a:pt x="132" y="51"/>
                  </a:lnTo>
                  <a:lnTo>
                    <a:pt x="145" y="52"/>
                  </a:lnTo>
                  <a:lnTo>
                    <a:pt x="158" y="53"/>
                  </a:lnTo>
                  <a:lnTo>
                    <a:pt x="173" y="55"/>
                  </a:lnTo>
                  <a:lnTo>
                    <a:pt x="186" y="57"/>
                  </a:lnTo>
                  <a:lnTo>
                    <a:pt x="211" y="65"/>
                  </a:lnTo>
                  <a:lnTo>
                    <a:pt x="235" y="76"/>
                  </a:lnTo>
                  <a:lnTo>
                    <a:pt x="235" y="76"/>
                  </a:lnTo>
                  <a:lnTo>
                    <a:pt x="246" y="81"/>
                  </a:lnTo>
                  <a:lnTo>
                    <a:pt x="255" y="87"/>
                  </a:lnTo>
                  <a:lnTo>
                    <a:pt x="263" y="95"/>
                  </a:lnTo>
                  <a:lnTo>
                    <a:pt x="271" y="103"/>
                  </a:lnTo>
                  <a:lnTo>
                    <a:pt x="285" y="120"/>
                  </a:lnTo>
                  <a:lnTo>
                    <a:pt x="300" y="137"/>
                  </a:lnTo>
                  <a:lnTo>
                    <a:pt x="300" y="137"/>
                  </a:lnTo>
                  <a:lnTo>
                    <a:pt x="315" y="157"/>
                  </a:lnTo>
                  <a:lnTo>
                    <a:pt x="315" y="157"/>
                  </a:lnTo>
                  <a:lnTo>
                    <a:pt x="362" y="212"/>
                  </a:lnTo>
                  <a:lnTo>
                    <a:pt x="411" y="264"/>
                  </a:lnTo>
                  <a:lnTo>
                    <a:pt x="411" y="264"/>
                  </a:lnTo>
                  <a:lnTo>
                    <a:pt x="468" y="328"/>
                  </a:lnTo>
                  <a:lnTo>
                    <a:pt x="468" y="328"/>
                  </a:lnTo>
                  <a:lnTo>
                    <a:pt x="489" y="353"/>
                  </a:lnTo>
                  <a:lnTo>
                    <a:pt x="509" y="380"/>
                  </a:lnTo>
                  <a:lnTo>
                    <a:pt x="527" y="408"/>
                  </a:lnTo>
                  <a:lnTo>
                    <a:pt x="546" y="435"/>
                  </a:lnTo>
                  <a:lnTo>
                    <a:pt x="546" y="435"/>
                  </a:lnTo>
                  <a:lnTo>
                    <a:pt x="566" y="468"/>
                  </a:lnTo>
                  <a:lnTo>
                    <a:pt x="589" y="501"/>
                  </a:lnTo>
                  <a:lnTo>
                    <a:pt x="589" y="501"/>
                  </a:lnTo>
                  <a:lnTo>
                    <a:pt x="593" y="505"/>
                  </a:lnTo>
                  <a:lnTo>
                    <a:pt x="598" y="509"/>
                  </a:lnTo>
                  <a:lnTo>
                    <a:pt x="603" y="510"/>
                  </a:lnTo>
                  <a:lnTo>
                    <a:pt x="610" y="511"/>
                  </a:lnTo>
                  <a:lnTo>
                    <a:pt x="610" y="5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559"/>
            <p:cNvSpPr>
              <a:spLocks/>
            </p:cNvSpPr>
            <p:nvPr/>
          </p:nvSpPr>
          <p:spPr bwMode="auto">
            <a:xfrm>
              <a:off x="2503488" y="2152650"/>
              <a:ext cx="250825" cy="217488"/>
            </a:xfrm>
            <a:custGeom>
              <a:avLst/>
              <a:gdLst/>
              <a:ahLst/>
              <a:cxnLst>
                <a:cxn ang="0">
                  <a:pos x="192" y="545"/>
                </a:cxn>
                <a:cxn ang="0">
                  <a:pos x="248" y="528"/>
                </a:cxn>
                <a:cxn ang="0">
                  <a:pos x="299" y="493"/>
                </a:cxn>
                <a:cxn ang="0">
                  <a:pos x="330" y="456"/>
                </a:cxn>
                <a:cxn ang="0">
                  <a:pos x="374" y="396"/>
                </a:cxn>
                <a:cxn ang="0">
                  <a:pos x="412" y="342"/>
                </a:cxn>
                <a:cxn ang="0">
                  <a:pos x="442" y="302"/>
                </a:cxn>
                <a:cxn ang="0">
                  <a:pos x="464" y="278"/>
                </a:cxn>
                <a:cxn ang="0">
                  <a:pos x="477" y="260"/>
                </a:cxn>
                <a:cxn ang="0">
                  <a:pos x="489" y="236"/>
                </a:cxn>
                <a:cxn ang="0">
                  <a:pos x="521" y="198"/>
                </a:cxn>
                <a:cxn ang="0">
                  <a:pos x="564" y="142"/>
                </a:cxn>
                <a:cxn ang="0">
                  <a:pos x="581" y="123"/>
                </a:cxn>
                <a:cxn ang="0">
                  <a:pos x="599" y="99"/>
                </a:cxn>
                <a:cxn ang="0">
                  <a:pos x="620" y="66"/>
                </a:cxn>
                <a:cxn ang="0">
                  <a:pos x="632" y="26"/>
                </a:cxn>
                <a:cxn ang="0">
                  <a:pos x="630" y="15"/>
                </a:cxn>
                <a:cxn ang="0">
                  <a:pos x="626" y="7"/>
                </a:cxn>
                <a:cxn ang="0">
                  <a:pos x="613" y="1"/>
                </a:cxn>
                <a:cxn ang="0">
                  <a:pos x="599" y="2"/>
                </a:cxn>
                <a:cxn ang="0">
                  <a:pos x="587" y="10"/>
                </a:cxn>
                <a:cxn ang="0">
                  <a:pos x="582" y="23"/>
                </a:cxn>
                <a:cxn ang="0">
                  <a:pos x="575" y="47"/>
                </a:cxn>
                <a:cxn ang="0">
                  <a:pos x="548" y="86"/>
                </a:cxn>
                <a:cxn ang="0">
                  <a:pos x="518" y="117"/>
                </a:cxn>
                <a:cxn ang="0">
                  <a:pos x="488" y="159"/>
                </a:cxn>
                <a:cxn ang="0">
                  <a:pos x="463" y="192"/>
                </a:cxn>
                <a:cxn ang="0">
                  <a:pos x="446" y="210"/>
                </a:cxn>
                <a:cxn ang="0">
                  <a:pos x="426" y="236"/>
                </a:cxn>
                <a:cxn ang="0">
                  <a:pos x="401" y="270"/>
                </a:cxn>
                <a:cxn ang="0">
                  <a:pos x="375" y="302"/>
                </a:cxn>
                <a:cxn ang="0">
                  <a:pos x="339" y="358"/>
                </a:cxn>
                <a:cxn ang="0">
                  <a:pos x="316" y="389"/>
                </a:cxn>
                <a:cxn ang="0">
                  <a:pos x="301" y="417"/>
                </a:cxn>
                <a:cxn ang="0">
                  <a:pos x="289" y="433"/>
                </a:cxn>
                <a:cxn ang="0">
                  <a:pos x="260" y="461"/>
                </a:cxn>
                <a:cxn ang="0">
                  <a:pos x="243" y="477"/>
                </a:cxn>
                <a:cxn ang="0">
                  <a:pos x="212" y="493"/>
                </a:cxn>
                <a:cxn ang="0">
                  <a:pos x="178" y="498"/>
                </a:cxn>
                <a:cxn ang="0">
                  <a:pos x="146" y="493"/>
                </a:cxn>
                <a:cxn ang="0">
                  <a:pos x="116" y="480"/>
                </a:cxn>
                <a:cxn ang="0">
                  <a:pos x="95" y="467"/>
                </a:cxn>
                <a:cxn ang="0">
                  <a:pos x="67" y="439"/>
                </a:cxn>
                <a:cxn ang="0">
                  <a:pos x="61" y="425"/>
                </a:cxn>
                <a:cxn ang="0">
                  <a:pos x="56" y="397"/>
                </a:cxn>
                <a:cxn ang="0">
                  <a:pos x="51" y="371"/>
                </a:cxn>
                <a:cxn ang="0">
                  <a:pos x="51" y="290"/>
                </a:cxn>
                <a:cxn ang="0">
                  <a:pos x="52" y="251"/>
                </a:cxn>
                <a:cxn ang="0">
                  <a:pos x="48" y="236"/>
                </a:cxn>
                <a:cxn ang="0">
                  <a:pos x="42" y="230"/>
                </a:cxn>
                <a:cxn ang="0">
                  <a:pos x="27" y="226"/>
                </a:cxn>
                <a:cxn ang="0">
                  <a:pos x="18" y="227"/>
                </a:cxn>
                <a:cxn ang="0">
                  <a:pos x="6" y="235"/>
                </a:cxn>
                <a:cxn ang="0">
                  <a:pos x="3" y="251"/>
                </a:cxn>
                <a:cxn ang="0">
                  <a:pos x="1" y="286"/>
                </a:cxn>
                <a:cxn ang="0">
                  <a:pos x="3" y="378"/>
                </a:cxn>
                <a:cxn ang="0">
                  <a:pos x="9" y="423"/>
                </a:cxn>
                <a:cxn ang="0">
                  <a:pos x="26" y="465"/>
                </a:cxn>
                <a:cxn ang="0">
                  <a:pos x="54" y="501"/>
                </a:cxn>
                <a:cxn ang="0">
                  <a:pos x="78" y="519"/>
                </a:cxn>
                <a:cxn ang="0">
                  <a:pos x="118" y="537"/>
                </a:cxn>
                <a:cxn ang="0">
                  <a:pos x="159" y="546"/>
                </a:cxn>
              </a:cxnLst>
              <a:rect l="0" t="0" r="r" b="b"/>
              <a:pathLst>
                <a:path w="632" h="546">
                  <a:moveTo>
                    <a:pt x="173" y="546"/>
                  </a:moveTo>
                  <a:lnTo>
                    <a:pt x="173" y="546"/>
                  </a:lnTo>
                  <a:lnTo>
                    <a:pt x="192" y="545"/>
                  </a:lnTo>
                  <a:lnTo>
                    <a:pt x="212" y="542"/>
                  </a:lnTo>
                  <a:lnTo>
                    <a:pt x="231" y="536"/>
                  </a:lnTo>
                  <a:lnTo>
                    <a:pt x="248" y="528"/>
                  </a:lnTo>
                  <a:lnTo>
                    <a:pt x="267" y="519"/>
                  </a:lnTo>
                  <a:lnTo>
                    <a:pt x="284" y="506"/>
                  </a:lnTo>
                  <a:lnTo>
                    <a:pt x="299" y="493"/>
                  </a:lnTo>
                  <a:lnTo>
                    <a:pt x="314" y="476"/>
                  </a:lnTo>
                  <a:lnTo>
                    <a:pt x="314" y="476"/>
                  </a:lnTo>
                  <a:lnTo>
                    <a:pt x="330" y="456"/>
                  </a:lnTo>
                  <a:lnTo>
                    <a:pt x="344" y="436"/>
                  </a:lnTo>
                  <a:lnTo>
                    <a:pt x="374" y="396"/>
                  </a:lnTo>
                  <a:lnTo>
                    <a:pt x="374" y="396"/>
                  </a:lnTo>
                  <a:lnTo>
                    <a:pt x="398" y="363"/>
                  </a:lnTo>
                  <a:lnTo>
                    <a:pt x="398" y="363"/>
                  </a:lnTo>
                  <a:lnTo>
                    <a:pt x="412" y="342"/>
                  </a:lnTo>
                  <a:lnTo>
                    <a:pt x="412" y="342"/>
                  </a:lnTo>
                  <a:lnTo>
                    <a:pt x="432" y="315"/>
                  </a:lnTo>
                  <a:lnTo>
                    <a:pt x="442" y="302"/>
                  </a:lnTo>
                  <a:lnTo>
                    <a:pt x="454" y="289"/>
                  </a:lnTo>
                  <a:lnTo>
                    <a:pt x="454" y="289"/>
                  </a:lnTo>
                  <a:lnTo>
                    <a:pt x="464" y="278"/>
                  </a:lnTo>
                  <a:lnTo>
                    <a:pt x="472" y="268"/>
                  </a:lnTo>
                  <a:lnTo>
                    <a:pt x="472" y="268"/>
                  </a:lnTo>
                  <a:lnTo>
                    <a:pt x="477" y="260"/>
                  </a:lnTo>
                  <a:lnTo>
                    <a:pt x="483" y="249"/>
                  </a:lnTo>
                  <a:lnTo>
                    <a:pt x="483" y="249"/>
                  </a:lnTo>
                  <a:lnTo>
                    <a:pt x="489" y="236"/>
                  </a:lnTo>
                  <a:lnTo>
                    <a:pt x="489" y="236"/>
                  </a:lnTo>
                  <a:lnTo>
                    <a:pt x="505" y="219"/>
                  </a:lnTo>
                  <a:lnTo>
                    <a:pt x="521" y="198"/>
                  </a:lnTo>
                  <a:lnTo>
                    <a:pt x="521" y="198"/>
                  </a:lnTo>
                  <a:lnTo>
                    <a:pt x="541" y="170"/>
                  </a:lnTo>
                  <a:lnTo>
                    <a:pt x="564" y="142"/>
                  </a:lnTo>
                  <a:lnTo>
                    <a:pt x="569" y="136"/>
                  </a:lnTo>
                  <a:lnTo>
                    <a:pt x="569" y="136"/>
                  </a:lnTo>
                  <a:lnTo>
                    <a:pt x="581" y="123"/>
                  </a:lnTo>
                  <a:lnTo>
                    <a:pt x="582" y="120"/>
                  </a:lnTo>
                  <a:lnTo>
                    <a:pt x="582" y="120"/>
                  </a:lnTo>
                  <a:lnTo>
                    <a:pt x="599" y="99"/>
                  </a:lnTo>
                  <a:lnTo>
                    <a:pt x="607" y="89"/>
                  </a:lnTo>
                  <a:lnTo>
                    <a:pt x="615" y="78"/>
                  </a:lnTo>
                  <a:lnTo>
                    <a:pt x="620" y="66"/>
                  </a:lnTo>
                  <a:lnTo>
                    <a:pt x="625" y="53"/>
                  </a:lnTo>
                  <a:lnTo>
                    <a:pt x="629" y="40"/>
                  </a:lnTo>
                  <a:lnTo>
                    <a:pt x="632" y="26"/>
                  </a:lnTo>
                  <a:lnTo>
                    <a:pt x="632" y="26"/>
                  </a:lnTo>
                  <a:lnTo>
                    <a:pt x="632" y="21"/>
                  </a:lnTo>
                  <a:lnTo>
                    <a:pt x="630" y="15"/>
                  </a:lnTo>
                  <a:lnTo>
                    <a:pt x="629" y="11"/>
                  </a:lnTo>
                  <a:lnTo>
                    <a:pt x="626" y="7"/>
                  </a:lnTo>
                  <a:lnTo>
                    <a:pt x="626" y="7"/>
                  </a:lnTo>
                  <a:lnTo>
                    <a:pt x="623" y="5"/>
                  </a:lnTo>
                  <a:lnTo>
                    <a:pt x="617" y="2"/>
                  </a:lnTo>
                  <a:lnTo>
                    <a:pt x="613" y="1"/>
                  </a:lnTo>
                  <a:lnTo>
                    <a:pt x="608" y="0"/>
                  </a:lnTo>
                  <a:lnTo>
                    <a:pt x="608" y="0"/>
                  </a:lnTo>
                  <a:lnTo>
                    <a:pt x="599" y="2"/>
                  </a:lnTo>
                  <a:lnTo>
                    <a:pt x="595" y="4"/>
                  </a:lnTo>
                  <a:lnTo>
                    <a:pt x="591" y="6"/>
                  </a:lnTo>
                  <a:lnTo>
                    <a:pt x="587" y="10"/>
                  </a:lnTo>
                  <a:lnTo>
                    <a:pt x="585" y="14"/>
                  </a:lnTo>
                  <a:lnTo>
                    <a:pt x="582" y="18"/>
                  </a:lnTo>
                  <a:lnTo>
                    <a:pt x="582" y="23"/>
                  </a:lnTo>
                  <a:lnTo>
                    <a:pt x="582" y="23"/>
                  </a:lnTo>
                  <a:lnTo>
                    <a:pt x="579" y="35"/>
                  </a:lnTo>
                  <a:lnTo>
                    <a:pt x="575" y="47"/>
                  </a:lnTo>
                  <a:lnTo>
                    <a:pt x="570" y="57"/>
                  </a:lnTo>
                  <a:lnTo>
                    <a:pt x="564" y="68"/>
                  </a:lnTo>
                  <a:lnTo>
                    <a:pt x="548" y="86"/>
                  </a:lnTo>
                  <a:lnTo>
                    <a:pt x="531" y="104"/>
                  </a:lnTo>
                  <a:lnTo>
                    <a:pt x="531" y="104"/>
                  </a:lnTo>
                  <a:lnTo>
                    <a:pt x="518" y="117"/>
                  </a:lnTo>
                  <a:lnTo>
                    <a:pt x="518" y="117"/>
                  </a:lnTo>
                  <a:lnTo>
                    <a:pt x="502" y="138"/>
                  </a:lnTo>
                  <a:lnTo>
                    <a:pt x="488" y="159"/>
                  </a:lnTo>
                  <a:lnTo>
                    <a:pt x="488" y="159"/>
                  </a:lnTo>
                  <a:lnTo>
                    <a:pt x="471" y="181"/>
                  </a:lnTo>
                  <a:lnTo>
                    <a:pt x="463" y="192"/>
                  </a:lnTo>
                  <a:lnTo>
                    <a:pt x="454" y="201"/>
                  </a:lnTo>
                  <a:lnTo>
                    <a:pt x="454" y="201"/>
                  </a:lnTo>
                  <a:lnTo>
                    <a:pt x="446" y="210"/>
                  </a:lnTo>
                  <a:lnTo>
                    <a:pt x="439" y="218"/>
                  </a:lnTo>
                  <a:lnTo>
                    <a:pt x="426" y="236"/>
                  </a:lnTo>
                  <a:lnTo>
                    <a:pt x="426" y="236"/>
                  </a:lnTo>
                  <a:lnTo>
                    <a:pt x="415" y="255"/>
                  </a:lnTo>
                  <a:lnTo>
                    <a:pt x="408" y="262"/>
                  </a:lnTo>
                  <a:lnTo>
                    <a:pt x="401" y="270"/>
                  </a:lnTo>
                  <a:lnTo>
                    <a:pt x="401" y="270"/>
                  </a:lnTo>
                  <a:lnTo>
                    <a:pt x="388" y="286"/>
                  </a:lnTo>
                  <a:lnTo>
                    <a:pt x="375" y="302"/>
                  </a:lnTo>
                  <a:lnTo>
                    <a:pt x="353" y="336"/>
                  </a:lnTo>
                  <a:lnTo>
                    <a:pt x="353" y="336"/>
                  </a:lnTo>
                  <a:lnTo>
                    <a:pt x="339" y="358"/>
                  </a:lnTo>
                  <a:lnTo>
                    <a:pt x="324" y="378"/>
                  </a:lnTo>
                  <a:lnTo>
                    <a:pt x="324" y="378"/>
                  </a:lnTo>
                  <a:lnTo>
                    <a:pt x="316" y="389"/>
                  </a:lnTo>
                  <a:lnTo>
                    <a:pt x="310" y="401"/>
                  </a:lnTo>
                  <a:lnTo>
                    <a:pt x="310" y="401"/>
                  </a:lnTo>
                  <a:lnTo>
                    <a:pt x="301" y="417"/>
                  </a:lnTo>
                  <a:lnTo>
                    <a:pt x="301" y="417"/>
                  </a:lnTo>
                  <a:lnTo>
                    <a:pt x="296" y="425"/>
                  </a:lnTo>
                  <a:lnTo>
                    <a:pt x="289" y="433"/>
                  </a:lnTo>
                  <a:lnTo>
                    <a:pt x="275" y="447"/>
                  </a:lnTo>
                  <a:lnTo>
                    <a:pt x="275" y="447"/>
                  </a:lnTo>
                  <a:lnTo>
                    <a:pt x="260" y="461"/>
                  </a:lnTo>
                  <a:lnTo>
                    <a:pt x="260" y="461"/>
                  </a:lnTo>
                  <a:lnTo>
                    <a:pt x="252" y="469"/>
                  </a:lnTo>
                  <a:lnTo>
                    <a:pt x="243" y="477"/>
                  </a:lnTo>
                  <a:lnTo>
                    <a:pt x="233" y="484"/>
                  </a:lnTo>
                  <a:lnTo>
                    <a:pt x="222" y="487"/>
                  </a:lnTo>
                  <a:lnTo>
                    <a:pt x="212" y="493"/>
                  </a:lnTo>
                  <a:lnTo>
                    <a:pt x="200" y="495"/>
                  </a:lnTo>
                  <a:lnTo>
                    <a:pt x="190" y="497"/>
                  </a:lnTo>
                  <a:lnTo>
                    <a:pt x="178" y="498"/>
                  </a:lnTo>
                  <a:lnTo>
                    <a:pt x="178" y="498"/>
                  </a:lnTo>
                  <a:lnTo>
                    <a:pt x="162" y="497"/>
                  </a:lnTo>
                  <a:lnTo>
                    <a:pt x="146" y="493"/>
                  </a:lnTo>
                  <a:lnTo>
                    <a:pt x="131" y="487"/>
                  </a:lnTo>
                  <a:lnTo>
                    <a:pt x="116" y="480"/>
                  </a:lnTo>
                  <a:lnTo>
                    <a:pt x="116" y="480"/>
                  </a:lnTo>
                  <a:lnTo>
                    <a:pt x="107" y="474"/>
                  </a:lnTo>
                  <a:lnTo>
                    <a:pt x="107" y="474"/>
                  </a:lnTo>
                  <a:lnTo>
                    <a:pt x="95" y="467"/>
                  </a:lnTo>
                  <a:lnTo>
                    <a:pt x="85" y="460"/>
                  </a:lnTo>
                  <a:lnTo>
                    <a:pt x="76" y="451"/>
                  </a:lnTo>
                  <a:lnTo>
                    <a:pt x="67" y="439"/>
                  </a:lnTo>
                  <a:lnTo>
                    <a:pt x="67" y="439"/>
                  </a:lnTo>
                  <a:lnTo>
                    <a:pt x="64" y="433"/>
                  </a:lnTo>
                  <a:lnTo>
                    <a:pt x="61" y="425"/>
                  </a:lnTo>
                  <a:lnTo>
                    <a:pt x="57" y="408"/>
                  </a:lnTo>
                  <a:lnTo>
                    <a:pt x="57" y="408"/>
                  </a:lnTo>
                  <a:lnTo>
                    <a:pt x="56" y="397"/>
                  </a:lnTo>
                  <a:lnTo>
                    <a:pt x="56" y="397"/>
                  </a:lnTo>
                  <a:lnTo>
                    <a:pt x="52" y="384"/>
                  </a:lnTo>
                  <a:lnTo>
                    <a:pt x="51" y="371"/>
                  </a:lnTo>
                  <a:lnTo>
                    <a:pt x="50" y="345"/>
                  </a:lnTo>
                  <a:lnTo>
                    <a:pt x="50" y="317"/>
                  </a:lnTo>
                  <a:lnTo>
                    <a:pt x="51" y="290"/>
                  </a:lnTo>
                  <a:lnTo>
                    <a:pt x="51" y="290"/>
                  </a:lnTo>
                  <a:lnTo>
                    <a:pt x="52" y="251"/>
                  </a:lnTo>
                  <a:lnTo>
                    <a:pt x="52" y="251"/>
                  </a:lnTo>
                  <a:lnTo>
                    <a:pt x="52" y="245"/>
                  </a:lnTo>
                  <a:lnTo>
                    <a:pt x="51" y="240"/>
                  </a:lnTo>
                  <a:lnTo>
                    <a:pt x="48" y="236"/>
                  </a:lnTo>
                  <a:lnTo>
                    <a:pt x="46" y="232"/>
                  </a:lnTo>
                  <a:lnTo>
                    <a:pt x="46" y="232"/>
                  </a:lnTo>
                  <a:lnTo>
                    <a:pt x="42" y="230"/>
                  </a:lnTo>
                  <a:lnTo>
                    <a:pt x="38" y="227"/>
                  </a:lnTo>
                  <a:lnTo>
                    <a:pt x="33" y="226"/>
                  </a:lnTo>
                  <a:lnTo>
                    <a:pt x="27" y="226"/>
                  </a:lnTo>
                  <a:lnTo>
                    <a:pt x="27" y="226"/>
                  </a:lnTo>
                  <a:lnTo>
                    <a:pt x="22" y="226"/>
                  </a:lnTo>
                  <a:lnTo>
                    <a:pt x="18" y="227"/>
                  </a:lnTo>
                  <a:lnTo>
                    <a:pt x="14" y="230"/>
                  </a:lnTo>
                  <a:lnTo>
                    <a:pt x="10" y="232"/>
                  </a:lnTo>
                  <a:lnTo>
                    <a:pt x="6" y="235"/>
                  </a:lnTo>
                  <a:lnTo>
                    <a:pt x="4" y="239"/>
                  </a:lnTo>
                  <a:lnTo>
                    <a:pt x="3" y="244"/>
                  </a:lnTo>
                  <a:lnTo>
                    <a:pt x="3" y="251"/>
                  </a:lnTo>
                  <a:lnTo>
                    <a:pt x="3" y="251"/>
                  </a:lnTo>
                  <a:lnTo>
                    <a:pt x="1" y="286"/>
                  </a:lnTo>
                  <a:lnTo>
                    <a:pt x="1" y="286"/>
                  </a:lnTo>
                  <a:lnTo>
                    <a:pt x="0" y="316"/>
                  </a:lnTo>
                  <a:lnTo>
                    <a:pt x="0" y="346"/>
                  </a:lnTo>
                  <a:lnTo>
                    <a:pt x="3" y="378"/>
                  </a:lnTo>
                  <a:lnTo>
                    <a:pt x="4" y="393"/>
                  </a:lnTo>
                  <a:lnTo>
                    <a:pt x="6" y="409"/>
                  </a:lnTo>
                  <a:lnTo>
                    <a:pt x="9" y="423"/>
                  </a:lnTo>
                  <a:lnTo>
                    <a:pt x="14" y="438"/>
                  </a:lnTo>
                  <a:lnTo>
                    <a:pt x="20" y="452"/>
                  </a:lnTo>
                  <a:lnTo>
                    <a:pt x="26" y="465"/>
                  </a:lnTo>
                  <a:lnTo>
                    <a:pt x="34" y="478"/>
                  </a:lnTo>
                  <a:lnTo>
                    <a:pt x="43" y="490"/>
                  </a:lnTo>
                  <a:lnTo>
                    <a:pt x="54" y="501"/>
                  </a:lnTo>
                  <a:lnTo>
                    <a:pt x="65" y="511"/>
                  </a:lnTo>
                  <a:lnTo>
                    <a:pt x="65" y="511"/>
                  </a:lnTo>
                  <a:lnTo>
                    <a:pt x="78" y="519"/>
                  </a:lnTo>
                  <a:lnTo>
                    <a:pt x="91" y="527"/>
                  </a:lnTo>
                  <a:lnTo>
                    <a:pt x="105" y="532"/>
                  </a:lnTo>
                  <a:lnTo>
                    <a:pt x="118" y="537"/>
                  </a:lnTo>
                  <a:lnTo>
                    <a:pt x="132" y="541"/>
                  </a:lnTo>
                  <a:lnTo>
                    <a:pt x="145" y="544"/>
                  </a:lnTo>
                  <a:lnTo>
                    <a:pt x="159" y="546"/>
                  </a:lnTo>
                  <a:lnTo>
                    <a:pt x="173" y="546"/>
                  </a:lnTo>
                  <a:lnTo>
                    <a:pt x="173" y="54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01" name="PA_库_组合 100"/>
          <p:cNvGrpSpPr/>
          <p:nvPr>
            <p:custDataLst>
              <p:tags r:id="rId11"/>
            </p:custDataLst>
          </p:nvPr>
        </p:nvGrpSpPr>
        <p:grpSpPr>
          <a:xfrm>
            <a:off x="8751769" y="2302916"/>
            <a:ext cx="1022351" cy="1011768"/>
            <a:chOff x="3100388" y="1978025"/>
            <a:chExt cx="766763" cy="758826"/>
          </a:xfrm>
          <a:solidFill>
            <a:srgbClr val="FBA6A5"/>
          </a:solidFill>
        </p:grpSpPr>
        <p:sp>
          <p:nvSpPr>
            <p:cNvPr id="102" name="Freeform 560"/>
            <p:cNvSpPr>
              <a:spLocks/>
            </p:cNvSpPr>
            <p:nvPr/>
          </p:nvSpPr>
          <p:spPr bwMode="auto">
            <a:xfrm>
              <a:off x="3306763" y="2555875"/>
              <a:ext cx="34925" cy="76200"/>
            </a:xfrm>
            <a:custGeom>
              <a:avLst/>
              <a:gdLst/>
              <a:ahLst/>
              <a:cxnLst>
                <a:cxn ang="0">
                  <a:pos x="77" y="3"/>
                </a:cxn>
                <a:cxn ang="0">
                  <a:pos x="77" y="3"/>
                </a:cxn>
                <a:cxn ang="0">
                  <a:pos x="54" y="47"/>
                </a:cxn>
                <a:cxn ang="0">
                  <a:pos x="31" y="93"/>
                </a:cxn>
                <a:cxn ang="0">
                  <a:pos x="22" y="115"/>
                </a:cxn>
                <a:cxn ang="0">
                  <a:pos x="13" y="139"/>
                </a:cxn>
                <a:cxn ang="0">
                  <a:pos x="5" y="164"/>
                </a:cxn>
                <a:cxn ang="0">
                  <a:pos x="0" y="187"/>
                </a:cxn>
                <a:cxn ang="0">
                  <a:pos x="0" y="187"/>
                </a:cxn>
                <a:cxn ang="0">
                  <a:pos x="0" y="190"/>
                </a:cxn>
                <a:cxn ang="0">
                  <a:pos x="1" y="191"/>
                </a:cxn>
                <a:cxn ang="0">
                  <a:pos x="5" y="194"/>
                </a:cxn>
                <a:cxn ang="0">
                  <a:pos x="6" y="194"/>
                </a:cxn>
                <a:cxn ang="0">
                  <a:pos x="9" y="194"/>
                </a:cxn>
                <a:cxn ang="0">
                  <a:pos x="10" y="192"/>
                </a:cxn>
                <a:cxn ang="0">
                  <a:pos x="12" y="190"/>
                </a:cxn>
                <a:cxn ang="0">
                  <a:pos x="12" y="190"/>
                </a:cxn>
                <a:cxn ang="0">
                  <a:pos x="17" y="166"/>
                </a:cxn>
                <a:cxn ang="0">
                  <a:pos x="23" y="143"/>
                </a:cxn>
                <a:cxn ang="0">
                  <a:pos x="33" y="120"/>
                </a:cxn>
                <a:cxn ang="0">
                  <a:pos x="42" y="97"/>
                </a:cxn>
                <a:cxn ang="0">
                  <a:pos x="64" y="52"/>
                </a:cxn>
                <a:cxn ang="0">
                  <a:pos x="86" y="9"/>
                </a:cxn>
                <a:cxn ang="0">
                  <a:pos x="86" y="9"/>
                </a:cxn>
                <a:cxn ang="0">
                  <a:pos x="88" y="7"/>
                </a:cxn>
                <a:cxn ang="0">
                  <a:pos x="88" y="4"/>
                </a:cxn>
                <a:cxn ang="0">
                  <a:pos x="85" y="1"/>
                </a:cxn>
                <a:cxn ang="0">
                  <a:pos x="80" y="0"/>
                </a:cxn>
                <a:cxn ang="0">
                  <a:pos x="78" y="1"/>
                </a:cxn>
                <a:cxn ang="0">
                  <a:pos x="77" y="3"/>
                </a:cxn>
                <a:cxn ang="0">
                  <a:pos x="77" y="3"/>
                </a:cxn>
              </a:cxnLst>
              <a:rect l="0" t="0" r="r" b="b"/>
              <a:pathLst>
                <a:path w="88" h="194">
                  <a:moveTo>
                    <a:pt x="77" y="3"/>
                  </a:moveTo>
                  <a:lnTo>
                    <a:pt x="77" y="3"/>
                  </a:lnTo>
                  <a:lnTo>
                    <a:pt x="54" y="47"/>
                  </a:lnTo>
                  <a:lnTo>
                    <a:pt x="31" y="93"/>
                  </a:lnTo>
                  <a:lnTo>
                    <a:pt x="22" y="115"/>
                  </a:lnTo>
                  <a:lnTo>
                    <a:pt x="13" y="139"/>
                  </a:lnTo>
                  <a:lnTo>
                    <a:pt x="5" y="164"/>
                  </a:lnTo>
                  <a:lnTo>
                    <a:pt x="0" y="187"/>
                  </a:lnTo>
                  <a:lnTo>
                    <a:pt x="0" y="187"/>
                  </a:lnTo>
                  <a:lnTo>
                    <a:pt x="0" y="190"/>
                  </a:lnTo>
                  <a:lnTo>
                    <a:pt x="1" y="191"/>
                  </a:lnTo>
                  <a:lnTo>
                    <a:pt x="5" y="194"/>
                  </a:lnTo>
                  <a:lnTo>
                    <a:pt x="6" y="194"/>
                  </a:lnTo>
                  <a:lnTo>
                    <a:pt x="9" y="194"/>
                  </a:lnTo>
                  <a:lnTo>
                    <a:pt x="10" y="192"/>
                  </a:lnTo>
                  <a:lnTo>
                    <a:pt x="12" y="190"/>
                  </a:lnTo>
                  <a:lnTo>
                    <a:pt x="12" y="190"/>
                  </a:lnTo>
                  <a:lnTo>
                    <a:pt x="17" y="166"/>
                  </a:lnTo>
                  <a:lnTo>
                    <a:pt x="23" y="143"/>
                  </a:lnTo>
                  <a:lnTo>
                    <a:pt x="33" y="120"/>
                  </a:lnTo>
                  <a:lnTo>
                    <a:pt x="42" y="97"/>
                  </a:lnTo>
                  <a:lnTo>
                    <a:pt x="64" y="52"/>
                  </a:lnTo>
                  <a:lnTo>
                    <a:pt x="86" y="9"/>
                  </a:lnTo>
                  <a:lnTo>
                    <a:pt x="86" y="9"/>
                  </a:lnTo>
                  <a:lnTo>
                    <a:pt x="88" y="7"/>
                  </a:lnTo>
                  <a:lnTo>
                    <a:pt x="88" y="4"/>
                  </a:lnTo>
                  <a:lnTo>
                    <a:pt x="85" y="1"/>
                  </a:lnTo>
                  <a:lnTo>
                    <a:pt x="80" y="0"/>
                  </a:lnTo>
                  <a:lnTo>
                    <a:pt x="78" y="1"/>
                  </a:lnTo>
                  <a:lnTo>
                    <a:pt x="77" y="3"/>
                  </a:lnTo>
                  <a:lnTo>
                    <a:pt x="7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561"/>
            <p:cNvSpPr>
              <a:spLocks/>
            </p:cNvSpPr>
            <p:nvPr/>
          </p:nvSpPr>
          <p:spPr bwMode="auto">
            <a:xfrm>
              <a:off x="3319463" y="2565400"/>
              <a:ext cx="47625" cy="98425"/>
            </a:xfrm>
            <a:custGeom>
              <a:avLst/>
              <a:gdLst/>
              <a:ahLst/>
              <a:cxnLst>
                <a:cxn ang="0">
                  <a:pos x="108" y="3"/>
                </a:cxn>
                <a:cxn ang="0">
                  <a:pos x="108" y="3"/>
                </a:cxn>
                <a:cxn ang="0">
                  <a:pos x="102" y="12"/>
                </a:cxn>
                <a:cxn ang="0">
                  <a:pos x="95" y="23"/>
                </a:cxn>
                <a:cxn ang="0">
                  <a:pos x="89" y="33"/>
                </a:cxn>
                <a:cxn ang="0">
                  <a:pos x="84" y="45"/>
                </a:cxn>
                <a:cxn ang="0">
                  <a:pos x="84" y="45"/>
                </a:cxn>
                <a:cxn ang="0">
                  <a:pos x="65" y="85"/>
                </a:cxn>
                <a:cxn ang="0">
                  <a:pos x="47" y="126"/>
                </a:cxn>
                <a:cxn ang="0">
                  <a:pos x="47" y="126"/>
                </a:cxn>
                <a:cxn ang="0">
                  <a:pos x="34" y="155"/>
                </a:cxn>
                <a:cxn ang="0">
                  <a:pos x="20" y="182"/>
                </a:cxn>
                <a:cxn ang="0">
                  <a:pos x="13" y="196"/>
                </a:cxn>
                <a:cxn ang="0">
                  <a:pos x="8" y="211"/>
                </a:cxn>
                <a:cxn ang="0">
                  <a:pos x="3" y="227"/>
                </a:cxn>
                <a:cxn ang="0">
                  <a:pos x="0" y="242"/>
                </a:cxn>
                <a:cxn ang="0">
                  <a:pos x="0" y="242"/>
                </a:cxn>
                <a:cxn ang="0">
                  <a:pos x="0" y="245"/>
                </a:cxn>
                <a:cxn ang="0">
                  <a:pos x="1" y="246"/>
                </a:cxn>
                <a:cxn ang="0">
                  <a:pos x="4" y="247"/>
                </a:cxn>
                <a:cxn ang="0">
                  <a:pos x="5" y="247"/>
                </a:cxn>
                <a:cxn ang="0">
                  <a:pos x="9" y="246"/>
                </a:cxn>
                <a:cxn ang="0">
                  <a:pos x="10" y="245"/>
                </a:cxn>
                <a:cxn ang="0">
                  <a:pos x="12" y="242"/>
                </a:cxn>
                <a:cxn ang="0">
                  <a:pos x="12" y="242"/>
                </a:cxn>
                <a:cxn ang="0">
                  <a:pos x="14" y="228"/>
                </a:cxn>
                <a:cxn ang="0">
                  <a:pos x="18" y="213"/>
                </a:cxn>
                <a:cxn ang="0">
                  <a:pos x="23" y="199"/>
                </a:cxn>
                <a:cxn ang="0">
                  <a:pos x="30" y="185"/>
                </a:cxn>
                <a:cxn ang="0">
                  <a:pos x="43" y="159"/>
                </a:cxn>
                <a:cxn ang="0">
                  <a:pos x="57" y="131"/>
                </a:cxn>
                <a:cxn ang="0">
                  <a:pos x="57" y="131"/>
                </a:cxn>
                <a:cxn ang="0">
                  <a:pos x="71" y="101"/>
                </a:cxn>
                <a:cxn ang="0">
                  <a:pos x="84" y="68"/>
                </a:cxn>
                <a:cxn ang="0">
                  <a:pos x="90" y="53"/>
                </a:cxn>
                <a:cxn ang="0">
                  <a:pos x="98" y="38"/>
                </a:cxn>
                <a:cxn ang="0">
                  <a:pos x="107" y="24"/>
                </a:cxn>
                <a:cxn ang="0">
                  <a:pos x="116" y="11"/>
                </a:cxn>
                <a:cxn ang="0">
                  <a:pos x="116" y="11"/>
                </a:cxn>
                <a:cxn ang="0">
                  <a:pos x="118" y="8"/>
                </a:cxn>
                <a:cxn ang="0">
                  <a:pos x="118" y="6"/>
                </a:cxn>
                <a:cxn ang="0">
                  <a:pos x="116" y="3"/>
                </a:cxn>
                <a:cxn ang="0">
                  <a:pos x="114" y="2"/>
                </a:cxn>
                <a:cxn ang="0">
                  <a:pos x="112" y="0"/>
                </a:cxn>
                <a:cxn ang="0">
                  <a:pos x="110" y="2"/>
                </a:cxn>
                <a:cxn ang="0">
                  <a:pos x="108" y="3"/>
                </a:cxn>
                <a:cxn ang="0">
                  <a:pos x="108" y="3"/>
                </a:cxn>
              </a:cxnLst>
              <a:rect l="0" t="0" r="r" b="b"/>
              <a:pathLst>
                <a:path w="118" h="247">
                  <a:moveTo>
                    <a:pt x="108" y="3"/>
                  </a:moveTo>
                  <a:lnTo>
                    <a:pt x="108" y="3"/>
                  </a:lnTo>
                  <a:lnTo>
                    <a:pt x="102" y="12"/>
                  </a:lnTo>
                  <a:lnTo>
                    <a:pt x="95" y="23"/>
                  </a:lnTo>
                  <a:lnTo>
                    <a:pt x="89" y="33"/>
                  </a:lnTo>
                  <a:lnTo>
                    <a:pt x="84" y="45"/>
                  </a:lnTo>
                  <a:lnTo>
                    <a:pt x="84" y="45"/>
                  </a:lnTo>
                  <a:lnTo>
                    <a:pt x="65" y="85"/>
                  </a:lnTo>
                  <a:lnTo>
                    <a:pt x="47" y="126"/>
                  </a:lnTo>
                  <a:lnTo>
                    <a:pt x="47" y="126"/>
                  </a:lnTo>
                  <a:lnTo>
                    <a:pt x="34" y="155"/>
                  </a:lnTo>
                  <a:lnTo>
                    <a:pt x="20" y="182"/>
                  </a:lnTo>
                  <a:lnTo>
                    <a:pt x="13" y="196"/>
                  </a:lnTo>
                  <a:lnTo>
                    <a:pt x="8" y="211"/>
                  </a:lnTo>
                  <a:lnTo>
                    <a:pt x="3" y="227"/>
                  </a:lnTo>
                  <a:lnTo>
                    <a:pt x="0" y="242"/>
                  </a:lnTo>
                  <a:lnTo>
                    <a:pt x="0" y="242"/>
                  </a:lnTo>
                  <a:lnTo>
                    <a:pt x="0" y="245"/>
                  </a:lnTo>
                  <a:lnTo>
                    <a:pt x="1" y="246"/>
                  </a:lnTo>
                  <a:lnTo>
                    <a:pt x="4" y="247"/>
                  </a:lnTo>
                  <a:lnTo>
                    <a:pt x="5" y="247"/>
                  </a:lnTo>
                  <a:lnTo>
                    <a:pt x="9" y="246"/>
                  </a:lnTo>
                  <a:lnTo>
                    <a:pt x="10" y="245"/>
                  </a:lnTo>
                  <a:lnTo>
                    <a:pt x="12" y="242"/>
                  </a:lnTo>
                  <a:lnTo>
                    <a:pt x="12" y="242"/>
                  </a:lnTo>
                  <a:lnTo>
                    <a:pt x="14" y="228"/>
                  </a:lnTo>
                  <a:lnTo>
                    <a:pt x="18" y="213"/>
                  </a:lnTo>
                  <a:lnTo>
                    <a:pt x="23" y="199"/>
                  </a:lnTo>
                  <a:lnTo>
                    <a:pt x="30" y="185"/>
                  </a:lnTo>
                  <a:lnTo>
                    <a:pt x="43" y="159"/>
                  </a:lnTo>
                  <a:lnTo>
                    <a:pt x="57" y="131"/>
                  </a:lnTo>
                  <a:lnTo>
                    <a:pt x="57" y="131"/>
                  </a:lnTo>
                  <a:lnTo>
                    <a:pt x="71" y="101"/>
                  </a:lnTo>
                  <a:lnTo>
                    <a:pt x="84" y="68"/>
                  </a:lnTo>
                  <a:lnTo>
                    <a:pt x="90" y="53"/>
                  </a:lnTo>
                  <a:lnTo>
                    <a:pt x="98" y="38"/>
                  </a:lnTo>
                  <a:lnTo>
                    <a:pt x="107" y="24"/>
                  </a:lnTo>
                  <a:lnTo>
                    <a:pt x="116" y="11"/>
                  </a:lnTo>
                  <a:lnTo>
                    <a:pt x="116" y="11"/>
                  </a:lnTo>
                  <a:lnTo>
                    <a:pt x="118" y="8"/>
                  </a:lnTo>
                  <a:lnTo>
                    <a:pt x="118" y="6"/>
                  </a:lnTo>
                  <a:lnTo>
                    <a:pt x="116" y="3"/>
                  </a:lnTo>
                  <a:lnTo>
                    <a:pt x="114" y="2"/>
                  </a:lnTo>
                  <a:lnTo>
                    <a:pt x="112" y="0"/>
                  </a:lnTo>
                  <a:lnTo>
                    <a:pt x="110" y="2"/>
                  </a:lnTo>
                  <a:lnTo>
                    <a:pt x="108" y="3"/>
                  </a:lnTo>
                  <a:lnTo>
                    <a:pt x="10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562"/>
            <p:cNvSpPr>
              <a:spLocks/>
            </p:cNvSpPr>
            <p:nvPr/>
          </p:nvSpPr>
          <p:spPr bwMode="auto">
            <a:xfrm>
              <a:off x="3328988" y="2595563"/>
              <a:ext cx="55563" cy="95250"/>
            </a:xfrm>
            <a:custGeom>
              <a:avLst/>
              <a:gdLst/>
              <a:ahLst/>
              <a:cxnLst>
                <a:cxn ang="0">
                  <a:pos x="131" y="2"/>
                </a:cxn>
                <a:cxn ang="0">
                  <a:pos x="131" y="2"/>
                </a:cxn>
                <a:cxn ang="0">
                  <a:pos x="119" y="14"/>
                </a:cxn>
                <a:cxn ang="0">
                  <a:pos x="109" y="27"/>
                </a:cxn>
                <a:cxn ang="0">
                  <a:pos x="91" y="54"/>
                </a:cxn>
                <a:cxn ang="0">
                  <a:pos x="74" y="82"/>
                </a:cxn>
                <a:cxn ang="0">
                  <a:pos x="58" y="112"/>
                </a:cxn>
                <a:cxn ang="0">
                  <a:pos x="31" y="172"/>
                </a:cxn>
                <a:cxn ang="0">
                  <a:pos x="16" y="202"/>
                </a:cxn>
                <a:cxn ang="0">
                  <a:pos x="0" y="231"/>
                </a:cxn>
                <a:cxn ang="0">
                  <a:pos x="0" y="231"/>
                </a:cxn>
                <a:cxn ang="0">
                  <a:pos x="0" y="233"/>
                </a:cxn>
                <a:cxn ang="0">
                  <a:pos x="0" y="236"/>
                </a:cxn>
                <a:cxn ang="0">
                  <a:pos x="3" y="238"/>
                </a:cxn>
                <a:cxn ang="0">
                  <a:pos x="7" y="240"/>
                </a:cxn>
                <a:cxn ang="0">
                  <a:pos x="10" y="238"/>
                </a:cxn>
                <a:cxn ang="0">
                  <a:pos x="11" y="237"/>
                </a:cxn>
                <a:cxn ang="0">
                  <a:pos x="11" y="237"/>
                </a:cxn>
                <a:cxn ang="0">
                  <a:pos x="25" y="207"/>
                </a:cxn>
                <a:cxn ang="0">
                  <a:pos x="40" y="178"/>
                </a:cxn>
                <a:cxn ang="0">
                  <a:pos x="67" y="118"/>
                </a:cxn>
                <a:cxn ang="0">
                  <a:pos x="83" y="89"/>
                </a:cxn>
                <a:cxn ang="0">
                  <a:pos x="99" y="61"/>
                </a:cxn>
                <a:cxn ang="0">
                  <a:pos x="118" y="34"/>
                </a:cxn>
                <a:cxn ang="0">
                  <a:pos x="129" y="21"/>
                </a:cxn>
                <a:cxn ang="0">
                  <a:pos x="139" y="10"/>
                </a:cxn>
                <a:cxn ang="0">
                  <a:pos x="139" y="10"/>
                </a:cxn>
                <a:cxn ang="0">
                  <a:pos x="140" y="7"/>
                </a:cxn>
                <a:cxn ang="0">
                  <a:pos x="140" y="6"/>
                </a:cxn>
                <a:cxn ang="0">
                  <a:pos x="139" y="2"/>
                </a:cxn>
                <a:cxn ang="0">
                  <a:pos x="135" y="0"/>
                </a:cxn>
                <a:cxn ang="0">
                  <a:pos x="133" y="0"/>
                </a:cxn>
                <a:cxn ang="0">
                  <a:pos x="131" y="2"/>
                </a:cxn>
                <a:cxn ang="0">
                  <a:pos x="131" y="2"/>
                </a:cxn>
              </a:cxnLst>
              <a:rect l="0" t="0" r="r" b="b"/>
              <a:pathLst>
                <a:path w="140" h="240">
                  <a:moveTo>
                    <a:pt x="131" y="2"/>
                  </a:moveTo>
                  <a:lnTo>
                    <a:pt x="131" y="2"/>
                  </a:lnTo>
                  <a:lnTo>
                    <a:pt x="119" y="14"/>
                  </a:lnTo>
                  <a:lnTo>
                    <a:pt x="109" y="27"/>
                  </a:lnTo>
                  <a:lnTo>
                    <a:pt x="91" y="54"/>
                  </a:lnTo>
                  <a:lnTo>
                    <a:pt x="74" y="82"/>
                  </a:lnTo>
                  <a:lnTo>
                    <a:pt x="58" y="112"/>
                  </a:lnTo>
                  <a:lnTo>
                    <a:pt x="31" y="172"/>
                  </a:lnTo>
                  <a:lnTo>
                    <a:pt x="16" y="202"/>
                  </a:lnTo>
                  <a:lnTo>
                    <a:pt x="0" y="231"/>
                  </a:lnTo>
                  <a:lnTo>
                    <a:pt x="0" y="231"/>
                  </a:lnTo>
                  <a:lnTo>
                    <a:pt x="0" y="233"/>
                  </a:lnTo>
                  <a:lnTo>
                    <a:pt x="0" y="236"/>
                  </a:lnTo>
                  <a:lnTo>
                    <a:pt x="3" y="238"/>
                  </a:lnTo>
                  <a:lnTo>
                    <a:pt x="7" y="240"/>
                  </a:lnTo>
                  <a:lnTo>
                    <a:pt x="10" y="238"/>
                  </a:lnTo>
                  <a:lnTo>
                    <a:pt x="11" y="237"/>
                  </a:lnTo>
                  <a:lnTo>
                    <a:pt x="11" y="237"/>
                  </a:lnTo>
                  <a:lnTo>
                    <a:pt x="25" y="207"/>
                  </a:lnTo>
                  <a:lnTo>
                    <a:pt x="40" y="178"/>
                  </a:lnTo>
                  <a:lnTo>
                    <a:pt x="67" y="118"/>
                  </a:lnTo>
                  <a:lnTo>
                    <a:pt x="83" y="89"/>
                  </a:lnTo>
                  <a:lnTo>
                    <a:pt x="99" y="61"/>
                  </a:lnTo>
                  <a:lnTo>
                    <a:pt x="118" y="34"/>
                  </a:lnTo>
                  <a:lnTo>
                    <a:pt x="129" y="21"/>
                  </a:lnTo>
                  <a:lnTo>
                    <a:pt x="139" y="10"/>
                  </a:lnTo>
                  <a:lnTo>
                    <a:pt x="139" y="10"/>
                  </a:lnTo>
                  <a:lnTo>
                    <a:pt x="140" y="7"/>
                  </a:lnTo>
                  <a:lnTo>
                    <a:pt x="140" y="6"/>
                  </a:lnTo>
                  <a:lnTo>
                    <a:pt x="139" y="2"/>
                  </a:lnTo>
                  <a:lnTo>
                    <a:pt x="135" y="0"/>
                  </a:lnTo>
                  <a:lnTo>
                    <a:pt x="133" y="0"/>
                  </a:lnTo>
                  <a:lnTo>
                    <a:pt x="131" y="2"/>
                  </a:lnTo>
                  <a:lnTo>
                    <a:pt x="1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563"/>
            <p:cNvSpPr>
              <a:spLocks/>
            </p:cNvSpPr>
            <p:nvPr/>
          </p:nvSpPr>
          <p:spPr bwMode="auto">
            <a:xfrm>
              <a:off x="3352801" y="2620963"/>
              <a:ext cx="53975" cy="90488"/>
            </a:xfrm>
            <a:custGeom>
              <a:avLst/>
              <a:gdLst/>
              <a:ahLst/>
              <a:cxnLst>
                <a:cxn ang="0">
                  <a:pos x="124" y="1"/>
                </a:cxn>
                <a:cxn ang="0">
                  <a:pos x="124" y="1"/>
                </a:cxn>
                <a:cxn ang="0">
                  <a:pos x="104" y="24"/>
                </a:cxn>
                <a:cxn ang="0">
                  <a:pos x="86" y="47"/>
                </a:cxn>
                <a:cxn ang="0">
                  <a:pos x="86" y="47"/>
                </a:cxn>
                <a:cxn ang="0">
                  <a:pos x="78" y="58"/>
                </a:cxn>
                <a:cxn ang="0">
                  <a:pos x="72" y="70"/>
                </a:cxn>
                <a:cxn ang="0">
                  <a:pos x="60" y="96"/>
                </a:cxn>
                <a:cxn ang="0">
                  <a:pos x="60" y="96"/>
                </a:cxn>
                <a:cxn ang="0">
                  <a:pos x="30" y="155"/>
                </a:cxn>
                <a:cxn ang="0">
                  <a:pos x="1" y="215"/>
                </a:cxn>
                <a:cxn ang="0">
                  <a:pos x="1" y="215"/>
                </a:cxn>
                <a:cxn ang="0">
                  <a:pos x="0" y="218"/>
                </a:cxn>
                <a:cxn ang="0">
                  <a:pos x="1" y="221"/>
                </a:cxn>
                <a:cxn ang="0">
                  <a:pos x="4" y="223"/>
                </a:cxn>
                <a:cxn ang="0">
                  <a:pos x="5" y="224"/>
                </a:cxn>
                <a:cxn ang="0">
                  <a:pos x="7" y="224"/>
                </a:cxn>
                <a:cxn ang="0">
                  <a:pos x="9" y="223"/>
                </a:cxn>
                <a:cxn ang="0">
                  <a:pos x="10" y="222"/>
                </a:cxn>
                <a:cxn ang="0">
                  <a:pos x="10" y="222"/>
                </a:cxn>
                <a:cxn ang="0">
                  <a:pos x="35" y="170"/>
                </a:cxn>
                <a:cxn ang="0">
                  <a:pos x="60" y="119"/>
                </a:cxn>
                <a:cxn ang="0">
                  <a:pos x="60" y="119"/>
                </a:cxn>
                <a:cxn ang="0">
                  <a:pos x="68" y="104"/>
                </a:cxn>
                <a:cxn ang="0">
                  <a:pos x="75" y="90"/>
                </a:cxn>
                <a:cxn ang="0">
                  <a:pos x="92" y="62"/>
                </a:cxn>
                <a:cxn ang="0">
                  <a:pos x="111" y="35"/>
                </a:cxn>
                <a:cxn ang="0">
                  <a:pos x="132" y="10"/>
                </a:cxn>
                <a:cxn ang="0">
                  <a:pos x="132" y="10"/>
                </a:cxn>
                <a:cxn ang="0">
                  <a:pos x="133" y="7"/>
                </a:cxn>
                <a:cxn ang="0">
                  <a:pos x="133" y="5"/>
                </a:cxn>
                <a:cxn ang="0">
                  <a:pos x="130" y="1"/>
                </a:cxn>
                <a:cxn ang="0">
                  <a:pos x="129" y="0"/>
                </a:cxn>
                <a:cxn ang="0">
                  <a:pos x="128" y="0"/>
                </a:cxn>
                <a:cxn ang="0">
                  <a:pos x="125" y="0"/>
                </a:cxn>
                <a:cxn ang="0">
                  <a:pos x="124" y="1"/>
                </a:cxn>
                <a:cxn ang="0">
                  <a:pos x="124" y="1"/>
                </a:cxn>
              </a:cxnLst>
              <a:rect l="0" t="0" r="r" b="b"/>
              <a:pathLst>
                <a:path w="133" h="224">
                  <a:moveTo>
                    <a:pt x="124" y="1"/>
                  </a:moveTo>
                  <a:lnTo>
                    <a:pt x="124" y="1"/>
                  </a:lnTo>
                  <a:lnTo>
                    <a:pt x="104" y="24"/>
                  </a:lnTo>
                  <a:lnTo>
                    <a:pt x="86" y="47"/>
                  </a:lnTo>
                  <a:lnTo>
                    <a:pt x="86" y="47"/>
                  </a:lnTo>
                  <a:lnTo>
                    <a:pt x="78" y="58"/>
                  </a:lnTo>
                  <a:lnTo>
                    <a:pt x="72" y="70"/>
                  </a:lnTo>
                  <a:lnTo>
                    <a:pt x="60" y="96"/>
                  </a:lnTo>
                  <a:lnTo>
                    <a:pt x="60" y="96"/>
                  </a:lnTo>
                  <a:lnTo>
                    <a:pt x="30" y="155"/>
                  </a:lnTo>
                  <a:lnTo>
                    <a:pt x="1" y="215"/>
                  </a:lnTo>
                  <a:lnTo>
                    <a:pt x="1" y="215"/>
                  </a:lnTo>
                  <a:lnTo>
                    <a:pt x="0" y="218"/>
                  </a:lnTo>
                  <a:lnTo>
                    <a:pt x="1" y="221"/>
                  </a:lnTo>
                  <a:lnTo>
                    <a:pt x="4" y="223"/>
                  </a:lnTo>
                  <a:lnTo>
                    <a:pt x="5" y="224"/>
                  </a:lnTo>
                  <a:lnTo>
                    <a:pt x="7" y="224"/>
                  </a:lnTo>
                  <a:lnTo>
                    <a:pt x="9" y="223"/>
                  </a:lnTo>
                  <a:lnTo>
                    <a:pt x="10" y="222"/>
                  </a:lnTo>
                  <a:lnTo>
                    <a:pt x="10" y="222"/>
                  </a:lnTo>
                  <a:lnTo>
                    <a:pt x="35" y="170"/>
                  </a:lnTo>
                  <a:lnTo>
                    <a:pt x="60" y="119"/>
                  </a:lnTo>
                  <a:lnTo>
                    <a:pt x="60" y="119"/>
                  </a:lnTo>
                  <a:lnTo>
                    <a:pt x="68" y="104"/>
                  </a:lnTo>
                  <a:lnTo>
                    <a:pt x="75" y="90"/>
                  </a:lnTo>
                  <a:lnTo>
                    <a:pt x="92" y="62"/>
                  </a:lnTo>
                  <a:lnTo>
                    <a:pt x="111" y="35"/>
                  </a:lnTo>
                  <a:lnTo>
                    <a:pt x="132" y="10"/>
                  </a:lnTo>
                  <a:lnTo>
                    <a:pt x="132" y="10"/>
                  </a:lnTo>
                  <a:lnTo>
                    <a:pt x="133" y="7"/>
                  </a:lnTo>
                  <a:lnTo>
                    <a:pt x="133" y="5"/>
                  </a:lnTo>
                  <a:lnTo>
                    <a:pt x="130" y="1"/>
                  </a:lnTo>
                  <a:lnTo>
                    <a:pt x="129" y="0"/>
                  </a:lnTo>
                  <a:lnTo>
                    <a:pt x="128" y="0"/>
                  </a:lnTo>
                  <a:lnTo>
                    <a:pt x="125" y="0"/>
                  </a:lnTo>
                  <a:lnTo>
                    <a:pt x="124" y="1"/>
                  </a:lnTo>
                  <a:lnTo>
                    <a:pt x="12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564"/>
            <p:cNvSpPr>
              <a:spLocks/>
            </p:cNvSpPr>
            <p:nvPr/>
          </p:nvSpPr>
          <p:spPr bwMode="auto">
            <a:xfrm>
              <a:off x="3382963" y="2638425"/>
              <a:ext cx="47625" cy="87313"/>
            </a:xfrm>
            <a:custGeom>
              <a:avLst/>
              <a:gdLst/>
              <a:ahLst/>
              <a:cxnLst>
                <a:cxn ang="0">
                  <a:pos x="109" y="3"/>
                </a:cxn>
                <a:cxn ang="0">
                  <a:pos x="109" y="3"/>
                </a:cxn>
                <a:cxn ang="0">
                  <a:pos x="103" y="15"/>
                </a:cxn>
                <a:cxn ang="0">
                  <a:pos x="95" y="27"/>
                </a:cxn>
                <a:cxn ang="0">
                  <a:pos x="88" y="37"/>
                </a:cxn>
                <a:cxn ang="0">
                  <a:pos x="82" y="49"/>
                </a:cxn>
                <a:cxn ang="0">
                  <a:pos x="82" y="49"/>
                </a:cxn>
                <a:cxn ang="0">
                  <a:pos x="55" y="108"/>
                </a:cxn>
                <a:cxn ang="0">
                  <a:pos x="55" y="108"/>
                </a:cxn>
                <a:cxn ang="0">
                  <a:pos x="41" y="134"/>
                </a:cxn>
                <a:cxn ang="0">
                  <a:pos x="27" y="160"/>
                </a:cxn>
                <a:cxn ang="0">
                  <a:pos x="12" y="186"/>
                </a:cxn>
                <a:cxn ang="0">
                  <a:pos x="6" y="200"/>
                </a:cxn>
                <a:cxn ang="0">
                  <a:pos x="2" y="214"/>
                </a:cxn>
                <a:cxn ang="0">
                  <a:pos x="2" y="214"/>
                </a:cxn>
                <a:cxn ang="0">
                  <a:pos x="0" y="216"/>
                </a:cxn>
                <a:cxn ang="0">
                  <a:pos x="2" y="219"/>
                </a:cxn>
                <a:cxn ang="0">
                  <a:pos x="6" y="221"/>
                </a:cxn>
                <a:cxn ang="0">
                  <a:pos x="10" y="220"/>
                </a:cxn>
                <a:cxn ang="0">
                  <a:pos x="11" y="219"/>
                </a:cxn>
                <a:cxn ang="0">
                  <a:pos x="12" y="217"/>
                </a:cxn>
                <a:cxn ang="0">
                  <a:pos x="12" y="217"/>
                </a:cxn>
                <a:cxn ang="0">
                  <a:pos x="17" y="203"/>
                </a:cxn>
                <a:cxn ang="0">
                  <a:pos x="23" y="190"/>
                </a:cxn>
                <a:cxn ang="0">
                  <a:pos x="36" y="164"/>
                </a:cxn>
                <a:cxn ang="0">
                  <a:pos x="51" y="139"/>
                </a:cxn>
                <a:cxn ang="0">
                  <a:pos x="65" y="113"/>
                </a:cxn>
                <a:cxn ang="0">
                  <a:pos x="65" y="113"/>
                </a:cxn>
                <a:cxn ang="0">
                  <a:pos x="75" y="92"/>
                </a:cxn>
                <a:cxn ang="0">
                  <a:pos x="84" y="71"/>
                </a:cxn>
                <a:cxn ang="0">
                  <a:pos x="84" y="71"/>
                </a:cxn>
                <a:cxn ang="0">
                  <a:pos x="92" y="55"/>
                </a:cxn>
                <a:cxn ang="0">
                  <a:pos x="101" y="40"/>
                </a:cxn>
                <a:cxn ang="0">
                  <a:pos x="110" y="25"/>
                </a:cxn>
                <a:cxn ang="0">
                  <a:pos x="118" y="10"/>
                </a:cxn>
                <a:cxn ang="0">
                  <a:pos x="118" y="10"/>
                </a:cxn>
                <a:cxn ang="0">
                  <a:pos x="118" y="7"/>
                </a:cxn>
                <a:cxn ang="0">
                  <a:pos x="118" y="4"/>
                </a:cxn>
                <a:cxn ang="0">
                  <a:pos x="116" y="2"/>
                </a:cxn>
                <a:cxn ang="0">
                  <a:pos x="114" y="0"/>
                </a:cxn>
                <a:cxn ang="0">
                  <a:pos x="112" y="0"/>
                </a:cxn>
                <a:cxn ang="0">
                  <a:pos x="110" y="2"/>
                </a:cxn>
                <a:cxn ang="0">
                  <a:pos x="109" y="3"/>
                </a:cxn>
                <a:cxn ang="0">
                  <a:pos x="109" y="3"/>
                </a:cxn>
              </a:cxnLst>
              <a:rect l="0" t="0" r="r" b="b"/>
              <a:pathLst>
                <a:path w="118" h="221">
                  <a:moveTo>
                    <a:pt x="109" y="3"/>
                  </a:moveTo>
                  <a:lnTo>
                    <a:pt x="109" y="3"/>
                  </a:lnTo>
                  <a:lnTo>
                    <a:pt x="103" y="15"/>
                  </a:lnTo>
                  <a:lnTo>
                    <a:pt x="95" y="27"/>
                  </a:lnTo>
                  <a:lnTo>
                    <a:pt x="88" y="37"/>
                  </a:lnTo>
                  <a:lnTo>
                    <a:pt x="82" y="49"/>
                  </a:lnTo>
                  <a:lnTo>
                    <a:pt x="82" y="49"/>
                  </a:lnTo>
                  <a:lnTo>
                    <a:pt x="55" y="108"/>
                  </a:lnTo>
                  <a:lnTo>
                    <a:pt x="55" y="108"/>
                  </a:lnTo>
                  <a:lnTo>
                    <a:pt x="41" y="134"/>
                  </a:lnTo>
                  <a:lnTo>
                    <a:pt x="27" y="160"/>
                  </a:lnTo>
                  <a:lnTo>
                    <a:pt x="12" y="186"/>
                  </a:lnTo>
                  <a:lnTo>
                    <a:pt x="6" y="200"/>
                  </a:lnTo>
                  <a:lnTo>
                    <a:pt x="2" y="214"/>
                  </a:lnTo>
                  <a:lnTo>
                    <a:pt x="2" y="214"/>
                  </a:lnTo>
                  <a:lnTo>
                    <a:pt x="0" y="216"/>
                  </a:lnTo>
                  <a:lnTo>
                    <a:pt x="2" y="219"/>
                  </a:lnTo>
                  <a:lnTo>
                    <a:pt x="6" y="221"/>
                  </a:lnTo>
                  <a:lnTo>
                    <a:pt x="10" y="220"/>
                  </a:lnTo>
                  <a:lnTo>
                    <a:pt x="11" y="219"/>
                  </a:lnTo>
                  <a:lnTo>
                    <a:pt x="12" y="217"/>
                  </a:lnTo>
                  <a:lnTo>
                    <a:pt x="12" y="217"/>
                  </a:lnTo>
                  <a:lnTo>
                    <a:pt x="17" y="203"/>
                  </a:lnTo>
                  <a:lnTo>
                    <a:pt x="23" y="190"/>
                  </a:lnTo>
                  <a:lnTo>
                    <a:pt x="36" y="164"/>
                  </a:lnTo>
                  <a:lnTo>
                    <a:pt x="51" y="139"/>
                  </a:lnTo>
                  <a:lnTo>
                    <a:pt x="65" y="113"/>
                  </a:lnTo>
                  <a:lnTo>
                    <a:pt x="65" y="113"/>
                  </a:lnTo>
                  <a:lnTo>
                    <a:pt x="75" y="92"/>
                  </a:lnTo>
                  <a:lnTo>
                    <a:pt x="84" y="71"/>
                  </a:lnTo>
                  <a:lnTo>
                    <a:pt x="84" y="71"/>
                  </a:lnTo>
                  <a:lnTo>
                    <a:pt x="92" y="55"/>
                  </a:lnTo>
                  <a:lnTo>
                    <a:pt x="101" y="40"/>
                  </a:lnTo>
                  <a:lnTo>
                    <a:pt x="110" y="25"/>
                  </a:lnTo>
                  <a:lnTo>
                    <a:pt x="118" y="10"/>
                  </a:lnTo>
                  <a:lnTo>
                    <a:pt x="118" y="10"/>
                  </a:lnTo>
                  <a:lnTo>
                    <a:pt x="118" y="7"/>
                  </a:lnTo>
                  <a:lnTo>
                    <a:pt x="118" y="4"/>
                  </a:lnTo>
                  <a:lnTo>
                    <a:pt x="116" y="2"/>
                  </a:lnTo>
                  <a:lnTo>
                    <a:pt x="114" y="0"/>
                  </a:lnTo>
                  <a:lnTo>
                    <a:pt x="112" y="0"/>
                  </a:lnTo>
                  <a:lnTo>
                    <a:pt x="110" y="2"/>
                  </a:lnTo>
                  <a:lnTo>
                    <a:pt x="109" y="3"/>
                  </a:lnTo>
                  <a:lnTo>
                    <a:pt x="10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565"/>
            <p:cNvSpPr>
              <a:spLocks/>
            </p:cNvSpPr>
            <p:nvPr/>
          </p:nvSpPr>
          <p:spPr bwMode="auto">
            <a:xfrm>
              <a:off x="3438526" y="2533650"/>
              <a:ext cx="42863" cy="73025"/>
            </a:xfrm>
            <a:custGeom>
              <a:avLst/>
              <a:gdLst/>
              <a:ahLst/>
              <a:cxnLst>
                <a:cxn ang="0">
                  <a:pos x="97" y="2"/>
                </a:cxn>
                <a:cxn ang="0">
                  <a:pos x="97" y="2"/>
                </a:cxn>
                <a:cxn ang="0">
                  <a:pos x="82" y="22"/>
                </a:cxn>
                <a:cxn ang="0">
                  <a:pos x="68" y="41"/>
                </a:cxn>
                <a:cxn ang="0">
                  <a:pos x="55" y="62"/>
                </a:cxn>
                <a:cxn ang="0">
                  <a:pos x="43" y="85"/>
                </a:cxn>
                <a:cxn ang="0">
                  <a:pos x="21" y="129"/>
                </a:cxn>
                <a:cxn ang="0">
                  <a:pos x="1" y="173"/>
                </a:cxn>
                <a:cxn ang="0">
                  <a:pos x="1" y="173"/>
                </a:cxn>
                <a:cxn ang="0">
                  <a:pos x="0" y="176"/>
                </a:cxn>
                <a:cxn ang="0">
                  <a:pos x="1" y="179"/>
                </a:cxn>
                <a:cxn ang="0">
                  <a:pos x="4" y="181"/>
                </a:cxn>
                <a:cxn ang="0">
                  <a:pos x="5" y="183"/>
                </a:cxn>
                <a:cxn ang="0">
                  <a:pos x="8" y="183"/>
                </a:cxn>
                <a:cxn ang="0">
                  <a:pos x="9" y="181"/>
                </a:cxn>
                <a:cxn ang="0">
                  <a:pos x="10" y="180"/>
                </a:cxn>
                <a:cxn ang="0">
                  <a:pos x="10" y="180"/>
                </a:cxn>
                <a:cxn ang="0">
                  <a:pos x="31" y="136"/>
                </a:cxn>
                <a:cxn ang="0">
                  <a:pos x="52" y="91"/>
                </a:cxn>
                <a:cxn ang="0">
                  <a:pos x="64" y="70"/>
                </a:cxn>
                <a:cxn ang="0">
                  <a:pos x="77" y="49"/>
                </a:cxn>
                <a:cxn ang="0">
                  <a:pos x="90" y="30"/>
                </a:cxn>
                <a:cxn ang="0">
                  <a:pos x="104" y="10"/>
                </a:cxn>
                <a:cxn ang="0">
                  <a:pos x="104" y="10"/>
                </a:cxn>
                <a:cxn ang="0">
                  <a:pos x="106" y="7"/>
                </a:cxn>
                <a:cxn ang="0">
                  <a:pos x="106" y="5"/>
                </a:cxn>
                <a:cxn ang="0">
                  <a:pos x="104" y="1"/>
                </a:cxn>
                <a:cxn ang="0">
                  <a:pos x="103" y="0"/>
                </a:cxn>
                <a:cxn ang="0">
                  <a:pos x="100" y="0"/>
                </a:cxn>
                <a:cxn ang="0">
                  <a:pos x="99" y="0"/>
                </a:cxn>
                <a:cxn ang="0">
                  <a:pos x="97" y="2"/>
                </a:cxn>
                <a:cxn ang="0">
                  <a:pos x="97" y="2"/>
                </a:cxn>
              </a:cxnLst>
              <a:rect l="0" t="0" r="r" b="b"/>
              <a:pathLst>
                <a:path w="106" h="183">
                  <a:moveTo>
                    <a:pt x="97" y="2"/>
                  </a:moveTo>
                  <a:lnTo>
                    <a:pt x="97" y="2"/>
                  </a:lnTo>
                  <a:lnTo>
                    <a:pt x="82" y="22"/>
                  </a:lnTo>
                  <a:lnTo>
                    <a:pt x="68" y="41"/>
                  </a:lnTo>
                  <a:lnTo>
                    <a:pt x="55" y="62"/>
                  </a:lnTo>
                  <a:lnTo>
                    <a:pt x="43" y="85"/>
                  </a:lnTo>
                  <a:lnTo>
                    <a:pt x="21" y="129"/>
                  </a:lnTo>
                  <a:lnTo>
                    <a:pt x="1" y="173"/>
                  </a:lnTo>
                  <a:lnTo>
                    <a:pt x="1" y="173"/>
                  </a:lnTo>
                  <a:lnTo>
                    <a:pt x="0" y="176"/>
                  </a:lnTo>
                  <a:lnTo>
                    <a:pt x="1" y="179"/>
                  </a:lnTo>
                  <a:lnTo>
                    <a:pt x="4" y="181"/>
                  </a:lnTo>
                  <a:lnTo>
                    <a:pt x="5" y="183"/>
                  </a:lnTo>
                  <a:lnTo>
                    <a:pt x="8" y="183"/>
                  </a:lnTo>
                  <a:lnTo>
                    <a:pt x="9" y="181"/>
                  </a:lnTo>
                  <a:lnTo>
                    <a:pt x="10" y="180"/>
                  </a:lnTo>
                  <a:lnTo>
                    <a:pt x="10" y="180"/>
                  </a:lnTo>
                  <a:lnTo>
                    <a:pt x="31" y="136"/>
                  </a:lnTo>
                  <a:lnTo>
                    <a:pt x="52" y="91"/>
                  </a:lnTo>
                  <a:lnTo>
                    <a:pt x="64" y="70"/>
                  </a:lnTo>
                  <a:lnTo>
                    <a:pt x="77" y="49"/>
                  </a:lnTo>
                  <a:lnTo>
                    <a:pt x="90" y="30"/>
                  </a:lnTo>
                  <a:lnTo>
                    <a:pt x="104" y="10"/>
                  </a:lnTo>
                  <a:lnTo>
                    <a:pt x="104" y="10"/>
                  </a:lnTo>
                  <a:lnTo>
                    <a:pt x="106" y="7"/>
                  </a:lnTo>
                  <a:lnTo>
                    <a:pt x="106" y="5"/>
                  </a:lnTo>
                  <a:lnTo>
                    <a:pt x="104" y="1"/>
                  </a:lnTo>
                  <a:lnTo>
                    <a:pt x="103" y="0"/>
                  </a:lnTo>
                  <a:lnTo>
                    <a:pt x="100" y="0"/>
                  </a:lnTo>
                  <a:lnTo>
                    <a:pt x="99" y="0"/>
                  </a:lnTo>
                  <a:lnTo>
                    <a:pt x="97" y="2"/>
                  </a:lnTo>
                  <a:lnTo>
                    <a:pt x="9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566"/>
            <p:cNvSpPr>
              <a:spLocks/>
            </p:cNvSpPr>
            <p:nvPr/>
          </p:nvSpPr>
          <p:spPr bwMode="auto">
            <a:xfrm>
              <a:off x="3425826" y="2533650"/>
              <a:ext cx="93663" cy="182563"/>
            </a:xfrm>
            <a:custGeom>
              <a:avLst/>
              <a:gdLst/>
              <a:ahLst/>
              <a:cxnLst>
                <a:cxn ang="0">
                  <a:pos x="225" y="5"/>
                </a:cxn>
                <a:cxn ang="0">
                  <a:pos x="221" y="19"/>
                </a:cxn>
                <a:cxn ang="0">
                  <a:pos x="216" y="22"/>
                </a:cxn>
                <a:cxn ang="0">
                  <a:pos x="213" y="26"/>
                </a:cxn>
                <a:cxn ang="0">
                  <a:pos x="202" y="52"/>
                </a:cxn>
                <a:cxn ang="0">
                  <a:pos x="196" y="68"/>
                </a:cxn>
                <a:cxn ang="0">
                  <a:pos x="170" y="114"/>
                </a:cxn>
                <a:cxn ang="0">
                  <a:pos x="137" y="167"/>
                </a:cxn>
                <a:cxn ang="0">
                  <a:pos x="104" y="222"/>
                </a:cxn>
                <a:cxn ang="0">
                  <a:pos x="73" y="277"/>
                </a:cxn>
                <a:cxn ang="0">
                  <a:pos x="46" y="333"/>
                </a:cxn>
                <a:cxn ang="0">
                  <a:pos x="34" y="362"/>
                </a:cxn>
                <a:cxn ang="0">
                  <a:pos x="13" y="422"/>
                </a:cxn>
                <a:cxn ang="0">
                  <a:pos x="1" y="451"/>
                </a:cxn>
                <a:cxn ang="0">
                  <a:pos x="0" y="455"/>
                </a:cxn>
                <a:cxn ang="0">
                  <a:pos x="5" y="459"/>
                </a:cxn>
                <a:cxn ang="0">
                  <a:pos x="9" y="459"/>
                </a:cxn>
                <a:cxn ang="0">
                  <a:pos x="10" y="456"/>
                </a:cxn>
                <a:cxn ang="0">
                  <a:pos x="32" y="403"/>
                </a:cxn>
                <a:cxn ang="0">
                  <a:pos x="52" y="348"/>
                </a:cxn>
                <a:cxn ang="0">
                  <a:pos x="68" y="311"/>
                </a:cxn>
                <a:cxn ang="0">
                  <a:pos x="106" y="243"/>
                </a:cxn>
                <a:cxn ang="0">
                  <a:pos x="125" y="209"/>
                </a:cxn>
                <a:cxn ang="0">
                  <a:pos x="196" y="93"/>
                </a:cxn>
                <a:cxn ang="0">
                  <a:pos x="209" y="65"/>
                </a:cxn>
                <a:cxn ang="0">
                  <a:pos x="221" y="38"/>
                </a:cxn>
                <a:cxn ang="0">
                  <a:pos x="230" y="22"/>
                </a:cxn>
                <a:cxn ang="0">
                  <a:pos x="235" y="5"/>
                </a:cxn>
                <a:cxn ang="0">
                  <a:pos x="235" y="2"/>
                </a:cxn>
                <a:cxn ang="0">
                  <a:pos x="233" y="0"/>
                </a:cxn>
                <a:cxn ang="0">
                  <a:pos x="226" y="1"/>
                </a:cxn>
                <a:cxn ang="0">
                  <a:pos x="225" y="5"/>
                </a:cxn>
              </a:cxnLst>
              <a:rect l="0" t="0" r="r" b="b"/>
              <a:pathLst>
                <a:path w="235" h="459">
                  <a:moveTo>
                    <a:pt x="225" y="5"/>
                  </a:moveTo>
                  <a:lnTo>
                    <a:pt x="225" y="5"/>
                  </a:lnTo>
                  <a:lnTo>
                    <a:pt x="222" y="16"/>
                  </a:lnTo>
                  <a:lnTo>
                    <a:pt x="221" y="19"/>
                  </a:lnTo>
                  <a:lnTo>
                    <a:pt x="220" y="21"/>
                  </a:lnTo>
                  <a:lnTo>
                    <a:pt x="216" y="22"/>
                  </a:lnTo>
                  <a:lnTo>
                    <a:pt x="214" y="23"/>
                  </a:lnTo>
                  <a:lnTo>
                    <a:pt x="213" y="26"/>
                  </a:lnTo>
                  <a:lnTo>
                    <a:pt x="213" y="26"/>
                  </a:lnTo>
                  <a:lnTo>
                    <a:pt x="202" y="52"/>
                  </a:lnTo>
                  <a:lnTo>
                    <a:pt x="202" y="52"/>
                  </a:lnTo>
                  <a:lnTo>
                    <a:pt x="196" y="68"/>
                  </a:lnTo>
                  <a:lnTo>
                    <a:pt x="188" y="84"/>
                  </a:lnTo>
                  <a:lnTo>
                    <a:pt x="170" y="114"/>
                  </a:lnTo>
                  <a:lnTo>
                    <a:pt x="170" y="114"/>
                  </a:lnTo>
                  <a:lnTo>
                    <a:pt x="137" y="167"/>
                  </a:lnTo>
                  <a:lnTo>
                    <a:pt x="104" y="222"/>
                  </a:lnTo>
                  <a:lnTo>
                    <a:pt x="104" y="222"/>
                  </a:lnTo>
                  <a:lnTo>
                    <a:pt x="89" y="250"/>
                  </a:lnTo>
                  <a:lnTo>
                    <a:pt x="73" y="277"/>
                  </a:lnTo>
                  <a:lnTo>
                    <a:pt x="59" y="305"/>
                  </a:lnTo>
                  <a:lnTo>
                    <a:pt x="46" y="333"/>
                  </a:lnTo>
                  <a:lnTo>
                    <a:pt x="46" y="333"/>
                  </a:lnTo>
                  <a:lnTo>
                    <a:pt x="34" y="362"/>
                  </a:lnTo>
                  <a:lnTo>
                    <a:pt x="23" y="392"/>
                  </a:lnTo>
                  <a:lnTo>
                    <a:pt x="13" y="422"/>
                  </a:lnTo>
                  <a:lnTo>
                    <a:pt x="1" y="451"/>
                  </a:lnTo>
                  <a:lnTo>
                    <a:pt x="1" y="451"/>
                  </a:lnTo>
                  <a:lnTo>
                    <a:pt x="0" y="454"/>
                  </a:lnTo>
                  <a:lnTo>
                    <a:pt x="0" y="455"/>
                  </a:lnTo>
                  <a:lnTo>
                    <a:pt x="2" y="459"/>
                  </a:lnTo>
                  <a:lnTo>
                    <a:pt x="5" y="459"/>
                  </a:lnTo>
                  <a:lnTo>
                    <a:pt x="8" y="459"/>
                  </a:lnTo>
                  <a:lnTo>
                    <a:pt x="9" y="459"/>
                  </a:lnTo>
                  <a:lnTo>
                    <a:pt x="10" y="456"/>
                  </a:lnTo>
                  <a:lnTo>
                    <a:pt x="10" y="456"/>
                  </a:lnTo>
                  <a:lnTo>
                    <a:pt x="22" y="430"/>
                  </a:lnTo>
                  <a:lnTo>
                    <a:pt x="32" y="403"/>
                  </a:lnTo>
                  <a:lnTo>
                    <a:pt x="42" y="375"/>
                  </a:lnTo>
                  <a:lnTo>
                    <a:pt x="52" y="348"/>
                  </a:lnTo>
                  <a:lnTo>
                    <a:pt x="52" y="348"/>
                  </a:lnTo>
                  <a:lnTo>
                    <a:pt x="68" y="311"/>
                  </a:lnTo>
                  <a:lnTo>
                    <a:pt x="86" y="277"/>
                  </a:lnTo>
                  <a:lnTo>
                    <a:pt x="106" y="243"/>
                  </a:lnTo>
                  <a:lnTo>
                    <a:pt x="125" y="209"/>
                  </a:lnTo>
                  <a:lnTo>
                    <a:pt x="125" y="209"/>
                  </a:lnTo>
                  <a:lnTo>
                    <a:pt x="161" y="152"/>
                  </a:lnTo>
                  <a:lnTo>
                    <a:pt x="196" y="93"/>
                  </a:lnTo>
                  <a:lnTo>
                    <a:pt x="196" y="93"/>
                  </a:lnTo>
                  <a:lnTo>
                    <a:pt x="209" y="65"/>
                  </a:lnTo>
                  <a:lnTo>
                    <a:pt x="221" y="38"/>
                  </a:lnTo>
                  <a:lnTo>
                    <a:pt x="221" y="38"/>
                  </a:lnTo>
                  <a:lnTo>
                    <a:pt x="225" y="30"/>
                  </a:lnTo>
                  <a:lnTo>
                    <a:pt x="230" y="22"/>
                  </a:lnTo>
                  <a:lnTo>
                    <a:pt x="234" y="14"/>
                  </a:lnTo>
                  <a:lnTo>
                    <a:pt x="235" y="5"/>
                  </a:lnTo>
                  <a:lnTo>
                    <a:pt x="235" y="5"/>
                  </a:lnTo>
                  <a:lnTo>
                    <a:pt x="235" y="2"/>
                  </a:lnTo>
                  <a:lnTo>
                    <a:pt x="234" y="1"/>
                  </a:lnTo>
                  <a:lnTo>
                    <a:pt x="233" y="0"/>
                  </a:lnTo>
                  <a:lnTo>
                    <a:pt x="230" y="0"/>
                  </a:lnTo>
                  <a:lnTo>
                    <a:pt x="226" y="1"/>
                  </a:lnTo>
                  <a:lnTo>
                    <a:pt x="225" y="2"/>
                  </a:lnTo>
                  <a:lnTo>
                    <a:pt x="225" y="5"/>
                  </a:lnTo>
                  <a:lnTo>
                    <a:pt x="22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567"/>
            <p:cNvSpPr>
              <a:spLocks/>
            </p:cNvSpPr>
            <p:nvPr/>
          </p:nvSpPr>
          <p:spPr bwMode="auto">
            <a:xfrm>
              <a:off x="3451226" y="2587625"/>
              <a:ext cx="73025" cy="128588"/>
            </a:xfrm>
            <a:custGeom>
              <a:avLst/>
              <a:gdLst/>
              <a:ahLst/>
              <a:cxnLst>
                <a:cxn ang="0">
                  <a:pos x="173" y="2"/>
                </a:cxn>
                <a:cxn ang="0">
                  <a:pos x="173" y="2"/>
                </a:cxn>
                <a:cxn ang="0">
                  <a:pos x="167" y="17"/>
                </a:cxn>
                <a:cxn ang="0">
                  <a:pos x="162" y="33"/>
                </a:cxn>
                <a:cxn ang="0">
                  <a:pos x="162" y="33"/>
                </a:cxn>
                <a:cxn ang="0">
                  <a:pos x="152" y="51"/>
                </a:cxn>
                <a:cxn ang="0">
                  <a:pos x="141" y="70"/>
                </a:cxn>
                <a:cxn ang="0">
                  <a:pos x="141" y="70"/>
                </a:cxn>
                <a:cxn ang="0">
                  <a:pos x="131" y="89"/>
                </a:cxn>
                <a:cxn ang="0">
                  <a:pos x="120" y="107"/>
                </a:cxn>
                <a:cxn ang="0">
                  <a:pos x="97" y="144"/>
                </a:cxn>
                <a:cxn ang="0">
                  <a:pos x="97" y="144"/>
                </a:cxn>
                <a:cxn ang="0">
                  <a:pos x="69" y="186"/>
                </a:cxn>
                <a:cxn ang="0">
                  <a:pos x="43" y="227"/>
                </a:cxn>
                <a:cxn ang="0">
                  <a:pos x="31" y="248"/>
                </a:cxn>
                <a:cxn ang="0">
                  <a:pos x="19" y="271"/>
                </a:cxn>
                <a:cxn ang="0">
                  <a:pos x="9" y="293"/>
                </a:cxn>
                <a:cxn ang="0">
                  <a:pos x="1" y="316"/>
                </a:cxn>
                <a:cxn ang="0">
                  <a:pos x="1" y="316"/>
                </a:cxn>
                <a:cxn ang="0">
                  <a:pos x="0" y="319"/>
                </a:cxn>
                <a:cxn ang="0">
                  <a:pos x="1" y="320"/>
                </a:cxn>
                <a:cxn ang="0">
                  <a:pos x="2" y="322"/>
                </a:cxn>
                <a:cxn ang="0">
                  <a:pos x="4" y="323"/>
                </a:cxn>
                <a:cxn ang="0">
                  <a:pos x="9" y="323"/>
                </a:cxn>
                <a:cxn ang="0">
                  <a:pos x="10" y="322"/>
                </a:cxn>
                <a:cxn ang="0">
                  <a:pos x="12" y="319"/>
                </a:cxn>
                <a:cxn ang="0">
                  <a:pos x="12" y="319"/>
                </a:cxn>
                <a:cxn ang="0">
                  <a:pos x="21" y="297"/>
                </a:cxn>
                <a:cxn ang="0">
                  <a:pos x="30" y="274"/>
                </a:cxn>
                <a:cxn ang="0">
                  <a:pos x="42" y="252"/>
                </a:cxn>
                <a:cxn ang="0">
                  <a:pos x="53" y="231"/>
                </a:cxn>
                <a:cxn ang="0">
                  <a:pos x="80" y="189"/>
                </a:cxn>
                <a:cxn ang="0">
                  <a:pos x="106" y="149"/>
                </a:cxn>
                <a:cxn ang="0">
                  <a:pos x="106" y="149"/>
                </a:cxn>
                <a:cxn ang="0">
                  <a:pos x="129" y="114"/>
                </a:cxn>
                <a:cxn ang="0">
                  <a:pos x="150" y="76"/>
                </a:cxn>
                <a:cxn ang="0">
                  <a:pos x="150" y="76"/>
                </a:cxn>
                <a:cxn ang="0">
                  <a:pos x="159" y="59"/>
                </a:cxn>
                <a:cxn ang="0">
                  <a:pos x="167" y="42"/>
                </a:cxn>
                <a:cxn ang="0">
                  <a:pos x="182" y="9"/>
                </a:cxn>
                <a:cxn ang="0">
                  <a:pos x="182" y="9"/>
                </a:cxn>
                <a:cxn ang="0">
                  <a:pos x="183" y="6"/>
                </a:cxn>
                <a:cxn ang="0">
                  <a:pos x="183" y="4"/>
                </a:cxn>
                <a:cxn ang="0">
                  <a:pos x="180" y="1"/>
                </a:cxn>
                <a:cxn ang="0">
                  <a:pos x="178" y="0"/>
                </a:cxn>
                <a:cxn ang="0">
                  <a:pos x="175" y="0"/>
                </a:cxn>
                <a:cxn ang="0">
                  <a:pos x="174" y="1"/>
                </a:cxn>
                <a:cxn ang="0">
                  <a:pos x="173" y="2"/>
                </a:cxn>
                <a:cxn ang="0">
                  <a:pos x="173" y="2"/>
                </a:cxn>
              </a:cxnLst>
              <a:rect l="0" t="0" r="r" b="b"/>
              <a:pathLst>
                <a:path w="183" h="323">
                  <a:moveTo>
                    <a:pt x="173" y="2"/>
                  </a:moveTo>
                  <a:lnTo>
                    <a:pt x="173" y="2"/>
                  </a:lnTo>
                  <a:lnTo>
                    <a:pt x="167" y="17"/>
                  </a:lnTo>
                  <a:lnTo>
                    <a:pt x="162" y="33"/>
                  </a:lnTo>
                  <a:lnTo>
                    <a:pt x="162" y="33"/>
                  </a:lnTo>
                  <a:lnTo>
                    <a:pt x="152" y="51"/>
                  </a:lnTo>
                  <a:lnTo>
                    <a:pt x="141" y="70"/>
                  </a:lnTo>
                  <a:lnTo>
                    <a:pt x="141" y="70"/>
                  </a:lnTo>
                  <a:lnTo>
                    <a:pt x="131" y="89"/>
                  </a:lnTo>
                  <a:lnTo>
                    <a:pt x="120" y="107"/>
                  </a:lnTo>
                  <a:lnTo>
                    <a:pt x="97" y="144"/>
                  </a:lnTo>
                  <a:lnTo>
                    <a:pt x="97" y="144"/>
                  </a:lnTo>
                  <a:lnTo>
                    <a:pt x="69" y="186"/>
                  </a:lnTo>
                  <a:lnTo>
                    <a:pt x="43" y="227"/>
                  </a:lnTo>
                  <a:lnTo>
                    <a:pt x="31" y="248"/>
                  </a:lnTo>
                  <a:lnTo>
                    <a:pt x="19" y="271"/>
                  </a:lnTo>
                  <a:lnTo>
                    <a:pt x="9" y="293"/>
                  </a:lnTo>
                  <a:lnTo>
                    <a:pt x="1" y="316"/>
                  </a:lnTo>
                  <a:lnTo>
                    <a:pt x="1" y="316"/>
                  </a:lnTo>
                  <a:lnTo>
                    <a:pt x="0" y="319"/>
                  </a:lnTo>
                  <a:lnTo>
                    <a:pt x="1" y="320"/>
                  </a:lnTo>
                  <a:lnTo>
                    <a:pt x="2" y="322"/>
                  </a:lnTo>
                  <a:lnTo>
                    <a:pt x="4" y="323"/>
                  </a:lnTo>
                  <a:lnTo>
                    <a:pt x="9" y="323"/>
                  </a:lnTo>
                  <a:lnTo>
                    <a:pt x="10" y="322"/>
                  </a:lnTo>
                  <a:lnTo>
                    <a:pt x="12" y="319"/>
                  </a:lnTo>
                  <a:lnTo>
                    <a:pt x="12" y="319"/>
                  </a:lnTo>
                  <a:lnTo>
                    <a:pt x="21" y="297"/>
                  </a:lnTo>
                  <a:lnTo>
                    <a:pt x="30" y="274"/>
                  </a:lnTo>
                  <a:lnTo>
                    <a:pt x="42" y="252"/>
                  </a:lnTo>
                  <a:lnTo>
                    <a:pt x="53" y="231"/>
                  </a:lnTo>
                  <a:lnTo>
                    <a:pt x="80" y="189"/>
                  </a:lnTo>
                  <a:lnTo>
                    <a:pt x="106" y="149"/>
                  </a:lnTo>
                  <a:lnTo>
                    <a:pt x="106" y="149"/>
                  </a:lnTo>
                  <a:lnTo>
                    <a:pt x="129" y="114"/>
                  </a:lnTo>
                  <a:lnTo>
                    <a:pt x="150" y="76"/>
                  </a:lnTo>
                  <a:lnTo>
                    <a:pt x="150" y="76"/>
                  </a:lnTo>
                  <a:lnTo>
                    <a:pt x="159" y="59"/>
                  </a:lnTo>
                  <a:lnTo>
                    <a:pt x="167" y="42"/>
                  </a:lnTo>
                  <a:lnTo>
                    <a:pt x="182" y="9"/>
                  </a:lnTo>
                  <a:lnTo>
                    <a:pt x="182" y="9"/>
                  </a:lnTo>
                  <a:lnTo>
                    <a:pt x="183" y="6"/>
                  </a:lnTo>
                  <a:lnTo>
                    <a:pt x="183" y="4"/>
                  </a:lnTo>
                  <a:lnTo>
                    <a:pt x="180" y="1"/>
                  </a:lnTo>
                  <a:lnTo>
                    <a:pt x="178" y="0"/>
                  </a:lnTo>
                  <a:lnTo>
                    <a:pt x="175" y="0"/>
                  </a:lnTo>
                  <a:lnTo>
                    <a:pt x="174" y="1"/>
                  </a:lnTo>
                  <a:lnTo>
                    <a:pt x="173" y="2"/>
                  </a:lnTo>
                  <a:lnTo>
                    <a:pt x="173"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568"/>
            <p:cNvSpPr>
              <a:spLocks/>
            </p:cNvSpPr>
            <p:nvPr/>
          </p:nvSpPr>
          <p:spPr bwMode="auto">
            <a:xfrm>
              <a:off x="3473451" y="2630488"/>
              <a:ext cx="50800" cy="84138"/>
            </a:xfrm>
            <a:custGeom>
              <a:avLst/>
              <a:gdLst/>
              <a:ahLst/>
              <a:cxnLst>
                <a:cxn ang="0">
                  <a:pos x="116" y="3"/>
                </a:cxn>
                <a:cxn ang="0">
                  <a:pos x="116" y="3"/>
                </a:cxn>
                <a:cxn ang="0">
                  <a:pos x="109" y="13"/>
                </a:cxn>
                <a:cxn ang="0">
                  <a:pos x="102" y="25"/>
                </a:cxn>
                <a:cxn ang="0">
                  <a:pos x="97" y="37"/>
                </a:cxn>
                <a:cxn ang="0">
                  <a:pos x="91" y="48"/>
                </a:cxn>
                <a:cxn ang="0">
                  <a:pos x="91" y="48"/>
                </a:cxn>
                <a:cxn ang="0">
                  <a:pos x="75" y="76"/>
                </a:cxn>
                <a:cxn ang="0">
                  <a:pos x="59" y="105"/>
                </a:cxn>
                <a:cxn ang="0">
                  <a:pos x="59" y="105"/>
                </a:cxn>
                <a:cxn ang="0">
                  <a:pos x="42" y="128"/>
                </a:cxn>
                <a:cxn ang="0">
                  <a:pos x="27" y="153"/>
                </a:cxn>
                <a:cxn ang="0">
                  <a:pos x="19" y="166"/>
                </a:cxn>
                <a:cxn ang="0">
                  <a:pos x="11" y="179"/>
                </a:cxn>
                <a:cxn ang="0">
                  <a:pos x="6" y="192"/>
                </a:cxn>
                <a:cxn ang="0">
                  <a:pos x="0" y="205"/>
                </a:cxn>
                <a:cxn ang="0">
                  <a:pos x="0" y="205"/>
                </a:cxn>
                <a:cxn ang="0">
                  <a:pos x="0" y="208"/>
                </a:cxn>
                <a:cxn ang="0">
                  <a:pos x="2" y="209"/>
                </a:cxn>
                <a:cxn ang="0">
                  <a:pos x="4" y="212"/>
                </a:cxn>
                <a:cxn ang="0">
                  <a:pos x="8" y="212"/>
                </a:cxn>
                <a:cxn ang="0">
                  <a:pos x="11" y="211"/>
                </a:cxn>
                <a:cxn ang="0">
                  <a:pos x="12" y="208"/>
                </a:cxn>
                <a:cxn ang="0">
                  <a:pos x="12" y="208"/>
                </a:cxn>
                <a:cxn ang="0">
                  <a:pos x="16" y="195"/>
                </a:cxn>
                <a:cxn ang="0">
                  <a:pos x="23" y="183"/>
                </a:cxn>
                <a:cxn ang="0">
                  <a:pos x="29" y="170"/>
                </a:cxn>
                <a:cxn ang="0">
                  <a:pos x="37" y="158"/>
                </a:cxn>
                <a:cxn ang="0">
                  <a:pos x="68" y="110"/>
                </a:cxn>
                <a:cxn ang="0">
                  <a:pos x="68" y="110"/>
                </a:cxn>
                <a:cxn ang="0">
                  <a:pos x="83" y="85"/>
                </a:cxn>
                <a:cxn ang="0">
                  <a:pos x="96" y="59"/>
                </a:cxn>
                <a:cxn ang="0">
                  <a:pos x="110" y="33"/>
                </a:cxn>
                <a:cxn ang="0">
                  <a:pos x="117" y="20"/>
                </a:cxn>
                <a:cxn ang="0">
                  <a:pos x="125" y="8"/>
                </a:cxn>
                <a:cxn ang="0">
                  <a:pos x="125" y="8"/>
                </a:cxn>
                <a:cxn ang="0">
                  <a:pos x="126" y="5"/>
                </a:cxn>
                <a:cxn ang="0">
                  <a:pos x="126" y="4"/>
                </a:cxn>
                <a:cxn ang="0">
                  <a:pos x="125" y="3"/>
                </a:cxn>
                <a:cxn ang="0">
                  <a:pos x="123" y="1"/>
                </a:cxn>
                <a:cxn ang="0">
                  <a:pos x="119" y="0"/>
                </a:cxn>
                <a:cxn ang="0">
                  <a:pos x="117" y="0"/>
                </a:cxn>
                <a:cxn ang="0">
                  <a:pos x="116" y="3"/>
                </a:cxn>
                <a:cxn ang="0">
                  <a:pos x="116" y="3"/>
                </a:cxn>
              </a:cxnLst>
              <a:rect l="0" t="0" r="r" b="b"/>
              <a:pathLst>
                <a:path w="126" h="212">
                  <a:moveTo>
                    <a:pt x="116" y="3"/>
                  </a:moveTo>
                  <a:lnTo>
                    <a:pt x="116" y="3"/>
                  </a:lnTo>
                  <a:lnTo>
                    <a:pt x="109" y="13"/>
                  </a:lnTo>
                  <a:lnTo>
                    <a:pt x="102" y="25"/>
                  </a:lnTo>
                  <a:lnTo>
                    <a:pt x="97" y="37"/>
                  </a:lnTo>
                  <a:lnTo>
                    <a:pt x="91" y="48"/>
                  </a:lnTo>
                  <a:lnTo>
                    <a:pt x="91" y="48"/>
                  </a:lnTo>
                  <a:lnTo>
                    <a:pt x="75" y="76"/>
                  </a:lnTo>
                  <a:lnTo>
                    <a:pt x="59" y="105"/>
                  </a:lnTo>
                  <a:lnTo>
                    <a:pt x="59" y="105"/>
                  </a:lnTo>
                  <a:lnTo>
                    <a:pt x="42" y="128"/>
                  </a:lnTo>
                  <a:lnTo>
                    <a:pt x="27" y="153"/>
                  </a:lnTo>
                  <a:lnTo>
                    <a:pt x="19" y="166"/>
                  </a:lnTo>
                  <a:lnTo>
                    <a:pt x="11" y="179"/>
                  </a:lnTo>
                  <a:lnTo>
                    <a:pt x="6" y="192"/>
                  </a:lnTo>
                  <a:lnTo>
                    <a:pt x="0" y="205"/>
                  </a:lnTo>
                  <a:lnTo>
                    <a:pt x="0" y="205"/>
                  </a:lnTo>
                  <a:lnTo>
                    <a:pt x="0" y="208"/>
                  </a:lnTo>
                  <a:lnTo>
                    <a:pt x="2" y="209"/>
                  </a:lnTo>
                  <a:lnTo>
                    <a:pt x="4" y="212"/>
                  </a:lnTo>
                  <a:lnTo>
                    <a:pt x="8" y="212"/>
                  </a:lnTo>
                  <a:lnTo>
                    <a:pt x="11" y="211"/>
                  </a:lnTo>
                  <a:lnTo>
                    <a:pt x="12" y="208"/>
                  </a:lnTo>
                  <a:lnTo>
                    <a:pt x="12" y="208"/>
                  </a:lnTo>
                  <a:lnTo>
                    <a:pt x="16" y="195"/>
                  </a:lnTo>
                  <a:lnTo>
                    <a:pt x="23" y="183"/>
                  </a:lnTo>
                  <a:lnTo>
                    <a:pt x="29" y="170"/>
                  </a:lnTo>
                  <a:lnTo>
                    <a:pt x="37" y="158"/>
                  </a:lnTo>
                  <a:lnTo>
                    <a:pt x="68" y="110"/>
                  </a:lnTo>
                  <a:lnTo>
                    <a:pt x="68" y="110"/>
                  </a:lnTo>
                  <a:lnTo>
                    <a:pt x="83" y="85"/>
                  </a:lnTo>
                  <a:lnTo>
                    <a:pt x="96" y="59"/>
                  </a:lnTo>
                  <a:lnTo>
                    <a:pt x="110" y="33"/>
                  </a:lnTo>
                  <a:lnTo>
                    <a:pt x="117" y="20"/>
                  </a:lnTo>
                  <a:lnTo>
                    <a:pt x="125" y="8"/>
                  </a:lnTo>
                  <a:lnTo>
                    <a:pt x="125" y="8"/>
                  </a:lnTo>
                  <a:lnTo>
                    <a:pt x="126" y="5"/>
                  </a:lnTo>
                  <a:lnTo>
                    <a:pt x="126" y="4"/>
                  </a:lnTo>
                  <a:lnTo>
                    <a:pt x="125" y="3"/>
                  </a:lnTo>
                  <a:lnTo>
                    <a:pt x="123" y="1"/>
                  </a:lnTo>
                  <a:lnTo>
                    <a:pt x="119" y="0"/>
                  </a:lnTo>
                  <a:lnTo>
                    <a:pt x="117" y="0"/>
                  </a:lnTo>
                  <a:lnTo>
                    <a:pt x="116" y="3"/>
                  </a:lnTo>
                  <a:lnTo>
                    <a:pt x="11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569"/>
            <p:cNvSpPr>
              <a:spLocks/>
            </p:cNvSpPr>
            <p:nvPr/>
          </p:nvSpPr>
          <p:spPr bwMode="auto">
            <a:xfrm>
              <a:off x="3130551" y="2265363"/>
              <a:ext cx="30163" cy="57150"/>
            </a:xfrm>
            <a:custGeom>
              <a:avLst/>
              <a:gdLst/>
              <a:ahLst/>
              <a:cxnLst>
                <a:cxn ang="0">
                  <a:pos x="66" y="3"/>
                </a:cxn>
                <a:cxn ang="0">
                  <a:pos x="66" y="3"/>
                </a:cxn>
                <a:cxn ang="0">
                  <a:pos x="55" y="18"/>
                </a:cxn>
                <a:cxn ang="0">
                  <a:pos x="45" y="34"/>
                </a:cxn>
                <a:cxn ang="0">
                  <a:pos x="26" y="69"/>
                </a:cxn>
                <a:cxn ang="0">
                  <a:pos x="26" y="69"/>
                </a:cxn>
                <a:cxn ang="0">
                  <a:pos x="18" y="86"/>
                </a:cxn>
                <a:cxn ang="0">
                  <a:pos x="9" y="103"/>
                </a:cxn>
                <a:cxn ang="0">
                  <a:pos x="3" y="120"/>
                </a:cxn>
                <a:cxn ang="0">
                  <a:pos x="1" y="130"/>
                </a:cxn>
                <a:cxn ang="0">
                  <a:pos x="0" y="140"/>
                </a:cxn>
                <a:cxn ang="0">
                  <a:pos x="0" y="140"/>
                </a:cxn>
                <a:cxn ang="0">
                  <a:pos x="0" y="141"/>
                </a:cxn>
                <a:cxn ang="0">
                  <a:pos x="1" y="144"/>
                </a:cxn>
                <a:cxn ang="0">
                  <a:pos x="3" y="145"/>
                </a:cxn>
                <a:cxn ang="0">
                  <a:pos x="5" y="145"/>
                </a:cxn>
                <a:cxn ang="0">
                  <a:pos x="9" y="144"/>
                </a:cxn>
                <a:cxn ang="0">
                  <a:pos x="11" y="141"/>
                </a:cxn>
                <a:cxn ang="0">
                  <a:pos x="11" y="140"/>
                </a:cxn>
                <a:cxn ang="0">
                  <a:pos x="11" y="140"/>
                </a:cxn>
                <a:cxn ang="0">
                  <a:pos x="12" y="131"/>
                </a:cxn>
                <a:cxn ang="0">
                  <a:pos x="15" y="123"/>
                </a:cxn>
                <a:cxn ang="0">
                  <a:pos x="21" y="106"/>
                </a:cxn>
                <a:cxn ang="0">
                  <a:pos x="37" y="75"/>
                </a:cxn>
                <a:cxn ang="0">
                  <a:pos x="37" y="75"/>
                </a:cxn>
                <a:cxn ang="0">
                  <a:pos x="54" y="42"/>
                </a:cxn>
                <a:cxn ang="0">
                  <a:pos x="63" y="25"/>
                </a:cxn>
                <a:cxn ang="0">
                  <a:pos x="75" y="11"/>
                </a:cxn>
                <a:cxn ang="0">
                  <a:pos x="75" y="11"/>
                </a:cxn>
                <a:cxn ang="0">
                  <a:pos x="75" y="8"/>
                </a:cxn>
                <a:cxn ang="0">
                  <a:pos x="76" y="5"/>
                </a:cxn>
                <a:cxn ang="0">
                  <a:pos x="73" y="1"/>
                </a:cxn>
                <a:cxn ang="0">
                  <a:pos x="72" y="1"/>
                </a:cxn>
                <a:cxn ang="0">
                  <a:pos x="69" y="0"/>
                </a:cxn>
                <a:cxn ang="0">
                  <a:pos x="68" y="0"/>
                </a:cxn>
                <a:cxn ang="0">
                  <a:pos x="66" y="3"/>
                </a:cxn>
                <a:cxn ang="0">
                  <a:pos x="66" y="3"/>
                </a:cxn>
              </a:cxnLst>
              <a:rect l="0" t="0" r="r" b="b"/>
              <a:pathLst>
                <a:path w="76" h="145">
                  <a:moveTo>
                    <a:pt x="66" y="3"/>
                  </a:moveTo>
                  <a:lnTo>
                    <a:pt x="66" y="3"/>
                  </a:lnTo>
                  <a:lnTo>
                    <a:pt x="55" y="18"/>
                  </a:lnTo>
                  <a:lnTo>
                    <a:pt x="45" y="34"/>
                  </a:lnTo>
                  <a:lnTo>
                    <a:pt x="26" y="69"/>
                  </a:lnTo>
                  <a:lnTo>
                    <a:pt x="26" y="69"/>
                  </a:lnTo>
                  <a:lnTo>
                    <a:pt x="18" y="86"/>
                  </a:lnTo>
                  <a:lnTo>
                    <a:pt x="9" y="103"/>
                  </a:lnTo>
                  <a:lnTo>
                    <a:pt x="3" y="120"/>
                  </a:lnTo>
                  <a:lnTo>
                    <a:pt x="1" y="130"/>
                  </a:lnTo>
                  <a:lnTo>
                    <a:pt x="0" y="140"/>
                  </a:lnTo>
                  <a:lnTo>
                    <a:pt x="0" y="140"/>
                  </a:lnTo>
                  <a:lnTo>
                    <a:pt x="0" y="141"/>
                  </a:lnTo>
                  <a:lnTo>
                    <a:pt x="1" y="144"/>
                  </a:lnTo>
                  <a:lnTo>
                    <a:pt x="3" y="145"/>
                  </a:lnTo>
                  <a:lnTo>
                    <a:pt x="5" y="145"/>
                  </a:lnTo>
                  <a:lnTo>
                    <a:pt x="9" y="144"/>
                  </a:lnTo>
                  <a:lnTo>
                    <a:pt x="11" y="141"/>
                  </a:lnTo>
                  <a:lnTo>
                    <a:pt x="11" y="140"/>
                  </a:lnTo>
                  <a:lnTo>
                    <a:pt x="11" y="140"/>
                  </a:lnTo>
                  <a:lnTo>
                    <a:pt x="12" y="131"/>
                  </a:lnTo>
                  <a:lnTo>
                    <a:pt x="15" y="123"/>
                  </a:lnTo>
                  <a:lnTo>
                    <a:pt x="21" y="106"/>
                  </a:lnTo>
                  <a:lnTo>
                    <a:pt x="37" y="75"/>
                  </a:lnTo>
                  <a:lnTo>
                    <a:pt x="37" y="75"/>
                  </a:lnTo>
                  <a:lnTo>
                    <a:pt x="54" y="42"/>
                  </a:lnTo>
                  <a:lnTo>
                    <a:pt x="63" y="25"/>
                  </a:lnTo>
                  <a:lnTo>
                    <a:pt x="75" y="11"/>
                  </a:lnTo>
                  <a:lnTo>
                    <a:pt x="75" y="11"/>
                  </a:lnTo>
                  <a:lnTo>
                    <a:pt x="75" y="8"/>
                  </a:lnTo>
                  <a:lnTo>
                    <a:pt x="76" y="5"/>
                  </a:lnTo>
                  <a:lnTo>
                    <a:pt x="73" y="1"/>
                  </a:lnTo>
                  <a:lnTo>
                    <a:pt x="72" y="1"/>
                  </a:lnTo>
                  <a:lnTo>
                    <a:pt x="69" y="0"/>
                  </a:lnTo>
                  <a:lnTo>
                    <a:pt x="68" y="0"/>
                  </a:lnTo>
                  <a:lnTo>
                    <a:pt x="66" y="3"/>
                  </a:lnTo>
                  <a:lnTo>
                    <a:pt x="6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570"/>
            <p:cNvSpPr>
              <a:spLocks/>
            </p:cNvSpPr>
            <p:nvPr/>
          </p:nvSpPr>
          <p:spPr bwMode="auto">
            <a:xfrm>
              <a:off x="3179763" y="2255838"/>
              <a:ext cx="30163" cy="46038"/>
            </a:xfrm>
            <a:custGeom>
              <a:avLst/>
              <a:gdLst/>
              <a:ahLst/>
              <a:cxnLst>
                <a:cxn ang="0">
                  <a:pos x="65" y="2"/>
                </a:cxn>
                <a:cxn ang="0">
                  <a:pos x="65" y="2"/>
                </a:cxn>
                <a:cxn ang="0">
                  <a:pos x="56" y="14"/>
                </a:cxn>
                <a:cxn ang="0">
                  <a:pos x="47" y="26"/>
                </a:cxn>
                <a:cxn ang="0">
                  <a:pos x="39" y="36"/>
                </a:cxn>
                <a:cxn ang="0">
                  <a:pos x="31" y="50"/>
                </a:cxn>
                <a:cxn ang="0">
                  <a:pos x="31" y="50"/>
                </a:cxn>
                <a:cxn ang="0">
                  <a:pos x="23" y="64"/>
                </a:cxn>
                <a:cxn ang="0">
                  <a:pos x="14" y="77"/>
                </a:cxn>
                <a:cxn ang="0">
                  <a:pos x="6" y="91"/>
                </a:cxn>
                <a:cxn ang="0">
                  <a:pos x="0" y="107"/>
                </a:cxn>
                <a:cxn ang="0">
                  <a:pos x="0" y="107"/>
                </a:cxn>
                <a:cxn ang="0">
                  <a:pos x="0" y="110"/>
                </a:cxn>
                <a:cxn ang="0">
                  <a:pos x="0" y="111"/>
                </a:cxn>
                <a:cxn ang="0">
                  <a:pos x="4" y="114"/>
                </a:cxn>
                <a:cxn ang="0">
                  <a:pos x="8" y="114"/>
                </a:cxn>
                <a:cxn ang="0">
                  <a:pos x="9" y="112"/>
                </a:cxn>
                <a:cxn ang="0">
                  <a:pos x="10" y="110"/>
                </a:cxn>
                <a:cxn ang="0">
                  <a:pos x="10" y="110"/>
                </a:cxn>
                <a:cxn ang="0">
                  <a:pos x="13" y="102"/>
                </a:cxn>
                <a:cxn ang="0">
                  <a:pos x="17" y="95"/>
                </a:cxn>
                <a:cxn ang="0">
                  <a:pos x="25" y="82"/>
                </a:cxn>
                <a:cxn ang="0">
                  <a:pos x="34" y="69"/>
                </a:cxn>
                <a:cxn ang="0">
                  <a:pos x="40" y="55"/>
                </a:cxn>
                <a:cxn ang="0">
                  <a:pos x="40" y="55"/>
                </a:cxn>
                <a:cxn ang="0">
                  <a:pos x="44" y="48"/>
                </a:cxn>
                <a:cxn ang="0">
                  <a:pos x="48" y="42"/>
                </a:cxn>
                <a:cxn ang="0">
                  <a:pos x="57" y="31"/>
                </a:cxn>
                <a:cxn ang="0">
                  <a:pos x="66" y="19"/>
                </a:cxn>
                <a:cxn ang="0">
                  <a:pos x="74" y="9"/>
                </a:cxn>
                <a:cxn ang="0">
                  <a:pos x="74" y="9"/>
                </a:cxn>
                <a:cxn ang="0">
                  <a:pos x="76" y="6"/>
                </a:cxn>
                <a:cxn ang="0">
                  <a:pos x="76" y="4"/>
                </a:cxn>
                <a:cxn ang="0">
                  <a:pos x="73" y="1"/>
                </a:cxn>
                <a:cxn ang="0">
                  <a:pos x="69" y="0"/>
                </a:cxn>
                <a:cxn ang="0">
                  <a:pos x="66" y="1"/>
                </a:cxn>
                <a:cxn ang="0">
                  <a:pos x="65" y="2"/>
                </a:cxn>
                <a:cxn ang="0">
                  <a:pos x="65" y="2"/>
                </a:cxn>
              </a:cxnLst>
              <a:rect l="0" t="0" r="r" b="b"/>
              <a:pathLst>
                <a:path w="76" h="114">
                  <a:moveTo>
                    <a:pt x="65" y="2"/>
                  </a:moveTo>
                  <a:lnTo>
                    <a:pt x="65" y="2"/>
                  </a:lnTo>
                  <a:lnTo>
                    <a:pt x="56" y="14"/>
                  </a:lnTo>
                  <a:lnTo>
                    <a:pt x="47" y="26"/>
                  </a:lnTo>
                  <a:lnTo>
                    <a:pt x="39" y="36"/>
                  </a:lnTo>
                  <a:lnTo>
                    <a:pt x="31" y="50"/>
                  </a:lnTo>
                  <a:lnTo>
                    <a:pt x="31" y="50"/>
                  </a:lnTo>
                  <a:lnTo>
                    <a:pt x="23" y="64"/>
                  </a:lnTo>
                  <a:lnTo>
                    <a:pt x="14" y="77"/>
                  </a:lnTo>
                  <a:lnTo>
                    <a:pt x="6" y="91"/>
                  </a:lnTo>
                  <a:lnTo>
                    <a:pt x="0" y="107"/>
                  </a:lnTo>
                  <a:lnTo>
                    <a:pt x="0" y="107"/>
                  </a:lnTo>
                  <a:lnTo>
                    <a:pt x="0" y="110"/>
                  </a:lnTo>
                  <a:lnTo>
                    <a:pt x="0" y="111"/>
                  </a:lnTo>
                  <a:lnTo>
                    <a:pt x="4" y="114"/>
                  </a:lnTo>
                  <a:lnTo>
                    <a:pt x="8" y="114"/>
                  </a:lnTo>
                  <a:lnTo>
                    <a:pt x="9" y="112"/>
                  </a:lnTo>
                  <a:lnTo>
                    <a:pt x="10" y="110"/>
                  </a:lnTo>
                  <a:lnTo>
                    <a:pt x="10" y="110"/>
                  </a:lnTo>
                  <a:lnTo>
                    <a:pt x="13" y="102"/>
                  </a:lnTo>
                  <a:lnTo>
                    <a:pt x="17" y="95"/>
                  </a:lnTo>
                  <a:lnTo>
                    <a:pt x="25" y="82"/>
                  </a:lnTo>
                  <a:lnTo>
                    <a:pt x="34" y="69"/>
                  </a:lnTo>
                  <a:lnTo>
                    <a:pt x="40" y="55"/>
                  </a:lnTo>
                  <a:lnTo>
                    <a:pt x="40" y="55"/>
                  </a:lnTo>
                  <a:lnTo>
                    <a:pt x="44" y="48"/>
                  </a:lnTo>
                  <a:lnTo>
                    <a:pt x="48" y="42"/>
                  </a:lnTo>
                  <a:lnTo>
                    <a:pt x="57" y="31"/>
                  </a:lnTo>
                  <a:lnTo>
                    <a:pt x="66" y="19"/>
                  </a:lnTo>
                  <a:lnTo>
                    <a:pt x="74" y="9"/>
                  </a:lnTo>
                  <a:lnTo>
                    <a:pt x="74" y="9"/>
                  </a:lnTo>
                  <a:lnTo>
                    <a:pt x="76" y="6"/>
                  </a:lnTo>
                  <a:lnTo>
                    <a:pt x="76" y="4"/>
                  </a:lnTo>
                  <a:lnTo>
                    <a:pt x="73" y="1"/>
                  </a:lnTo>
                  <a:lnTo>
                    <a:pt x="69" y="0"/>
                  </a:lnTo>
                  <a:lnTo>
                    <a:pt x="66" y="1"/>
                  </a:lnTo>
                  <a:lnTo>
                    <a:pt x="65" y="2"/>
                  </a:lnTo>
                  <a:lnTo>
                    <a:pt x="6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571"/>
            <p:cNvSpPr>
              <a:spLocks/>
            </p:cNvSpPr>
            <p:nvPr/>
          </p:nvSpPr>
          <p:spPr bwMode="auto">
            <a:xfrm>
              <a:off x="3227388" y="2262188"/>
              <a:ext cx="19050" cy="31750"/>
            </a:xfrm>
            <a:custGeom>
              <a:avLst/>
              <a:gdLst/>
              <a:ahLst/>
              <a:cxnLst>
                <a:cxn ang="0">
                  <a:pos x="36" y="3"/>
                </a:cxn>
                <a:cxn ang="0">
                  <a:pos x="36" y="3"/>
                </a:cxn>
                <a:cxn ang="0">
                  <a:pos x="30" y="11"/>
                </a:cxn>
                <a:cxn ang="0">
                  <a:pos x="27" y="20"/>
                </a:cxn>
                <a:cxn ang="0">
                  <a:pos x="23" y="29"/>
                </a:cxn>
                <a:cxn ang="0">
                  <a:pos x="17" y="38"/>
                </a:cxn>
                <a:cxn ang="0">
                  <a:pos x="17" y="38"/>
                </a:cxn>
                <a:cxn ang="0">
                  <a:pos x="7" y="55"/>
                </a:cxn>
                <a:cxn ang="0">
                  <a:pos x="3" y="64"/>
                </a:cxn>
                <a:cxn ang="0">
                  <a:pos x="0" y="73"/>
                </a:cxn>
                <a:cxn ang="0">
                  <a:pos x="0" y="73"/>
                </a:cxn>
                <a:cxn ang="0">
                  <a:pos x="0" y="76"/>
                </a:cxn>
                <a:cxn ang="0">
                  <a:pos x="0" y="79"/>
                </a:cxn>
                <a:cxn ang="0">
                  <a:pos x="4" y="80"/>
                </a:cxn>
                <a:cxn ang="0">
                  <a:pos x="8" y="80"/>
                </a:cxn>
                <a:cxn ang="0">
                  <a:pos x="10" y="79"/>
                </a:cxn>
                <a:cxn ang="0">
                  <a:pos x="11" y="76"/>
                </a:cxn>
                <a:cxn ang="0">
                  <a:pos x="11" y="76"/>
                </a:cxn>
                <a:cxn ang="0">
                  <a:pos x="15" y="68"/>
                </a:cxn>
                <a:cxn ang="0">
                  <a:pos x="19" y="59"/>
                </a:cxn>
                <a:cxn ang="0">
                  <a:pos x="28" y="43"/>
                </a:cxn>
                <a:cxn ang="0">
                  <a:pos x="28" y="43"/>
                </a:cxn>
                <a:cxn ang="0">
                  <a:pos x="32" y="36"/>
                </a:cxn>
                <a:cxn ang="0">
                  <a:pos x="36" y="26"/>
                </a:cxn>
                <a:cxn ang="0">
                  <a:pos x="38" y="19"/>
                </a:cxn>
                <a:cxn ang="0">
                  <a:pos x="44" y="11"/>
                </a:cxn>
                <a:cxn ang="0">
                  <a:pos x="44" y="11"/>
                </a:cxn>
                <a:cxn ang="0">
                  <a:pos x="45" y="8"/>
                </a:cxn>
                <a:cxn ang="0">
                  <a:pos x="46" y="7"/>
                </a:cxn>
                <a:cxn ang="0">
                  <a:pos x="44" y="3"/>
                </a:cxn>
                <a:cxn ang="0">
                  <a:pos x="40" y="0"/>
                </a:cxn>
                <a:cxn ang="0">
                  <a:pos x="38" y="2"/>
                </a:cxn>
                <a:cxn ang="0">
                  <a:pos x="36" y="3"/>
                </a:cxn>
                <a:cxn ang="0">
                  <a:pos x="36" y="3"/>
                </a:cxn>
              </a:cxnLst>
              <a:rect l="0" t="0" r="r" b="b"/>
              <a:pathLst>
                <a:path w="46" h="80">
                  <a:moveTo>
                    <a:pt x="36" y="3"/>
                  </a:moveTo>
                  <a:lnTo>
                    <a:pt x="36" y="3"/>
                  </a:lnTo>
                  <a:lnTo>
                    <a:pt x="30" y="11"/>
                  </a:lnTo>
                  <a:lnTo>
                    <a:pt x="27" y="20"/>
                  </a:lnTo>
                  <a:lnTo>
                    <a:pt x="23" y="29"/>
                  </a:lnTo>
                  <a:lnTo>
                    <a:pt x="17" y="38"/>
                  </a:lnTo>
                  <a:lnTo>
                    <a:pt x="17" y="38"/>
                  </a:lnTo>
                  <a:lnTo>
                    <a:pt x="7" y="55"/>
                  </a:lnTo>
                  <a:lnTo>
                    <a:pt x="3" y="64"/>
                  </a:lnTo>
                  <a:lnTo>
                    <a:pt x="0" y="73"/>
                  </a:lnTo>
                  <a:lnTo>
                    <a:pt x="0" y="73"/>
                  </a:lnTo>
                  <a:lnTo>
                    <a:pt x="0" y="76"/>
                  </a:lnTo>
                  <a:lnTo>
                    <a:pt x="0" y="79"/>
                  </a:lnTo>
                  <a:lnTo>
                    <a:pt x="4" y="80"/>
                  </a:lnTo>
                  <a:lnTo>
                    <a:pt x="8" y="80"/>
                  </a:lnTo>
                  <a:lnTo>
                    <a:pt x="10" y="79"/>
                  </a:lnTo>
                  <a:lnTo>
                    <a:pt x="11" y="76"/>
                  </a:lnTo>
                  <a:lnTo>
                    <a:pt x="11" y="76"/>
                  </a:lnTo>
                  <a:lnTo>
                    <a:pt x="15" y="68"/>
                  </a:lnTo>
                  <a:lnTo>
                    <a:pt x="19" y="59"/>
                  </a:lnTo>
                  <a:lnTo>
                    <a:pt x="28" y="43"/>
                  </a:lnTo>
                  <a:lnTo>
                    <a:pt x="28" y="43"/>
                  </a:lnTo>
                  <a:lnTo>
                    <a:pt x="32" y="36"/>
                  </a:lnTo>
                  <a:lnTo>
                    <a:pt x="36" y="26"/>
                  </a:lnTo>
                  <a:lnTo>
                    <a:pt x="38" y="19"/>
                  </a:lnTo>
                  <a:lnTo>
                    <a:pt x="44" y="11"/>
                  </a:lnTo>
                  <a:lnTo>
                    <a:pt x="44" y="11"/>
                  </a:lnTo>
                  <a:lnTo>
                    <a:pt x="45" y="8"/>
                  </a:lnTo>
                  <a:lnTo>
                    <a:pt x="46" y="7"/>
                  </a:lnTo>
                  <a:lnTo>
                    <a:pt x="44" y="3"/>
                  </a:lnTo>
                  <a:lnTo>
                    <a:pt x="40" y="0"/>
                  </a:lnTo>
                  <a:lnTo>
                    <a:pt x="38" y="2"/>
                  </a:lnTo>
                  <a:lnTo>
                    <a:pt x="36" y="3"/>
                  </a:lnTo>
                  <a:lnTo>
                    <a:pt x="3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572"/>
            <p:cNvSpPr>
              <a:spLocks/>
            </p:cNvSpPr>
            <p:nvPr/>
          </p:nvSpPr>
          <p:spPr bwMode="auto">
            <a:xfrm>
              <a:off x="3259138" y="2259013"/>
              <a:ext cx="25400" cy="44450"/>
            </a:xfrm>
            <a:custGeom>
              <a:avLst/>
              <a:gdLst/>
              <a:ahLst/>
              <a:cxnLst>
                <a:cxn ang="0">
                  <a:pos x="50" y="2"/>
                </a:cxn>
                <a:cxn ang="0">
                  <a:pos x="50" y="2"/>
                </a:cxn>
                <a:cxn ang="0">
                  <a:pos x="42" y="15"/>
                </a:cxn>
                <a:cxn ang="0">
                  <a:pos x="33" y="28"/>
                </a:cxn>
                <a:cxn ang="0">
                  <a:pos x="26" y="42"/>
                </a:cxn>
                <a:cxn ang="0">
                  <a:pos x="20" y="56"/>
                </a:cxn>
                <a:cxn ang="0">
                  <a:pos x="20" y="56"/>
                </a:cxn>
                <a:cxn ang="0">
                  <a:pos x="15" y="73"/>
                </a:cxn>
                <a:cxn ang="0">
                  <a:pos x="11" y="81"/>
                </a:cxn>
                <a:cxn ang="0">
                  <a:pos x="7" y="89"/>
                </a:cxn>
                <a:cxn ang="0">
                  <a:pos x="7" y="89"/>
                </a:cxn>
                <a:cxn ang="0">
                  <a:pos x="3" y="95"/>
                </a:cxn>
                <a:cxn ang="0">
                  <a:pos x="0" y="103"/>
                </a:cxn>
                <a:cxn ang="0">
                  <a:pos x="0" y="103"/>
                </a:cxn>
                <a:cxn ang="0">
                  <a:pos x="0" y="106"/>
                </a:cxn>
                <a:cxn ang="0">
                  <a:pos x="1" y="107"/>
                </a:cxn>
                <a:cxn ang="0">
                  <a:pos x="4" y="110"/>
                </a:cxn>
                <a:cxn ang="0">
                  <a:pos x="7" y="110"/>
                </a:cxn>
                <a:cxn ang="0">
                  <a:pos x="9" y="110"/>
                </a:cxn>
                <a:cxn ang="0">
                  <a:pos x="11" y="108"/>
                </a:cxn>
                <a:cxn ang="0">
                  <a:pos x="11" y="106"/>
                </a:cxn>
                <a:cxn ang="0">
                  <a:pos x="11" y="106"/>
                </a:cxn>
                <a:cxn ang="0">
                  <a:pos x="15" y="96"/>
                </a:cxn>
                <a:cxn ang="0">
                  <a:pos x="18" y="86"/>
                </a:cxn>
                <a:cxn ang="0">
                  <a:pos x="24" y="76"/>
                </a:cxn>
                <a:cxn ang="0">
                  <a:pos x="28" y="66"/>
                </a:cxn>
                <a:cxn ang="0">
                  <a:pos x="28" y="66"/>
                </a:cxn>
                <a:cxn ang="0">
                  <a:pos x="34" y="51"/>
                </a:cxn>
                <a:cxn ang="0">
                  <a:pos x="42" y="36"/>
                </a:cxn>
                <a:cxn ang="0">
                  <a:pos x="51" y="22"/>
                </a:cxn>
                <a:cxn ang="0">
                  <a:pos x="60" y="8"/>
                </a:cxn>
                <a:cxn ang="0">
                  <a:pos x="60" y="8"/>
                </a:cxn>
                <a:cxn ang="0">
                  <a:pos x="62" y="6"/>
                </a:cxn>
                <a:cxn ang="0">
                  <a:pos x="62" y="4"/>
                </a:cxn>
                <a:cxn ang="0">
                  <a:pos x="60" y="2"/>
                </a:cxn>
                <a:cxn ang="0">
                  <a:pos x="59" y="1"/>
                </a:cxn>
                <a:cxn ang="0">
                  <a:pos x="54" y="0"/>
                </a:cxn>
                <a:cxn ang="0">
                  <a:pos x="52" y="1"/>
                </a:cxn>
                <a:cxn ang="0">
                  <a:pos x="50" y="2"/>
                </a:cxn>
                <a:cxn ang="0">
                  <a:pos x="50" y="2"/>
                </a:cxn>
              </a:cxnLst>
              <a:rect l="0" t="0" r="r" b="b"/>
              <a:pathLst>
                <a:path w="62" h="110">
                  <a:moveTo>
                    <a:pt x="50" y="2"/>
                  </a:moveTo>
                  <a:lnTo>
                    <a:pt x="50" y="2"/>
                  </a:lnTo>
                  <a:lnTo>
                    <a:pt x="42" y="15"/>
                  </a:lnTo>
                  <a:lnTo>
                    <a:pt x="33" y="28"/>
                  </a:lnTo>
                  <a:lnTo>
                    <a:pt x="26" y="42"/>
                  </a:lnTo>
                  <a:lnTo>
                    <a:pt x="20" y="56"/>
                  </a:lnTo>
                  <a:lnTo>
                    <a:pt x="20" y="56"/>
                  </a:lnTo>
                  <a:lnTo>
                    <a:pt x="15" y="73"/>
                  </a:lnTo>
                  <a:lnTo>
                    <a:pt x="11" y="81"/>
                  </a:lnTo>
                  <a:lnTo>
                    <a:pt x="7" y="89"/>
                  </a:lnTo>
                  <a:lnTo>
                    <a:pt x="7" y="89"/>
                  </a:lnTo>
                  <a:lnTo>
                    <a:pt x="3" y="95"/>
                  </a:lnTo>
                  <a:lnTo>
                    <a:pt x="0" y="103"/>
                  </a:lnTo>
                  <a:lnTo>
                    <a:pt x="0" y="103"/>
                  </a:lnTo>
                  <a:lnTo>
                    <a:pt x="0" y="106"/>
                  </a:lnTo>
                  <a:lnTo>
                    <a:pt x="1" y="107"/>
                  </a:lnTo>
                  <a:lnTo>
                    <a:pt x="4" y="110"/>
                  </a:lnTo>
                  <a:lnTo>
                    <a:pt x="7" y="110"/>
                  </a:lnTo>
                  <a:lnTo>
                    <a:pt x="9" y="110"/>
                  </a:lnTo>
                  <a:lnTo>
                    <a:pt x="11" y="108"/>
                  </a:lnTo>
                  <a:lnTo>
                    <a:pt x="11" y="106"/>
                  </a:lnTo>
                  <a:lnTo>
                    <a:pt x="11" y="106"/>
                  </a:lnTo>
                  <a:lnTo>
                    <a:pt x="15" y="96"/>
                  </a:lnTo>
                  <a:lnTo>
                    <a:pt x="18" y="86"/>
                  </a:lnTo>
                  <a:lnTo>
                    <a:pt x="24" y="76"/>
                  </a:lnTo>
                  <a:lnTo>
                    <a:pt x="28" y="66"/>
                  </a:lnTo>
                  <a:lnTo>
                    <a:pt x="28" y="66"/>
                  </a:lnTo>
                  <a:lnTo>
                    <a:pt x="34" y="51"/>
                  </a:lnTo>
                  <a:lnTo>
                    <a:pt x="42" y="36"/>
                  </a:lnTo>
                  <a:lnTo>
                    <a:pt x="51" y="22"/>
                  </a:lnTo>
                  <a:lnTo>
                    <a:pt x="60" y="8"/>
                  </a:lnTo>
                  <a:lnTo>
                    <a:pt x="60" y="8"/>
                  </a:lnTo>
                  <a:lnTo>
                    <a:pt x="62" y="6"/>
                  </a:lnTo>
                  <a:lnTo>
                    <a:pt x="62" y="4"/>
                  </a:lnTo>
                  <a:lnTo>
                    <a:pt x="60" y="2"/>
                  </a:lnTo>
                  <a:lnTo>
                    <a:pt x="59" y="1"/>
                  </a:lnTo>
                  <a:lnTo>
                    <a:pt x="54" y="0"/>
                  </a:lnTo>
                  <a:lnTo>
                    <a:pt x="52" y="1"/>
                  </a:lnTo>
                  <a:lnTo>
                    <a:pt x="50" y="2"/>
                  </a:lnTo>
                  <a:lnTo>
                    <a:pt x="5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573"/>
            <p:cNvSpPr>
              <a:spLocks/>
            </p:cNvSpPr>
            <p:nvPr/>
          </p:nvSpPr>
          <p:spPr bwMode="auto">
            <a:xfrm>
              <a:off x="3284538" y="2274888"/>
              <a:ext cx="22225" cy="42863"/>
            </a:xfrm>
            <a:custGeom>
              <a:avLst/>
              <a:gdLst/>
              <a:ahLst/>
              <a:cxnLst>
                <a:cxn ang="0">
                  <a:pos x="45" y="1"/>
                </a:cxn>
                <a:cxn ang="0">
                  <a:pos x="45" y="1"/>
                </a:cxn>
                <a:cxn ang="0">
                  <a:pos x="38" y="10"/>
                </a:cxn>
                <a:cxn ang="0">
                  <a:pos x="34" y="19"/>
                </a:cxn>
                <a:cxn ang="0">
                  <a:pos x="32" y="30"/>
                </a:cxn>
                <a:cxn ang="0">
                  <a:pos x="29" y="40"/>
                </a:cxn>
                <a:cxn ang="0">
                  <a:pos x="29" y="40"/>
                </a:cxn>
                <a:cxn ang="0">
                  <a:pos x="26" y="48"/>
                </a:cxn>
                <a:cxn ang="0">
                  <a:pos x="24" y="56"/>
                </a:cxn>
                <a:cxn ang="0">
                  <a:pos x="16" y="72"/>
                </a:cxn>
                <a:cxn ang="0">
                  <a:pos x="8" y="87"/>
                </a:cxn>
                <a:cxn ang="0">
                  <a:pos x="0" y="103"/>
                </a:cxn>
                <a:cxn ang="0">
                  <a:pos x="0" y="103"/>
                </a:cxn>
                <a:cxn ang="0">
                  <a:pos x="0" y="106"/>
                </a:cxn>
                <a:cxn ang="0">
                  <a:pos x="2" y="107"/>
                </a:cxn>
                <a:cxn ang="0">
                  <a:pos x="3" y="108"/>
                </a:cxn>
                <a:cxn ang="0">
                  <a:pos x="4" y="110"/>
                </a:cxn>
                <a:cxn ang="0">
                  <a:pos x="8" y="110"/>
                </a:cxn>
                <a:cxn ang="0">
                  <a:pos x="11" y="108"/>
                </a:cxn>
                <a:cxn ang="0">
                  <a:pos x="12" y="106"/>
                </a:cxn>
                <a:cxn ang="0">
                  <a:pos x="12" y="106"/>
                </a:cxn>
                <a:cxn ang="0">
                  <a:pos x="24" y="81"/>
                </a:cxn>
                <a:cxn ang="0">
                  <a:pos x="36" y="56"/>
                </a:cxn>
                <a:cxn ang="0">
                  <a:pos x="36" y="56"/>
                </a:cxn>
                <a:cxn ang="0">
                  <a:pos x="39" y="44"/>
                </a:cxn>
                <a:cxn ang="0">
                  <a:pos x="42" y="32"/>
                </a:cxn>
                <a:cxn ang="0">
                  <a:pos x="46" y="21"/>
                </a:cxn>
                <a:cxn ang="0">
                  <a:pos x="49" y="14"/>
                </a:cxn>
                <a:cxn ang="0">
                  <a:pos x="53" y="9"/>
                </a:cxn>
                <a:cxn ang="0">
                  <a:pos x="53" y="9"/>
                </a:cxn>
                <a:cxn ang="0">
                  <a:pos x="54" y="7"/>
                </a:cxn>
                <a:cxn ang="0">
                  <a:pos x="54" y="5"/>
                </a:cxn>
                <a:cxn ang="0">
                  <a:pos x="51" y="1"/>
                </a:cxn>
                <a:cxn ang="0">
                  <a:pos x="50" y="0"/>
                </a:cxn>
                <a:cxn ang="0">
                  <a:pos x="49" y="0"/>
                </a:cxn>
                <a:cxn ang="0">
                  <a:pos x="46" y="0"/>
                </a:cxn>
                <a:cxn ang="0">
                  <a:pos x="45" y="1"/>
                </a:cxn>
                <a:cxn ang="0">
                  <a:pos x="45" y="1"/>
                </a:cxn>
              </a:cxnLst>
              <a:rect l="0" t="0" r="r" b="b"/>
              <a:pathLst>
                <a:path w="54" h="110">
                  <a:moveTo>
                    <a:pt x="45" y="1"/>
                  </a:moveTo>
                  <a:lnTo>
                    <a:pt x="45" y="1"/>
                  </a:lnTo>
                  <a:lnTo>
                    <a:pt x="38" y="10"/>
                  </a:lnTo>
                  <a:lnTo>
                    <a:pt x="34" y="19"/>
                  </a:lnTo>
                  <a:lnTo>
                    <a:pt x="32" y="30"/>
                  </a:lnTo>
                  <a:lnTo>
                    <a:pt x="29" y="40"/>
                  </a:lnTo>
                  <a:lnTo>
                    <a:pt x="29" y="40"/>
                  </a:lnTo>
                  <a:lnTo>
                    <a:pt x="26" y="48"/>
                  </a:lnTo>
                  <a:lnTo>
                    <a:pt x="24" y="56"/>
                  </a:lnTo>
                  <a:lnTo>
                    <a:pt x="16" y="72"/>
                  </a:lnTo>
                  <a:lnTo>
                    <a:pt x="8" y="87"/>
                  </a:lnTo>
                  <a:lnTo>
                    <a:pt x="0" y="103"/>
                  </a:lnTo>
                  <a:lnTo>
                    <a:pt x="0" y="103"/>
                  </a:lnTo>
                  <a:lnTo>
                    <a:pt x="0" y="106"/>
                  </a:lnTo>
                  <a:lnTo>
                    <a:pt x="2" y="107"/>
                  </a:lnTo>
                  <a:lnTo>
                    <a:pt x="3" y="108"/>
                  </a:lnTo>
                  <a:lnTo>
                    <a:pt x="4" y="110"/>
                  </a:lnTo>
                  <a:lnTo>
                    <a:pt x="8" y="110"/>
                  </a:lnTo>
                  <a:lnTo>
                    <a:pt x="11" y="108"/>
                  </a:lnTo>
                  <a:lnTo>
                    <a:pt x="12" y="106"/>
                  </a:lnTo>
                  <a:lnTo>
                    <a:pt x="12" y="106"/>
                  </a:lnTo>
                  <a:lnTo>
                    <a:pt x="24" y="81"/>
                  </a:lnTo>
                  <a:lnTo>
                    <a:pt x="36" y="56"/>
                  </a:lnTo>
                  <a:lnTo>
                    <a:pt x="36" y="56"/>
                  </a:lnTo>
                  <a:lnTo>
                    <a:pt x="39" y="44"/>
                  </a:lnTo>
                  <a:lnTo>
                    <a:pt x="42" y="32"/>
                  </a:lnTo>
                  <a:lnTo>
                    <a:pt x="46" y="21"/>
                  </a:lnTo>
                  <a:lnTo>
                    <a:pt x="49" y="14"/>
                  </a:lnTo>
                  <a:lnTo>
                    <a:pt x="53" y="9"/>
                  </a:lnTo>
                  <a:lnTo>
                    <a:pt x="53" y="9"/>
                  </a:lnTo>
                  <a:lnTo>
                    <a:pt x="54" y="7"/>
                  </a:lnTo>
                  <a:lnTo>
                    <a:pt x="54" y="5"/>
                  </a:lnTo>
                  <a:lnTo>
                    <a:pt x="51" y="1"/>
                  </a:lnTo>
                  <a:lnTo>
                    <a:pt x="50" y="0"/>
                  </a:lnTo>
                  <a:lnTo>
                    <a:pt x="49" y="0"/>
                  </a:lnTo>
                  <a:lnTo>
                    <a:pt x="46"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574"/>
            <p:cNvSpPr>
              <a:spLocks/>
            </p:cNvSpPr>
            <p:nvPr/>
          </p:nvSpPr>
          <p:spPr bwMode="auto">
            <a:xfrm>
              <a:off x="3311526" y="2287588"/>
              <a:ext cx="26988" cy="50800"/>
            </a:xfrm>
            <a:custGeom>
              <a:avLst/>
              <a:gdLst/>
              <a:ahLst/>
              <a:cxnLst>
                <a:cxn ang="0">
                  <a:pos x="57" y="2"/>
                </a:cxn>
                <a:cxn ang="0">
                  <a:pos x="57" y="2"/>
                </a:cxn>
                <a:cxn ang="0">
                  <a:pos x="42" y="31"/>
                </a:cxn>
                <a:cxn ang="0">
                  <a:pos x="27" y="58"/>
                </a:cxn>
                <a:cxn ang="0">
                  <a:pos x="0" y="117"/>
                </a:cxn>
                <a:cxn ang="0">
                  <a:pos x="0" y="117"/>
                </a:cxn>
                <a:cxn ang="0">
                  <a:pos x="0" y="119"/>
                </a:cxn>
                <a:cxn ang="0">
                  <a:pos x="0" y="121"/>
                </a:cxn>
                <a:cxn ang="0">
                  <a:pos x="2" y="124"/>
                </a:cxn>
                <a:cxn ang="0">
                  <a:pos x="5" y="125"/>
                </a:cxn>
                <a:cxn ang="0">
                  <a:pos x="6" y="125"/>
                </a:cxn>
                <a:cxn ang="0">
                  <a:pos x="9" y="124"/>
                </a:cxn>
                <a:cxn ang="0">
                  <a:pos x="10" y="123"/>
                </a:cxn>
                <a:cxn ang="0">
                  <a:pos x="10" y="123"/>
                </a:cxn>
                <a:cxn ang="0">
                  <a:pos x="38" y="65"/>
                </a:cxn>
                <a:cxn ang="0">
                  <a:pos x="52" y="36"/>
                </a:cxn>
                <a:cxn ang="0">
                  <a:pos x="68" y="9"/>
                </a:cxn>
                <a:cxn ang="0">
                  <a:pos x="68" y="9"/>
                </a:cxn>
                <a:cxn ang="0">
                  <a:pos x="68" y="6"/>
                </a:cxn>
                <a:cxn ang="0">
                  <a:pos x="68" y="4"/>
                </a:cxn>
                <a:cxn ang="0">
                  <a:pos x="65" y="1"/>
                </a:cxn>
                <a:cxn ang="0">
                  <a:pos x="61" y="0"/>
                </a:cxn>
                <a:cxn ang="0">
                  <a:pos x="59" y="1"/>
                </a:cxn>
                <a:cxn ang="0">
                  <a:pos x="57" y="2"/>
                </a:cxn>
                <a:cxn ang="0">
                  <a:pos x="57" y="2"/>
                </a:cxn>
              </a:cxnLst>
              <a:rect l="0" t="0" r="r" b="b"/>
              <a:pathLst>
                <a:path w="68" h="125">
                  <a:moveTo>
                    <a:pt x="57" y="2"/>
                  </a:moveTo>
                  <a:lnTo>
                    <a:pt x="57" y="2"/>
                  </a:lnTo>
                  <a:lnTo>
                    <a:pt x="42" y="31"/>
                  </a:lnTo>
                  <a:lnTo>
                    <a:pt x="27" y="58"/>
                  </a:lnTo>
                  <a:lnTo>
                    <a:pt x="0" y="117"/>
                  </a:lnTo>
                  <a:lnTo>
                    <a:pt x="0" y="117"/>
                  </a:lnTo>
                  <a:lnTo>
                    <a:pt x="0" y="119"/>
                  </a:lnTo>
                  <a:lnTo>
                    <a:pt x="0" y="121"/>
                  </a:lnTo>
                  <a:lnTo>
                    <a:pt x="2" y="124"/>
                  </a:lnTo>
                  <a:lnTo>
                    <a:pt x="5" y="125"/>
                  </a:lnTo>
                  <a:lnTo>
                    <a:pt x="6" y="125"/>
                  </a:lnTo>
                  <a:lnTo>
                    <a:pt x="9" y="124"/>
                  </a:lnTo>
                  <a:lnTo>
                    <a:pt x="10" y="123"/>
                  </a:lnTo>
                  <a:lnTo>
                    <a:pt x="10" y="123"/>
                  </a:lnTo>
                  <a:lnTo>
                    <a:pt x="38" y="65"/>
                  </a:lnTo>
                  <a:lnTo>
                    <a:pt x="52" y="36"/>
                  </a:lnTo>
                  <a:lnTo>
                    <a:pt x="68" y="9"/>
                  </a:lnTo>
                  <a:lnTo>
                    <a:pt x="68" y="9"/>
                  </a:lnTo>
                  <a:lnTo>
                    <a:pt x="68" y="6"/>
                  </a:lnTo>
                  <a:lnTo>
                    <a:pt x="68" y="4"/>
                  </a:lnTo>
                  <a:lnTo>
                    <a:pt x="65" y="1"/>
                  </a:lnTo>
                  <a:lnTo>
                    <a:pt x="61" y="0"/>
                  </a:lnTo>
                  <a:lnTo>
                    <a:pt x="59" y="1"/>
                  </a:lnTo>
                  <a:lnTo>
                    <a:pt x="57" y="2"/>
                  </a:lnTo>
                  <a:lnTo>
                    <a:pt x="5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575"/>
            <p:cNvSpPr>
              <a:spLocks/>
            </p:cNvSpPr>
            <p:nvPr/>
          </p:nvSpPr>
          <p:spPr bwMode="auto">
            <a:xfrm>
              <a:off x="3346451" y="2263775"/>
              <a:ext cx="34925" cy="61913"/>
            </a:xfrm>
            <a:custGeom>
              <a:avLst/>
              <a:gdLst/>
              <a:ahLst/>
              <a:cxnLst>
                <a:cxn ang="0">
                  <a:pos x="80" y="4"/>
                </a:cxn>
                <a:cxn ang="0">
                  <a:pos x="80" y="4"/>
                </a:cxn>
                <a:cxn ang="0">
                  <a:pos x="77" y="14"/>
                </a:cxn>
                <a:cxn ang="0">
                  <a:pos x="72" y="23"/>
                </a:cxn>
                <a:cxn ang="0">
                  <a:pos x="63" y="41"/>
                </a:cxn>
                <a:cxn ang="0">
                  <a:pos x="51" y="58"/>
                </a:cxn>
                <a:cxn ang="0">
                  <a:pos x="38" y="76"/>
                </a:cxn>
                <a:cxn ang="0">
                  <a:pos x="26" y="93"/>
                </a:cxn>
                <a:cxn ang="0">
                  <a:pos x="15" y="110"/>
                </a:cxn>
                <a:cxn ang="0">
                  <a:pos x="6" y="129"/>
                </a:cxn>
                <a:cxn ang="0">
                  <a:pos x="3" y="139"/>
                </a:cxn>
                <a:cxn ang="0">
                  <a:pos x="0" y="148"/>
                </a:cxn>
                <a:cxn ang="0">
                  <a:pos x="0" y="148"/>
                </a:cxn>
                <a:cxn ang="0">
                  <a:pos x="0" y="151"/>
                </a:cxn>
                <a:cxn ang="0">
                  <a:pos x="2" y="154"/>
                </a:cxn>
                <a:cxn ang="0">
                  <a:pos x="3" y="155"/>
                </a:cxn>
                <a:cxn ang="0">
                  <a:pos x="6" y="156"/>
                </a:cxn>
                <a:cxn ang="0">
                  <a:pos x="9" y="156"/>
                </a:cxn>
                <a:cxn ang="0">
                  <a:pos x="9" y="156"/>
                </a:cxn>
                <a:cxn ang="0">
                  <a:pos x="13" y="155"/>
                </a:cxn>
                <a:cxn ang="0">
                  <a:pos x="15" y="152"/>
                </a:cxn>
                <a:cxn ang="0">
                  <a:pos x="15" y="148"/>
                </a:cxn>
                <a:cxn ang="0">
                  <a:pos x="12" y="146"/>
                </a:cxn>
                <a:cxn ang="0">
                  <a:pos x="12" y="146"/>
                </a:cxn>
                <a:cxn ang="0">
                  <a:pos x="16" y="137"/>
                </a:cxn>
                <a:cxn ang="0">
                  <a:pos x="20" y="127"/>
                </a:cxn>
                <a:cxn ang="0">
                  <a:pos x="29" y="109"/>
                </a:cxn>
                <a:cxn ang="0">
                  <a:pos x="40" y="93"/>
                </a:cxn>
                <a:cxn ang="0">
                  <a:pos x="51" y="76"/>
                </a:cxn>
                <a:cxn ang="0">
                  <a:pos x="63" y="59"/>
                </a:cxn>
                <a:cxn ang="0">
                  <a:pos x="75" y="42"/>
                </a:cxn>
                <a:cxn ang="0">
                  <a:pos x="84" y="25"/>
                </a:cxn>
                <a:cxn ang="0">
                  <a:pos x="88" y="16"/>
                </a:cxn>
                <a:cxn ang="0">
                  <a:pos x="91" y="7"/>
                </a:cxn>
                <a:cxn ang="0">
                  <a:pos x="91" y="7"/>
                </a:cxn>
                <a:cxn ang="0">
                  <a:pos x="92" y="4"/>
                </a:cxn>
                <a:cxn ang="0">
                  <a:pos x="91" y="3"/>
                </a:cxn>
                <a:cxn ang="0">
                  <a:pos x="87" y="0"/>
                </a:cxn>
                <a:cxn ang="0">
                  <a:pos x="83" y="0"/>
                </a:cxn>
                <a:cxn ang="0">
                  <a:pos x="81" y="2"/>
                </a:cxn>
                <a:cxn ang="0">
                  <a:pos x="80" y="4"/>
                </a:cxn>
                <a:cxn ang="0">
                  <a:pos x="80" y="4"/>
                </a:cxn>
              </a:cxnLst>
              <a:rect l="0" t="0" r="r" b="b"/>
              <a:pathLst>
                <a:path w="92" h="156">
                  <a:moveTo>
                    <a:pt x="80" y="4"/>
                  </a:moveTo>
                  <a:lnTo>
                    <a:pt x="80" y="4"/>
                  </a:lnTo>
                  <a:lnTo>
                    <a:pt x="77" y="14"/>
                  </a:lnTo>
                  <a:lnTo>
                    <a:pt x="72" y="23"/>
                  </a:lnTo>
                  <a:lnTo>
                    <a:pt x="63" y="41"/>
                  </a:lnTo>
                  <a:lnTo>
                    <a:pt x="51" y="58"/>
                  </a:lnTo>
                  <a:lnTo>
                    <a:pt x="38" y="76"/>
                  </a:lnTo>
                  <a:lnTo>
                    <a:pt x="26" y="93"/>
                  </a:lnTo>
                  <a:lnTo>
                    <a:pt x="15" y="110"/>
                  </a:lnTo>
                  <a:lnTo>
                    <a:pt x="6" y="129"/>
                  </a:lnTo>
                  <a:lnTo>
                    <a:pt x="3" y="139"/>
                  </a:lnTo>
                  <a:lnTo>
                    <a:pt x="0" y="148"/>
                  </a:lnTo>
                  <a:lnTo>
                    <a:pt x="0" y="148"/>
                  </a:lnTo>
                  <a:lnTo>
                    <a:pt x="0" y="151"/>
                  </a:lnTo>
                  <a:lnTo>
                    <a:pt x="2" y="154"/>
                  </a:lnTo>
                  <a:lnTo>
                    <a:pt x="3" y="155"/>
                  </a:lnTo>
                  <a:lnTo>
                    <a:pt x="6" y="156"/>
                  </a:lnTo>
                  <a:lnTo>
                    <a:pt x="9" y="156"/>
                  </a:lnTo>
                  <a:lnTo>
                    <a:pt x="9" y="156"/>
                  </a:lnTo>
                  <a:lnTo>
                    <a:pt x="13" y="155"/>
                  </a:lnTo>
                  <a:lnTo>
                    <a:pt x="15" y="152"/>
                  </a:lnTo>
                  <a:lnTo>
                    <a:pt x="15" y="148"/>
                  </a:lnTo>
                  <a:lnTo>
                    <a:pt x="12" y="146"/>
                  </a:lnTo>
                  <a:lnTo>
                    <a:pt x="12" y="146"/>
                  </a:lnTo>
                  <a:lnTo>
                    <a:pt x="16" y="137"/>
                  </a:lnTo>
                  <a:lnTo>
                    <a:pt x="20" y="127"/>
                  </a:lnTo>
                  <a:lnTo>
                    <a:pt x="29" y="109"/>
                  </a:lnTo>
                  <a:lnTo>
                    <a:pt x="40" y="93"/>
                  </a:lnTo>
                  <a:lnTo>
                    <a:pt x="51" y="76"/>
                  </a:lnTo>
                  <a:lnTo>
                    <a:pt x="63" y="59"/>
                  </a:lnTo>
                  <a:lnTo>
                    <a:pt x="75" y="42"/>
                  </a:lnTo>
                  <a:lnTo>
                    <a:pt x="84" y="25"/>
                  </a:lnTo>
                  <a:lnTo>
                    <a:pt x="88" y="16"/>
                  </a:lnTo>
                  <a:lnTo>
                    <a:pt x="91" y="7"/>
                  </a:lnTo>
                  <a:lnTo>
                    <a:pt x="91" y="7"/>
                  </a:lnTo>
                  <a:lnTo>
                    <a:pt x="92" y="4"/>
                  </a:lnTo>
                  <a:lnTo>
                    <a:pt x="91" y="3"/>
                  </a:lnTo>
                  <a:lnTo>
                    <a:pt x="87" y="0"/>
                  </a:lnTo>
                  <a:lnTo>
                    <a:pt x="83" y="0"/>
                  </a:lnTo>
                  <a:lnTo>
                    <a:pt x="81" y="2"/>
                  </a:lnTo>
                  <a:lnTo>
                    <a:pt x="80" y="4"/>
                  </a:lnTo>
                  <a:lnTo>
                    <a:pt x="8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576"/>
            <p:cNvSpPr>
              <a:spLocks/>
            </p:cNvSpPr>
            <p:nvPr/>
          </p:nvSpPr>
          <p:spPr bwMode="auto">
            <a:xfrm>
              <a:off x="3406776" y="2251075"/>
              <a:ext cx="26988" cy="46038"/>
            </a:xfrm>
            <a:custGeom>
              <a:avLst/>
              <a:gdLst/>
              <a:ahLst/>
              <a:cxnLst>
                <a:cxn ang="0">
                  <a:pos x="54" y="3"/>
                </a:cxn>
                <a:cxn ang="0">
                  <a:pos x="54" y="3"/>
                </a:cxn>
                <a:cxn ang="0">
                  <a:pos x="47" y="16"/>
                </a:cxn>
                <a:cxn ang="0">
                  <a:pos x="39" y="28"/>
                </a:cxn>
                <a:cxn ang="0">
                  <a:pos x="27" y="54"/>
                </a:cxn>
                <a:cxn ang="0">
                  <a:pos x="14" y="80"/>
                </a:cxn>
                <a:cxn ang="0">
                  <a:pos x="1" y="106"/>
                </a:cxn>
                <a:cxn ang="0">
                  <a:pos x="1" y="106"/>
                </a:cxn>
                <a:cxn ang="0">
                  <a:pos x="0" y="109"/>
                </a:cxn>
                <a:cxn ang="0">
                  <a:pos x="0" y="110"/>
                </a:cxn>
                <a:cxn ang="0">
                  <a:pos x="3" y="114"/>
                </a:cxn>
                <a:cxn ang="0">
                  <a:pos x="6" y="114"/>
                </a:cxn>
                <a:cxn ang="0">
                  <a:pos x="9" y="114"/>
                </a:cxn>
                <a:cxn ang="0">
                  <a:pos x="10" y="111"/>
                </a:cxn>
                <a:cxn ang="0">
                  <a:pos x="10" y="111"/>
                </a:cxn>
                <a:cxn ang="0">
                  <a:pos x="25" y="86"/>
                </a:cxn>
                <a:cxn ang="0">
                  <a:pos x="37" y="60"/>
                </a:cxn>
                <a:cxn ang="0">
                  <a:pos x="50" y="34"/>
                </a:cxn>
                <a:cxn ang="0">
                  <a:pos x="56" y="21"/>
                </a:cxn>
                <a:cxn ang="0">
                  <a:pos x="64" y="9"/>
                </a:cxn>
                <a:cxn ang="0">
                  <a:pos x="64" y="9"/>
                </a:cxn>
                <a:cxn ang="0">
                  <a:pos x="65" y="7"/>
                </a:cxn>
                <a:cxn ang="0">
                  <a:pos x="64" y="4"/>
                </a:cxn>
                <a:cxn ang="0">
                  <a:pos x="61" y="1"/>
                </a:cxn>
                <a:cxn ang="0">
                  <a:pos x="58" y="0"/>
                </a:cxn>
                <a:cxn ang="0">
                  <a:pos x="56" y="1"/>
                </a:cxn>
                <a:cxn ang="0">
                  <a:pos x="54" y="3"/>
                </a:cxn>
                <a:cxn ang="0">
                  <a:pos x="54" y="3"/>
                </a:cxn>
              </a:cxnLst>
              <a:rect l="0" t="0" r="r" b="b"/>
              <a:pathLst>
                <a:path w="65" h="114">
                  <a:moveTo>
                    <a:pt x="54" y="3"/>
                  </a:moveTo>
                  <a:lnTo>
                    <a:pt x="54" y="3"/>
                  </a:lnTo>
                  <a:lnTo>
                    <a:pt x="47" y="16"/>
                  </a:lnTo>
                  <a:lnTo>
                    <a:pt x="39" y="28"/>
                  </a:lnTo>
                  <a:lnTo>
                    <a:pt x="27" y="54"/>
                  </a:lnTo>
                  <a:lnTo>
                    <a:pt x="14" y="80"/>
                  </a:lnTo>
                  <a:lnTo>
                    <a:pt x="1" y="106"/>
                  </a:lnTo>
                  <a:lnTo>
                    <a:pt x="1" y="106"/>
                  </a:lnTo>
                  <a:lnTo>
                    <a:pt x="0" y="109"/>
                  </a:lnTo>
                  <a:lnTo>
                    <a:pt x="0" y="110"/>
                  </a:lnTo>
                  <a:lnTo>
                    <a:pt x="3" y="114"/>
                  </a:lnTo>
                  <a:lnTo>
                    <a:pt x="6" y="114"/>
                  </a:lnTo>
                  <a:lnTo>
                    <a:pt x="9" y="114"/>
                  </a:lnTo>
                  <a:lnTo>
                    <a:pt x="10" y="111"/>
                  </a:lnTo>
                  <a:lnTo>
                    <a:pt x="10" y="111"/>
                  </a:lnTo>
                  <a:lnTo>
                    <a:pt x="25" y="86"/>
                  </a:lnTo>
                  <a:lnTo>
                    <a:pt x="37" y="60"/>
                  </a:lnTo>
                  <a:lnTo>
                    <a:pt x="50" y="34"/>
                  </a:lnTo>
                  <a:lnTo>
                    <a:pt x="56" y="21"/>
                  </a:lnTo>
                  <a:lnTo>
                    <a:pt x="64" y="9"/>
                  </a:lnTo>
                  <a:lnTo>
                    <a:pt x="64" y="9"/>
                  </a:lnTo>
                  <a:lnTo>
                    <a:pt x="65" y="7"/>
                  </a:lnTo>
                  <a:lnTo>
                    <a:pt x="64" y="4"/>
                  </a:lnTo>
                  <a:lnTo>
                    <a:pt x="61" y="1"/>
                  </a:lnTo>
                  <a:lnTo>
                    <a:pt x="58" y="0"/>
                  </a:lnTo>
                  <a:lnTo>
                    <a:pt x="56" y="1"/>
                  </a:lnTo>
                  <a:lnTo>
                    <a:pt x="54" y="3"/>
                  </a:lnTo>
                  <a:lnTo>
                    <a:pt x="5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577"/>
            <p:cNvSpPr>
              <a:spLocks/>
            </p:cNvSpPr>
            <p:nvPr/>
          </p:nvSpPr>
          <p:spPr bwMode="auto">
            <a:xfrm>
              <a:off x="3451226" y="2247900"/>
              <a:ext cx="15875" cy="34925"/>
            </a:xfrm>
            <a:custGeom>
              <a:avLst/>
              <a:gdLst/>
              <a:ahLst/>
              <a:cxnLst>
                <a:cxn ang="0">
                  <a:pos x="30" y="4"/>
                </a:cxn>
                <a:cxn ang="0">
                  <a:pos x="30" y="4"/>
                </a:cxn>
                <a:cxn ang="0">
                  <a:pos x="21" y="22"/>
                </a:cxn>
                <a:cxn ang="0">
                  <a:pos x="12" y="41"/>
                </a:cxn>
                <a:cxn ang="0">
                  <a:pos x="4" y="60"/>
                </a:cxn>
                <a:cxn ang="0">
                  <a:pos x="1" y="71"/>
                </a:cxn>
                <a:cxn ang="0">
                  <a:pos x="0" y="81"/>
                </a:cxn>
                <a:cxn ang="0">
                  <a:pos x="0" y="81"/>
                </a:cxn>
                <a:cxn ang="0">
                  <a:pos x="0" y="84"/>
                </a:cxn>
                <a:cxn ang="0">
                  <a:pos x="0" y="85"/>
                </a:cxn>
                <a:cxn ang="0">
                  <a:pos x="4" y="88"/>
                </a:cxn>
                <a:cxn ang="0">
                  <a:pos x="7" y="88"/>
                </a:cxn>
                <a:cxn ang="0">
                  <a:pos x="8" y="88"/>
                </a:cxn>
                <a:cxn ang="0">
                  <a:pos x="9" y="87"/>
                </a:cxn>
                <a:cxn ang="0">
                  <a:pos x="11" y="84"/>
                </a:cxn>
                <a:cxn ang="0">
                  <a:pos x="11" y="84"/>
                </a:cxn>
                <a:cxn ang="0">
                  <a:pos x="16" y="64"/>
                </a:cxn>
                <a:cxn ang="0">
                  <a:pos x="22" y="46"/>
                </a:cxn>
                <a:cxn ang="0">
                  <a:pos x="32" y="28"/>
                </a:cxn>
                <a:cxn ang="0">
                  <a:pos x="41" y="9"/>
                </a:cxn>
                <a:cxn ang="0">
                  <a:pos x="41" y="9"/>
                </a:cxn>
                <a:cxn ang="0">
                  <a:pos x="41" y="7"/>
                </a:cxn>
                <a:cxn ang="0">
                  <a:pos x="41" y="4"/>
                </a:cxn>
                <a:cxn ang="0">
                  <a:pos x="38" y="2"/>
                </a:cxn>
                <a:cxn ang="0">
                  <a:pos x="34" y="0"/>
                </a:cxn>
                <a:cxn ang="0">
                  <a:pos x="32" y="2"/>
                </a:cxn>
                <a:cxn ang="0">
                  <a:pos x="30" y="4"/>
                </a:cxn>
                <a:cxn ang="0">
                  <a:pos x="30" y="4"/>
                </a:cxn>
              </a:cxnLst>
              <a:rect l="0" t="0" r="r" b="b"/>
              <a:pathLst>
                <a:path w="41" h="88">
                  <a:moveTo>
                    <a:pt x="30" y="4"/>
                  </a:moveTo>
                  <a:lnTo>
                    <a:pt x="30" y="4"/>
                  </a:lnTo>
                  <a:lnTo>
                    <a:pt x="21" y="22"/>
                  </a:lnTo>
                  <a:lnTo>
                    <a:pt x="12" y="41"/>
                  </a:lnTo>
                  <a:lnTo>
                    <a:pt x="4" y="60"/>
                  </a:lnTo>
                  <a:lnTo>
                    <a:pt x="1" y="71"/>
                  </a:lnTo>
                  <a:lnTo>
                    <a:pt x="0" y="81"/>
                  </a:lnTo>
                  <a:lnTo>
                    <a:pt x="0" y="81"/>
                  </a:lnTo>
                  <a:lnTo>
                    <a:pt x="0" y="84"/>
                  </a:lnTo>
                  <a:lnTo>
                    <a:pt x="0" y="85"/>
                  </a:lnTo>
                  <a:lnTo>
                    <a:pt x="4" y="88"/>
                  </a:lnTo>
                  <a:lnTo>
                    <a:pt x="7" y="88"/>
                  </a:lnTo>
                  <a:lnTo>
                    <a:pt x="8" y="88"/>
                  </a:lnTo>
                  <a:lnTo>
                    <a:pt x="9" y="87"/>
                  </a:lnTo>
                  <a:lnTo>
                    <a:pt x="11" y="84"/>
                  </a:lnTo>
                  <a:lnTo>
                    <a:pt x="11" y="84"/>
                  </a:lnTo>
                  <a:lnTo>
                    <a:pt x="16" y="64"/>
                  </a:lnTo>
                  <a:lnTo>
                    <a:pt x="22" y="46"/>
                  </a:lnTo>
                  <a:lnTo>
                    <a:pt x="32" y="28"/>
                  </a:lnTo>
                  <a:lnTo>
                    <a:pt x="41" y="9"/>
                  </a:lnTo>
                  <a:lnTo>
                    <a:pt x="41" y="9"/>
                  </a:lnTo>
                  <a:lnTo>
                    <a:pt x="41" y="7"/>
                  </a:lnTo>
                  <a:lnTo>
                    <a:pt x="41" y="4"/>
                  </a:lnTo>
                  <a:lnTo>
                    <a:pt x="38" y="2"/>
                  </a:lnTo>
                  <a:lnTo>
                    <a:pt x="34" y="0"/>
                  </a:lnTo>
                  <a:lnTo>
                    <a:pt x="32" y="2"/>
                  </a:lnTo>
                  <a:lnTo>
                    <a:pt x="30" y="4"/>
                  </a:lnTo>
                  <a:lnTo>
                    <a:pt x="3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578"/>
            <p:cNvSpPr>
              <a:spLocks/>
            </p:cNvSpPr>
            <p:nvPr/>
          </p:nvSpPr>
          <p:spPr bwMode="auto">
            <a:xfrm>
              <a:off x="3489326" y="2241550"/>
              <a:ext cx="19050" cy="36513"/>
            </a:xfrm>
            <a:custGeom>
              <a:avLst/>
              <a:gdLst/>
              <a:ahLst/>
              <a:cxnLst>
                <a:cxn ang="0">
                  <a:pos x="38" y="5"/>
                </a:cxn>
                <a:cxn ang="0">
                  <a:pos x="38" y="5"/>
                </a:cxn>
                <a:cxn ang="0">
                  <a:pos x="38" y="12"/>
                </a:cxn>
                <a:cxn ang="0">
                  <a:pos x="36" y="17"/>
                </a:cxn>
                <a:cxn ang="0">
                  <a:pos x="32" y="26"/>
                </a:cxn>
                <a:cxn ang="0">
                  <a:pos x="19" y="46"/>
                </a:cxn>
                <a:cxn ang="0">
                  <a:pos x="19" y="46"/>
                </a:cxn>
                <a:cxn ang="0">
                  <a:pos x="8" y="67"/>
                </a:cxn>
                <a:cxn ang="0">
                  <a:pos x="4" y="77"/>
                </a:cxn>
                <a:cxn ang="0">
                  <a:pos x="0" y="88"/>
                </a:cxn>
                <a:cxn ang="0">
                  <a:pos x="0" y="88"/>
                </a:cxn>
                <a:cxn ang="0">
                  <a:pos x="0" y="90"/>
                </a:cxn>
                <a:cxn ang="0">
                  <a:pos x="2" y="91"/>
                </a:cxn>
                <a:cxn ang="0">
                  <a:pos x="6" y="94"/>
                </a:cxn>
                <a:cxn ang="0">
                  <a:pos x="9" y="94"/>
                </a:cxn>
                <a:cxn ang="0">
                  <a:pos x="11" y="93"/>
                </a:cxn>
                <a:cxn ang="0">
                  <a:pos x="12" y="90"/>
                </a:cxn>
                <a:cxn ang="0">
                  <a:pos x="12" y="90"/>
                </a:cxn>
                <a:cxn ang="0">
                  <a:pos x="16" y="78"/>
                </a:cxn>
                <a:cxn ang="0">
                  <a:pos x="21" y="64"/>
                </a:cxn>
                <a:cxn ang="0">
                  <a:pos x="28" y="51"/>
                </a:cxn>
                <a:cxn ang="0">
                  <a:pos x="36" y="40"/>
                </a:cxn>
                <a:cxn ang="0">
                  <a:pos x="36" y="40"/>
                </a:cxn>
                <a:cxn ang="0">
                  <a:pos x="42" y="33"/>
                </a:cxn>
                <a:cxn ang="0">
                  <a:pos x="46" y="23"/>
                </a:cxn>
                <a:cxn ang="0">
                  <a:pos x="49" y="14"/>
                </a:cxn>
                <a:cxn ang="0">
                  <a:pos x="50" y="5"/>
                </a:cxn>
                <a:cxn ang="0">
                  <a:pos x="50" y="5"/>
                </a:cxn>
                <a:cxn ang="0">
                  <a:pos x="50" y="3"/>
                </a:cxn>
                <a:cxn ang="0">
                  <a:pos x="49" y="1"/>
                </a:cxn>
                <a:cxn ang="0">
                  <a:pos x="47" y="0"/>
                </a:cxn>
                <a:cxn ang="0">
                  <a:pos x="45" y="0"/>
                </a:cxn>
                <a:cxn ang="0">
                  <a:pos x="41" y="1"/>
                </a:cxn>
                <a:cxn ang="0">
                  <a:pos x="40" y="3"/>
                </a:cxn>
                <a:cxn ang="0">
                  <a:pos x="38" y="5"/>
                </a:cxn>
                <a:cxn ang="0">
                  <a:pos x="38" y="5"/>
                </a:cxn>
              </a:cxnLst>
              <a:rect l="0" t="0" r="r" b="b"/>
              <a:pathLst>
                <a:path w="50" h="94">
                  <a:moveTo>
                    <a:pt x="38" y="5"/>
                  </a:moveTo>
                  <a:lnTo>
                    <a:pt x="38" y="5"/>
                  </a:lnTo>
                  <a:lnTo>
                    <a:pt x="38" y="12"/>
                  </a:lnTo>
                  <a:lnTo>
                    <a:pt x="36" y="17"/>
                  </a:lnTo>
                  <a:lnTo>
                    <a:pt x="32" y="26"/>
                  </a:lnTo>
                  <a:lnTo>
                    <a:pt x="19" y="46"/>
                  </a:lnTo>
                  <a:lnTo>
                    <a:pt x="19" y="46"/>
                  </a:lnTo>
                  <a:lnTo>
                    <a:pt x="8" y="67"/>
                  </a:lnTo>
                  <a:lnTo>
                    <a:pt x="4" y="77"/>
                  </a:lnTo>
                  <a:lnTo>
                    <a:pt x="0" y="88"/>
                  </a:lnTo>
                  <a:lnTo>
                    <a:pt x="0" y="88"/>
                  </a:lnTo>
                  <a:lnTo>
                    <a:pt x="0" y="90"/>
                  </a:lnTo>
                  <a:lnTo>
                    <a:pt x="2" y="91"/>
                  </a:lnTo>
                  <a:lnTo>
                    <a:pt x="6" y="94"/>
                  </a:lnTo>
                  <a:lnTo>
                    <a:pt x="9" y="94"/>
                  </a:lnTo>
                  <a:lnTo>
                    <a:pt x="11" y="93"/>
                  </a:lnTo>
                  <a:lnTo>
                    <a:pt x="12" y="90"/>
                  </a:lnTo>
                  <a:lnTo>
                    <a:pt x="12" y="90"/>
                  </a:lnTo>
                  <a:lnTo>
                    <a:pt x="16" y="78"/>
                  </a:lnTo>
                  <a:lnTo>
                    <a:pt x="21" y="64"/>
                  </a:lnTo>
                  <a:lnTo>
                    <a:pt x="28" y="51"/>
                  </a:lnTo>
                  <a:lnTo>
                    <a:pt x="36" y="40"/>
                  </a:lnTo>
                  <a:lnTo>
                    <a:pt x="36" y="40"/>
                  </a:lnTo>
                  <a:lnTo>
                    <a:pt x="42" y="33"/>
                  </a:lnTo>
                  <a:lnTo>
                    <a:pt x="46" y="23"/>
                  </a:lnTo>
                  <a:lnTo>
                    <a:pt x="49" y="14"/>
                  </a:lnTo>
                  <a:lnTo>
                    <a:pt x="50" y="5"/>
                  </a:lnTo>
                  <a:lnTo>
                    <a:pt x="50" y="5"/>
                  </a:lnTo>
                  <a:lnTo>
                    <a:pt x="50" y="3"/>
                  </a:lnTo>
                  <a:lnTo>
                    <a:pt x="49" y="1"/>
                  </a:lnTo>
                  <a:lnTo>
                    <a:pt x="47" y="0"/>
                  </a:lnTo>
                  <a:lnTo>
                    <a:pt x="45" y="0"/>
                  </a:lnTo>
                  <a:lnTo>
                    <a:pt x="41" y="1"/>
                  </a:lnTo>
                  <a:lnTo>
                    <a:pt x="40" y="3"/>
                  </a:lnTo>
                  <a:lnTo>
                    <a:pt x="38" y="5"/>
                  </a:lnTo>
                  <a:lnTo>
                    <a:pt x="3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579"/>
            <p:cNvSpPr>
              <a:spLocks/>
            </p:cNvSpPr>
            <p:nvPr/>
          </p:nvSpPr>
          <p:spPr bwMode="auto">
            <a:xfrm>
              <a:off x="3519488" y="2247900"/>
              <a:ext cx="14288" cy="34925"/>
            </a:xfrm>
            <a:custGeom>
              <a:avLst/>
              <a:gdLst/>
              <a:ahLst/>
              <a:cxnLst>
                <a:cxn ang="0">
                  <a:pos x="28" y="5"/>
                </a:cxn>
                <a:cxn ang="0">
                  <a:pos x="28" y="5"/>
                </a:cxn>
                <a:cxn ang="0">
                  <a:pos x="25" y="14"/>
                </a:cxn>
                <a:cxn ang="0">
                  <a:pos x="22" y="24"/>
                </a:cxn>
                <a:cxn ang="0">
                  <a:pos x="17" y="34"/>
                </a:cxn>
                <a:cxn ang="0">
                  <a:pos x="15" y="43"/>
                </a:cxn>
                <a:cxn ang="0">
                  <a:pos x="15" y="43"/>
                </a:cxn>
                <a:cxn ang="0">
                  <a:pos x="8" y="64"/>
                </a:cxn>
                <a:cxn ang="0">
                  <a:pos x="2" y="83"/>
                </a:cxn>
                <a:cxn ang="0">
                  <a:pos x="2" y="83"/>
                </a:cxn>
                <a:cxn ang="0">
                  <a:pos x="0" y="86"/>
                </a:cxn>
                <a:cxn ang="0">
                  <a:pos x="2" y="87"/>
                </a:cxn>
                <a:cxn ang="0">
                  <a:pos x="5" y="90"/>
                </a:cxn>
                <a:cxn ang="0">
                  <a:pos x="9" y="90"/>
                </a:cxn>
                <a:cxn ang="0">
                  <a:pos x="11" y="89"/>
                </a:cxn>
                <a:cxn ang="0">
                  <a:pos x="12" y="86"/>
                </a:cxn>
                <a:cxn ang="0">
                  <a:pos x="12" y="86"/>
                </a:cxn>
                <a:cxn ang="0">
                  <a:pos x="20" y="64"/>
                </a:cxn>
                <a:cxn ang="0">
                  <a:pos x="28" y="40"/>
                </a:cxn>
                <a:cxn ang="0">
                  <a:pos x="28" y="40"/>
                </a:cxn>
                <a:cxn ang="0">
                  <a:pos x="30" y="31"/>
                </a:cxn>
                <a:cxn ang="0">
                  <a:pos x="34" y="23"/>
                </a:cxn>
                <a:cxn ang="0">
                  <a:pos x="37" y="14"/>
                </a:cxn>
                <a:cxn ang="0">
                  <a:pos x="38" y="5"/>
                </a:cxn>
                <a:cxn ang="0">
                  <a:pos x="38" y="5"/>
                </a:cxn>
                <a:cxn ang="0">
                  <a:pos x="38" y="2"/>
                </a:cxn>
                <a:cxn ang="0">
                  <a:pos x="37" y="1"/>
                </a:cxn>
                <a:cxn ang="0">
                  <a:pos x="36" y="0"/>
                </a:cxn>
                <a:cxn ang="0">
                  <a:pos x="33" y="0"/>
                </a:cxn>
                <a:cxn ang="0">
                  <a:pos x="29" y="1"/>
                </a:cxn>
                <a:cxn ang="0">
                  <a:pos x="28" y="2"/>
                </a:cxn>
                <a:cxn ang="0">
                  <a:pos x="28" y="5"/>
                </a:cxn>
                <a:cxn ang="0">
                  <a:pos x="28" y="5"/>
                </a:cxn>
              </a:cxnLst>
              <a:rect l="0" t="0" r="r" b="b"/>
              <a:pathLst>
                <a:path w="38" h="90">
                  <a:moveTo>
                    <a:pt x="28" y="5"/>
                  </a:moveTo>
                  <a:lnTo>
                    <a:pt x="28" y="5"/>
                  </a:lnTo>
                  <a:lnTo>
                    <a:pt x="25" y="14"/>
                  </a:lnTo>
                  <a:lnTo>
                    <a:pt x="22" y="24"/>
                  </a:lnTo>
                  <a:lnTo>
                    <a:pt x="17" y="34"/>
                  </a:lnTo>
                  <a:lnTo>
                    <a:pt x="15" y="43"/>
                  </a:lnTo>
                  <a:lnTo>
                    <a:pt x="15" y="43"/>
                  </a:lnTo>
                  <a:lnTo>
                    <a:pt x="8" y="64"/>
                  </a:lnTo>
                  <a:lnTo>
                    <a:pt x="2" y="83"/>
                  </a:lnTo>
                  <a:lnTo>
                    <a:pt x="2" y="83"/>
                  </a:lnTo>
                  <a:lnTo>
                    <a:pt x="0" y="86"/>
                  </a:lnTo>
                  <a:lnTo>
                    <a:pt x="2" y="87"/>
                  </a:lnTo>
                  <a:lnTo>
                    <a:pt x="5" y="90"/>
                  </a:lnTo>
                  <a:lnTo>
                    <a:pt x="9" y="90"/>
                  </a:lnTo>
                  <a:lnTo>
                    <a:pt x="11" y="89"/>
                  </a:lnTo>
                  <a:lnTo>
                    <a:pt x="12" y="86"/>
                  </a:lnTo>
                  <a:lnTo>
                    <a:pt x="12" y="86"/>
                  </a:lnTo>
                  <a:lnTo>
                    <a:pt x="20" y="64"/>
                  </a:lnTo>
                  <a:lnTo>
                    <a:pt x="28" y="40"/>
                  </a:lnTo>
                  <a:lnTo>
                    <a:pt x="28" y="40"/>
                  </a:lnTo>
                  <a:lnTo>
                    <a:pt x="30" y="31"/>
                  </a:lnTo>
                  <a:lnTo>
                    <a:pt x="34" y="23"/>
                  </a:lnTo>
                  <a:lnTo>
                    <a:pt x="37" y="14"/>
                  </a:lnTo>
                  <a:lnTo>
                    <a:pt x="38" y="5"/>
                  </a:lnTo>
                  <a:lnTo>
                    <a:pt x="38" y="5"/>
                  </a:lnTo>
                  <a:lnTo>
                    <a:pt x="38" y="2"/>
                  </a:lnTo>
                  <a:lnTo>
                    <a:pt x="37" y="1"/>
                  </a:lnTo>
                  <a:lnTo>
                    <a:pt x="36" y="0"/>
                  </a:lnTo>
                  <a:lnTo>
                    <a:pt x="33" y="0"/>
                  </a:lnTo>
                  <a:lnTo>
                    <a:pt x="29" y="1"/>
                  </a:lnTo>
                  <a:lnTo>
                    <a:pt x="28" y="2"/>
                  </a:lnTo>
                  <a:lnTo>
                    <a:pt x="28" y="5"/>
                  </a:lnTo>
                  <a:lnTo>
                    <a:pt x="2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580"/>
            <p:cNvSpPr>
              <a:spLocks/>
            </p:cNvSpPr>
            <p:nvPr/>
          </p:nvSpPr>
          <p:spPr bwMode="auto">
            <a:xfrm>
              <a:off x="3568701" y="2252663"/>
              <a:ext cx="17463" cy="36513"/>
            </a:xfrm>
            <a:custGeom>
              <a:avLst/>
              <a:gdLst/>
              <a:ahLst/>
              <a:cxnLst>
                <a:cxn ang="0">
                  <a:pos x="36" y="1"/>
                </a:cxn>
                <a:cxn ang="0">
                  <a:pos x="36" y="1"/>
                </a:cxn>
                <a:cxn ang="0">
                  <a:pos x="35" y="0"/>
                </a:cxn>
                <a:cxn ang="0">
                  <a:pos x="32" y="0"/>
                </a:cxn>
                <a:cxn ang="0">
                  <a:pos x="29" y="3"/>
                </a:cxn>
                <a:cxn ang="0">
                  <a:pos x="27" y="4"/>
                </a:cxn>
                <a:cxn ang="0">
                  <a:pos x="27" y="7"/>
                </a:cxn>
                <a:cxn ang="0">
                  <a:pos x="27" y="8"/>
                </a:cxn>
                <a:cxn ang="0">
                  <a:pos x="29" y="10"/>
                </a:cxn>
                <a:cxn ang="0">
                  <a:pos x="29" y="10"/>
                </a:cxn>
                <a:cxn ang="0">
                  <a:pos x="30" y="13"/>
                </a:cxn>
                <a:cxn ang="0">
                  <a:pos x="30" y="17"/>
                </a:cxn>
                <a:cxn ang="0">
                  <a:pos x="26" y="26"/>
                </a:cxn>
                <a:cxn ang="0">
                  <a:pos x="17" y="43"/>
                </a:cxn>
                <a:cxn ang="0">
                  <a:pos x="17" y="43"/>
                </a:cxn>
                <a:cxn ang="0">
                  <a:pos x="8" y="63"/>
                </a:cxn>
                <a:cxn ang="0">
                  <a:pos x="4" y="73"/>
                </a:cxn>
                <a:cxn ang="0">
                  <a:pos x="1" y="84"/>
                </a:cxn>
                <a:cxn ang="0">
                  <a:pos x="1" y="84"/>
                </a:cxn>
                <a:cxn ang="0">
                  <a:pos x="0" y="86"/>
                </a:cxn>
                <a:cxn ang="0">
                  <a:pos x="1" y="89"/>
                </a:cxn>
                <a:cxn ang="0">
                  <a:pos x="5" y="92"/>
                </a:cxn>
                <a:cxn ang="0">
                  <a:pos x="9" y="90"/>
                </a:cxn>
                <a:cxn ang="0">
                  <a:pos x="10" y="89"/>
                </a:cxn>
                <a:cxn ang="0">
                  <a:pos x="12" y="88"/>
                </a:cxn>
                <a:cxn ang="0">
                  <a:pos x="12" y="88"/>
                </a:cxn>
                <a:cxn ang="0">
                  <a:pos x="15" y="73"/>
                </a:cxn>
                <a:cxn ang="0">
                  <a:pos x="22" y="59"/>
                </a:cxn>
                <a:cxn ang="0">
                  <a:pos x="29" y="44"/>
                </a:cxn>
                <a:cxn ang="0">
                  <a:pos x="36" y="31"/>
                </a:cxn>
                <a:cxn ang="0">
                  <a:pos x="36" y="31"/>
                </a:cxn>
                <a:cxn ang="0">
                  <a:pos x="39" y="25"/>
                </a:cxn>
                <a:cxn ang="0">
                  <a:pos x="42" y="16"/>
                </a:cxn>
                <a:cxn ang="0">
                  <a:pos x="42" y="12"/>
                </a:cxn>
                <a:cxn ang="0">
                  <a:pos x="40" y="8"/>
                </a:cxn>
                <a:cxn ang="0">
                  <a:pos x="39" y="5"/>
                </a:cxn>
                <a:cxn ang="0">
                  <a:pos x="36" y="1"/>
                </a:cxn>
                <a:cxn ang="0">
                  <a:pos x="36" y="1"/>
                </a:cxn>
              </a:cxnLst>
              <a:rect l="0" t="0" r="r" b="b"/>
              <a:pathLst>
                <a:path w="42" h="92">
                  <a:moveTo>
                    <a:pt x="36" y="1"/>
                  </a:moveTo>
                  <a:lnTo>
                    <a:pt x="36" y="1"/>
                  </a:lnTo>
                  <a:lnTo>
                    <a:pt x="35" y="0"/>
                  </a:lnTo>
                  <a:lnTo>
                    <a:pt x="32" y="0"/>
                  </a:lnTo>
                  <a:lnTo>
                    <a:pt x="29" y="3"/>
                  </a:lnTo>
                  <a:lnTo>
                    <a:pt x="27" y="4"/>
                  </a:lnTo>
                  <a:lnTo>
                    <a:pt x="27" y="7"/>
                  </a:lnTo>
                  <a:lnTo>
                    <a:pt x="27" y="8"/>
                  </a:lnTo>
                  <a:lnTo>
                    <a:pt x="29" y="10"/>
                  </a:lnTo>
                  <a:lnTo>
                    <a:pt x="29" y="10"/>
                  </a:lnTo>
                  <a:lnTo>
                    <a:pt x="30" y="13"/>
                  </a:lnTo>
                  <a:lnTo>
                    <a:pt x="30" y="17"/>
                  </a:lnTo>
                  <a:lnTo>
                    <a:pt x="26" y="26"/>
                  </a:lnTo>
                  <a:lnTo>
                    <a:pt x="17" y="43"/>
                  </a:lnTo>
                  <a:lnTo>
                    <a:pt x="17" y="43"/>
                  </a:lnTo>
                  <a:lnTo>
                    <a:pt x="8" y="63"/>
                  </a:lnTo>
                  <a:lnTo>
                    <a:pt x="4" y="73"/>
                  </a:lnTo>
                  <a:lnTo>
                    <a:pt x="1" y="84"/>
                  </a:lnTo>
                  <a:lnTo>
                    <a:pt x="1" y="84"/>
                  </a:lnTo>
                  <a:lnTo>
                    <a:pt x="0" y="86"/>
                  </a:lnTo>
                  <a:lnTo>
                    <a:pt x="1" y="89"/>
                  </a:lnTo>
                  <a:lnTo>
                    <a:pt x="5" y="92"/>
                  </a:lnTo>
                  <a:lnTo>
                    <a:pt x="9" y="90"/>
                  </a:lnTo>
                  <a:lnTo>
                    <a:pt x="10" y="89"/>
                  </a:lnTo>
                  <a:lnTo>
                    <a:pt x="12" y="88"/>
                  </a:lnTo>
                  <a:lnTo>
                    <a:pt x="12" y="88"/>
                  </a:lnTo>
                  <a:lnTo>
                    <a:pt x="15" y="73"/>
                  </a:lnTo>
                  <a:lnTo>
                    <a:pt x="22" y="59"/>
                  </a:lnTo>
                  <a:lnTo>
                    <a:pt x="29" y="44"/>
                  </a:lnTo>
                  <a:lnTo>
                    <a:pt x="36" y="31"/>
                  </a:lnTo>
                  <a:lnTo>
                    <a:pt x="36" y="31"/>
                  </a:lnTo>
                  <a:lnTo>
                    <a:pt x="39" y="25"/>
                  </a:lnTo>
                  <a:lnTo>
                    <a:pt x="42" y="16"/>
                  </a:lnTo>
                  <a:lnTo>
                    <a:pt x="42" y="12"/>
                  </a:lnTo>
                  <a:lnTo>
                    <a:pt x="40" y="8"/>
                  </a:lnTo>
                  <a:lnTo>
                    <a:pt x="39" y="5"/>
                  </a:lnTo>
                  <a:lnTo>
                    <a:pt x="36" y="1"/>
                  </a:lnTo>
                  <a:lnTo>
                    <a:pt x="36"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581"/>
            <p:cNvSpPr>
              <a:spLocks/>
            </p:cNvSpPr>
            <p:nvPr/>
          </p:nvSpPr>
          <p:spPr bwMode="auto">
            <a:xfrm>
              <a:off x="3614738" y="2270125"/>
              <a:ext cx="26988" cy="57150"/>
            </a:xfrm>
            <a:custGeom>
              <a:avLst/>
              <a:gdLst/>
              <a:ahLst/>
              <a:cxnLst>
                <a:cxn ang="0">
                  <a:pos x="56" y="4"/>
                </a:cxn>
                <a:cxn ang="0">
                  <a:pos x="56" y="4"/>
                </a:cxn>
                <a:cxn ang="0">
                  <a:pos x="55" y="13"/>
                </a:cxn>
                <a:cxn ang="0">
                  <a:pos x="51" y="21"/>
                </a:cxn>
                <a:cxn ang="0">
                  <a:pos x="43" y="38"/>
                </a:cxn>
                <a:cxn ang="0">
                  <a:pos x="26" y="70"/>
                </a:cxn>
                <a:cxn ang="0">
                  <a:pos x="26" y="70"/>
                </a:cxn>
                <a:cxn ang="0">
                  <a:pos x="9" y="104"/>
                </a:cxn>
                <a:cxn ang="0">
                  <a:pos x="3" y="122"/>
                </a:cxn>
                <a:cxn ang="0">
                  <a:pos x="1" y="129"/>
                </a:cxn>
                <a:cxn ang="0">
                  <a:pos x="0" y="139"/>
                </a:cxn>
                <a:cxn ang="0">
                  <a:pos x="0" y="139"/>
                </a:cxn>
                <a:cxn ang="0">
                  <a:pos x="0" y="141"/>
                </a:cxn>
                <a:cxn ang="0">
                  <a:pos x="1" y="142"/>
                </a:cxn>
                <a:cxn ang="0">
                  <a:pos x="3" y="144"/>
                </a:cxn>
                <a:cxn ang="0">
                  <a:pos x="5" y="145"/>
                </a:cxn>
                <a:cxn ang="0">
                  <a:pos x="9" y="142"/>
                </a:cxn>
                <a:cxn ang="0">
                  <a:pos x="10" y="141"/>
                </a:cxn>
                <a:cxn ang="0">
                  <a:pos x="10" y="139"/>
                </a:cxn>
                <a:cxn ang="0">
                  <a:pos x="10" y="139"/>
                </a:cxn>
                <a:cxn ang="0">
                  <a:pos x="12" y="132"/>
                </a:cxn>
                <a:cxn ang="0">
                  <a:pos x="13" y="127"/>
                </a:cxn>
                <a:cxn ang="0">
                  <a:pos x="17" y="119"/>
                </a:cxn>
                <a:cxn ang="0">
                  <a:pos x="22" y="112"/>
                </a:cxn>
                <a:cxn ang="0">
                  <a:pos x="26" y="102"/>
                </a:cxn>
                <a:cxn ang="0">
                  <a:pos x="26" y="102"/>
                </a:cxn>
                <a:cxn ang="0">
                  <a:pos x="34" y="80"/>
                </a:cxn>
                <a:cxn ang="0">
                  <a:pos x="44" y="59"/>
                </a:cxn>
                <a:cxn ang="0">
                  <a:pos x="44" y="59"/>
                </a:cxn>
                <a:cxn ang="0">
                  <a:pos x="57" y="34"/>
                </a:cxn>
                <a:cxn ang="0">
                  <a:pos x="64" y="21"/>
                </a:cxn>
                <a:cxn ang="0">
                  <a:pos x="68" y="8"/>
                </a:cxn>
                <a:cxn ang="0">
                  <a:pos x="68" y="8"/>
                </a:cxn>
                <a:cxn ang="0">
                  <a:pos x="68" y="5"/>
                </a:cxn>
                <a:cxn ang="0">
                  <a:pos x="67" y="2"/>
                </a:cxn>
                <a:cxn ang="0">
                  <a:pos x="64" y="0"/>
                </a:cxn>
                <a:cxn ang="0">
                  <a:pos x="60" y="1"/>
                </a:cxn>
                <a:cxn ang="0">
                  <a:pos x="57" y="2"/>
                </a:cxn>
                <a:cxn ang="0">
                  <a:pos x="56" y="4"/>
                </a:cxn>
                <a:cxn ang="0">
                  <a:pos x="56" y="4"/>
                </a:cxn>
              </a:cxnLst>
              <a:rect l="0" t="0" r="r" b="b"/>
              <a:pathLst>
                <a:path w="68" h="145">
                  <a:moveTo>
                    <a:pt x="56" y="4"/>
                  </a:moveTo>
                  <a:lnTo>
                    <a:pt x="56" y="4"/>
                  </a:lnTo>
                  <a:lnTo>
                    <a:pt x="55" y="13"/>
                  </a:lnTo>
                  <a:lnTo>
                    <a:pt x="51" y="21"/>
                  </a:lnTo>
                  <a:lnTo>
                    <a:pt x="43" y="38"/>
                  </a:lnTo>
                  <a:lnTo>
                    <a:pt x="26" y="70"/>
                  </a:lnTo>
                  <a:lnTo>
                    <a:pt x="26" y="70"/>
                  </a:lnTo>
                  <a:lnTo>
                    <a:pt x="9" y="104"/>
                  </a:lnTo>
                  <a:lnTo>
                    <a:pt x="3" y="122"/>
                  </a:lnTo>
                  <a:lnTo>
                    <a:pt x="1" y="129"/>
                  </a:lnTo>
                  <a:lnTo>
                    <a:pt x="0" y="139"/>
                  </a:lnTo>
                  <a:lnTo>
                    <a:pt x="0" y="139"/>
                  </a:lnTo>
                  <a:lnTo>
                    <a:pt x="0" y="141"/>
                  </a:lnTo>
                  <a:lnTo>
                    <a:pt x="1" y="142"/>
                  </a:lnTo>
                  <a:lnTo>
                    <a:pt x="3" y="144"/>
                  </a:lnTo>
                  <a:lnTo>
                    <a:pt x="5" y="145"/>
                  </a:lnTo>
                  <a:lnTo>
                    <a:pt x="9" y="142"/>
                  </a:lnTo>
                  <a:lnTo>
                    <a:pt x="10" y="141"/>
                  </a:lnTo>
                  <a:lnTo>
                    <a:pt x="10" y="139"/>
                  </a:lnTo>
                  <a:lnTo>
                    <a:pt x="10" y="139"/>
                  </a:lnTo>
                  <a:lnTo>
                    <a:pt x="12" y="132"/>
                  </a:lnTo>
                  <a:lnTo>
                    <a:pt x="13" y="127"/>
                  </a:lnTo>
                  <a:lnTo>
                    <a:pt x="17" y="119"/>
                  </a:lnTo>
                  <a:lnTo>
                    <a:pt x="22" y="112"/>
                  </a:lnTo>
                  <a:lnTo>
                    <a:pt x="26" y="102"/>
                  </a:lnTo>
                  <a:lnTo>
                    <a:pt x="26" y="102"/>
                  </a:lnTo>
                  <a:lnTo>
                    <a:pt x="34" y="80"/>
                  </a:lnTo>
                  <a:lnTo>
                    <a:pt x="44" y="59"/>
                  </a:lnTo>
                  <a:lnTo>
                    <a:pt x="44" y="59"/>
                  </a:lnTo>
                  <a:lnTo>
                    <a:pt x="57" y="34"/>
                  </a:lnTo>
                  <a:lnTo>
                    <a:pt x="64" y="21"/>
                  </a:lnTo>
                  <a:lnTo>
                    <a:pt x="68" y="8"/>
                  </a:lnTo>
                  <a:lnTo>
                    <a:pt x="68" y="8"/>
                  </a:lnTo>
                  <a:lnTo>
                    <a:pt x="68" y="5"/>
                  </a:lnTo>
                  <a:lnTo>
                    <a:pt x="67" y="2"/>
                  </a:lnTo>
                  <a:lnTo>
                    <a:pt x="64" y="0"/>
                  </a:lnTo>
                  <a:lnTo>
                    <a:pt x="60" y="1"/>
                  </a:lnTo>
                  <a:lnTo>
                    <a:pt x="57" y="2"/>
                  </a:lnTo>
                  <a:lnTo>
                    <a:pt x="56" y="4"/>
                  </a:lnTo>
                  <a:lnTo>
                    <a:pt x="5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582"/>
            <p:cNvSpPr>
              <a:spLocks/>
            </p:cNvSpPr>
            <p:nvPr/>
          </p:nvSpPr>
          <p:spPr bwMode="auto">
            <a:xfrm>
              <a:off x="3595688" y="2268538"/>
              <a:ext cx="17463" cy="26988"/>
            </a:xfrm>
            <a:custGeom>
              <a:avLst/>
              <a:gdLst/>
              <a:ahLst/>
              <a:cxnLst>
                <a:cxn ang="0">
                  <a:pos x="38" y="0"/>
                </a:cxn>
                <a:cxn ang="0">
                  <a:pos x="38" y="0"/>
                </a:cxn>
                <a:cxn ang="0">
                  <a:pos x="32" y="4"/>
                </a:cxn>
                <a:cxn ang="0">
                  <a:pos x="28" y="9"/>
                </a:cxn>
                <a:cxn ang="0">
                  <a:pos x="22" y="16"/>
                </a:cxn>
                <a:cxn ang="0">
                  <a:pos x="20" y="22"/>
                </a:cxn>
                <a:cxn ang="0">
                  <a:pos x="20" y="22"/>
                </a:cxn>
                <a:cxn ang="0">
                  <a:pos x="11" y="42"/>
                </a:cxn>
                <a:cxn ang="0">
                  <a:pos x="7" y="51"/>
                </a:cxn>
                <a:cxn ang="0">
                  <a:pos x="0" y="60"/>
                </a:cxn>
                <a:cxn ang="0">
                  <a:pos x="0" y="60"/>
                </a:cxn>
                <a:cxn ang="0">
                  <a:pos x="0" y="63"/>
                </a:cxn>
                <a:cxn ang="0">
                  <a:pos x="0" y="64"/>
                </a:cxn>
                <a:cxn ang="0">
                  <a:pos x="1" y="67"/>
                </a:cxn>
                <a:cxn ang="0">
                  <a:pos x="3" y="68"/>
                </a:cxn>
                <a:cxn ang="0">
                  <a:pos x="7" y="68"/>
                </a:cxn>
                <a:cxn ang="0">
                  <a:pos x="9" y="68"/>
                </a:cxn>
                <a:cxn ang="0">
                  <a:pos x="11" y="65"/>
                </a:cxn>
                <a:cxn ang="0">
                  <a:pos x="11" y="65"/>
                </a:cxn>
                <a:cxn ang="0">
                  <a:pos x="18" y="52"/>
                </a:cxn>
                <a:cxn ang="0">
                  <a:pos x="25" y="39"/>
                </a:cxn>
                <a:cxn ang="0">
                  <a:pos x="25" y="39"/>
                </a:cxn>
                <a:cxn ang="0">
                  <a:pos x="32" y="23"/>
                </a:cxn>
                <a:cxn ang="0">
                  <a:pos x="35" y="16"/>
                </a:cxn>
                <a:cxn ang="0">
                  <a:pos x="38" y="13"/>
                </a:cxn>
                <a:cxn ang="0">
                  <a:pos x="42" y="12"/>
                </a:cxn>
                <a:cxn ang="0">
                  <a:pos x="42" y="12"/>
                </a:cxn>
                <a:cxn ang="0">
                  <a:pos x="43" y="10"/>
                </a:cxn>
                <a:cxn ang="0">
                  <a:pos x="45" y="9"/>
                </a:cxn>
                <a:cxn ang="0">
                  <a:pos x="45" y="4"/>
                </a:cxn>
                <a:cxn ang="0">
                  <a:pos x="43" y="1"/>
                </a:cxn>
                <a:cxn ang="0">
                  <a:pos x="41" y="0"/>
                </a:cxn>
                <a:cxn ang="0">
                  <a:pos x="38" y="0"/>
                </a:cxn>
                <a:cxn ang="0">
                  <a:pos x="38" y="0"/>
                </a:cxn>
              </a:cxnLst>
              <a:rect l="0" t="0" r="r" b="b"/>
              <a:pathLst>
                <a:path w="45" h="68">
                  <a:moveTo>
                    <a:pt x="38" y="0"/>
                  </a:moveTo>
                  <a:lnTo>
                    <a:pt x="38" y="0"/>
                  </a:lnTo>
                  <a:lnTo>
                    <a:pt x="32" y="4"/>
                  </a:lnTo>
                  <a:lnTo>
                    <a:pt x="28" y="9"/>
                  </a:lnTo>
                  <a:lnTo>
                    <a:pt x="22" y="16"/>
                  </a:lnTo>
                  <a:lnTo>
                    <a:pt x="20" y="22"/>
                  </a:lnTo>
                  <a:lnTo>
                    <a:pt x="20" y="22"/>
                  </a:lnTo>
                  <a:lnTo>
                    <a:pt x="11" y="42"/>
                  </a:lnTo>
                  <a:lnTo>
                    <a:pt x="7" y="51"/>
                  </a:lnTo>
                  <a:lnTo>
                    <a:pt x="0" y="60"/>
                  </a:lnTo>
                  <a:lnTo>
                    <a:pt x="0" y="60"/>
                  </a:lnTo>
                  <a:lnTo>
                    <a:pt x="0" y="63"/>
                  </a:lnTo>
                  <a:lnTo>
                    <a:pt x="0" y="64"/>
                  </a:lnTo>
                  <a:lnTo>
                    <a:pt x="1" y="67"/>
                  </a:lnTo>
                  <a:lnTo>
                    <a:pt x="3" y="68"/>
                  </a:lnTo>
                  <a:lnTo>
                    <a:pt x="7" y="68"/>
                  </a:lnTo>
                  <a:lnTo>
                    <a:pt x="9" y="68"/>
                  </a:lnTo>
                  <a:lnTo>
                    <a:pt x="11" y="65"/>
                  </a:lnTo>
                  <a:lnTo>
                    <a:pt x="11" y="65"/>
                  </a:lnTo>
                  <a:lnTo>
                    <a:pt x="18" y="52"/>
                  </a:lnTo>
                  <a:lnTo>
                    <a:pt x="25" y="39"/>
                  </a:lnTo>
                  <a:lnTo>
                    <a:pt x="25" y="39"/>
                  </a:lnTo>
                  <a:lnTo>
                    <a:pt x="32" y="23"/>
                  </a:lnTo>
                  <a:lnTo>
                    <a:pt x="35" y="16"/>
                  </a:lnTo>
                  <a:lnTo>
                    <a:pt x="38" y="13"/>
                  </a:lnTo>
                  <a:lnTo>
                    <a:pt x="42" y="12"/>
                  </a:lnTo>
                  <a:lnTo>
                    <a:pt x="42" y="12"/>
                  </a:lnTo>
                  <a:lnTo>
                    <a:pt x="43" y="10"/>
                  </a:lnTo>
                  <a:lnTo>
                    <a:pt x="45" y="9"/>
                  </a:lnTo>
                  <a:lnTo>
                    <a:pt x="45" y="4"/>
                  </a:lnTo>
                  <a:lnTo>
                    <a:pt x="43" y="1"/>
                  </a:lnTo>
                  <a:lnTo>
                    <a:pt x="41" y="0"/>
                  </a:lnTo>
                  <a:lnTo>
                    <a:pt x="38" y="0"/>
                  </a:lnTo>
                  <a:lnTo>
                    <a:pt x="3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583"/>
            <p:cNvSpPr>
              <a:spLocks/>
            </p:cNvSpPr>
            <p:nvPr/>
          </p:nvSpPr>
          <p:spPr bwMode="auto">
            <a:xfrm>
              <a:off x="3648076" y="2266950"/>
              <a:ext cx="30163" cy="61913"/>
            </a:xfrm>
            <a:custGeom>
              <a:avLst/>
              <a:gdLst/>
              <a:ahLst/>
              <a:cxnLst>
                <a:cxn ang="0">
                  <a:pos x="65" y="3"/>
                </a:cxn>
                <a:cxn ang="0">
                  <a:pos x="65" y="3"/>
                </a:cxn>
                <a:cxn ang="0">
                  <a:pos x="60" y="9"/>
                </a:cxn>
                <a:cxn ang="0">
                  <a:pos x="55" y="17"/>
                </a:cxn>
                <a:cxn ang="0">
                  <a:pos x="47" y="35"/>
                </a:cxn>
                <a:cxn ang="0">
                  <a:pos x="39" y="54"/>
                </a:cxn>
                <a:cxn ang="0">
                  <a:pos x="31" y="72"/>
                </a:cxn>
                <a:cxn ang="0">
                  <a:pos x="31" y="72"/>
                </a:cxn>
                <a:cxn ang="0">
                  <a:pos x="14" y="110"/>
                </a:cxn>
                <a:cxn ang="0">
                  <a:pos x="6" y="130"/>
                </a:cxn>
                <a:cxn ang="0">
                  <a:pos x="0" y="149"/>
                </a:cxn>
                <a:cxn ang="0">
                  <a:pos x="0" y="149"/>
                </a:cxn>
                <a:cxn ang="0">
                  <a:pos x="0" y="152"/>
                </a:cxn>
                <a:cxn ang="0">
                  <a:pos x="0" y="154"/>
                </a:cxn>
                <a:cxn ang="0">
                  <a:pos x="4" y="156"/>
                </a:cxn>
                <a:cxn ang="0">
                  <a:pos x="7" y="156"/>
                </a:cxn>
                <a:cxn ang="0">
                  <a:pos x="9" y="154"/>
                </a:cxn>
                <a:cxn ang="0">
                  <a:pos x="10" y="152"/>
                </a:cxn>
                <a:cxn ang="0">
                  <a:pos x="10" y="152"/>
                </a:cxn>
                <a:cxn ang="0">
                  <a:pos x="17" y="133"/>
                </a:cxn>
                <a:cxn ang="0">
                  <a:pos x="23" y="114"/>
                </a:cxn>
                <a:cxn ang="0">
                  <a:pos x="41" y="77"/>
                </a:cxn>
                <a:cxn ang="0">
                  <a:pos x="41" y="77"/>
                </a:cxn>
                <a:cxn ang="0">
                  <a:pos x="48" y="60"/>
                </a:cxn>
                <a:cxn ang="0">
                  <a:pos x="56" y="42"/>
                </a:cxn>
                <a:cxn ang="0">
                  <a:pos x="64" y="25"/>
                </a:cxn>
                <a:cxn ang="0">
                  <a:pos x="68" y="17"/>
                </a:cxn>
                <a:cxn ang="0">
                  <a:pos x="74" y="10"/>
                </a:cxn>
                <a:cxn ang="0">
                  <a:pos x="74" y="10"/>
                </a:cxn>
                <a:cxn ang="0">
                  <a:pos x="75" y="8"/>
                </a:cxn>
                <a:cxn ang="0">
                  <a:pos x="75" y="5"/>
                </a:cxn>
                <a:cxn ang="0">
                  <a:pos x="73" y="3"/>
                </a:cxn>
                <a:cxn ang="0">
                  <a:pos x="70" y="0"/>
                </a:cxn>
                <a:cxn ang="0">
                  <a:pos x="68" y="0"/>
                </a:cxn>
                <a:cxn ang="0">
                  <a:pos x="65" y="3"/>
                </a:cxn>
                <a:cxn ang="0">
                  <a:pos x="65" y="3"/>
                </a:cxn>
              </a:cxnLst>
              <a:rect l="0" t="0" r="r" b="b"/>
              <a:pathLst>
                <a:path w="75" h="156">
                  <a:moveTo>
                    <a:pt x="65" y="3"/>
                  </a:moveTo>
                  <a:lnTo>
                    <a:pt x="65" y="3"/>
                  </a:lnTo>
                  <a:lnTo>
                    <a:pt x="60" y="9"/>
                  </a:lnTo>
                  <a:lnTo>
                    <a:pt x="55" y="17"/>
                  </a:lnTo>
                  <a:lnTo>
                    <a:pt x="47" y="35"/>
                  </a:lnTo>
                  <a:lnTo>
                    <a:pt x="39" y="54"/>
                  </a:lnTo>
                  <a:lnTo>
                    <a:pt x="31" y="72"/>
                  </a:lnTo>
                  <a:lnTo>
                    <a:pt x="31" y="72"/>
                  </a:lnTo>
                  <a:lnTo>
                    <a:pt x="14" y="110"/>
                  </a:lnTo>
                  <a:lnTo>
                    <a:pt x="6" y="130"/>
                  </a:lnTo>
                  <a:lnTo>
                    <a:pt x="0" y="149"/>
                  </a:lnTo>
                  <a:lnTo>
                    <a:pt x="0" y="149"/>
                  </a:lnTo>
                  <a:lnTo>
                    <a:pt x="0" y="152"/>
                  </a:lnTo>
                  <a:lnTo>
                    <a:pt x="0" y="154"/>
                  </a:lnTo>
                  <a:lnTo>
                    <a:pt x="4" y="156"/>
                  </a:lnTo>
                  <a:lnTo>
                    <a:pt x="7" y="156"/>
                  </a:lnTo>
                  <a:lnTo>
                    <a:pt x="9" y="154"/>
                  </a:lnTo>
                  <a:lnTo>
                    <a:pt x="10" y="152"/>
                  </a:lnTo>
                  <a:lnTo>
                    <a:pt x="10" y="152"/>
                  </a:lnTo>
                  <a:lnTo>
                    <a:pt x="17" y="133"/>
                  </a:lnTo>
                  <a:lnTo>
                    <a:pt x="23" y="114"/>
                  </a:lnTo>
                  <a:lnTo>
                    <a:pt x="41" y="77"/>
                  </a:lnTo>
                  <a:lnTo>
                    <a:pt x="41" y="77"/>
                  </a:lnTo>
                  <a:lnTo>
                    <a:pt x="48" y="60"/>
                  </a:lnTo>
                  <a:lnTo>
                    <a:pt x="56" y="42"/>
                  </a:lnTo>
                  <a:lnTo>
                    <a:pt x="64" y="25"/>
                  </a:lnTo>
                  <a:lnTo>
                    <a:pt x="68" y="17"/>
                  </a:lnTo>
                  <a:lnTo>
                    <a:pt x="74" y="10"/>
                  </a:lnTo>
                  <a:lnTo>
                    <a:pt x="74" y="10"/>
                  </a:lnTo>
                  <a:lnTo>
                    <a:pt x="75" y="8"/>
                  </a:lnTo>
                  <a:lnTo>
                    <a:pt x="75" y="5"/>
                  </a:lnTo>
                  <a:lnTo>
                    <a:pt x="73" y="3"/>
                  </a:lnTo>
                  <a:lnTo>
                    <a:pt x="70" y="0"/>
                  </a:lnTo>
                  <a:lnTo>
                    <a:pt x="68" y="0"/>
                  </a:lnTo>
                  <a:lnTo>
                    <a:pt x="65" y="3"/>
                  </a:lnTo>
                  <a:lnTo>
                    <a:pt x="6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584"/>
            <p:cNvSpPr>
              <a:spLocks/>
            </p:cNvSpPr>
            <p:nvPr/>
          </p:nvSpPr>
          <p:spPr bwMode="auto">
            <a:xfrm>
              <a:off x="3698876" y="2268538"/>
              <a:ext cx="17463" cy="38100"/>
            </a:xfrm>
            <a:custGeom>
              <a:avLst/>
              <a:gdLst/>
              <a:ahLst/>
              <a:cxnLst>
                <a:cxn ang="0">
                  <a:pos x="30" y="6"/>
                </a:cxn>
                <a:cxn ang="0">
                  <a:pos x="30" y="6"/>
                </a:cxn>
                <a:cxn ang="0">
                  <a:pos x="28" y="17"/>
                </a:cxn>
                <a:cxn ang="0">
                  <a:pos x="25" y="27"/>
                </a:cxn>
                <a:cxn ang="0">
                  <a:pos x="17" y="48"/>
                </a:cxn>
                <a:cxn ang="0">
                  <a:pos x="17" y="48"/>
                </a:cxn>
                <a:cxn ang="0">
                  <a:pos x="9" y="68"/>
                </a:cxn>
                <a:cxn ang="0">
                  <a:pos x="9" y="68"/>
                </a:cxn>
                <a:cxn ang="0">
                  <a:pos x="7" y="76"/>
                </a:cxn>
                <a:cxn ang="0">
                  <a:pos x="3" y="85"/>
                </a:cxn>
                <a:cxn ang="0">
                  <a:pos x="3" y="85"/>
                </a:cxn>
                <a:cxn ang="0">
                  <a:pos x="0" y="86"/>
                </a:cxn>
                <a:cxn ang="0">
                  <a:pos x="0" y="88"/>
                </a:cxn>
                <a:cxn ang="0">
                  <a:pos x="0" y="93"/>
                </a:cxn>
                <a:cxn ang="0">
                  <a:pos x="4" y="95"/>
                </a:cxn>
                <a:cxn ang="0">
                  <a:pos x="5" y="95"/>
                </a:cxn>
                <a:cxn ang="0">
                  <a:pos x="8" y="94"/>
                </a:cxn>
                <a:cxn ang="0">
                  <a:pos x="8" y="94"/>
                </a:cxn>
                <a:cxn ang="0">
                  <a:pos x="11" y="93"/>
                </a:cxn>
                <a:cxn ang="0">
                  <a:pos x="12" y="90"/>
                </a:cxn>
                <a:cxn ang="0">
                  <a:pos x="14" y="85"/>
                </a:cxn>
                <a:cxn ang="0">
                  <a:pos x="14" y="85"/>
                </a:cxn>
                <a:cxn ang="0">
                  <a:pos x="20" y="73"/>
                </a:cxn>
                <a:cxn ang="0">
                  <a:pos x="24" y="60"/>
                </a:cxn>
                <a:cxn ang="0">
                  <a:pos x="24" y="60"/>
                </a:cxn>
                <a:cxn ang="0">
                  <a:pos x="34" y="34"/>
                </a:cxn>
                <a:cxn ang="0">
                  <a:pos x="39" y="20"/>
                </a:cxn>
                <a:cxn ang="0">
                  <a:pos x="42" y="6"/>
                </a:cxn>
                <a:cxn ang="0">
                  <a:pos x="42" y="6"/>
                </a:cxn>
                <a:cxn ang="0">
                  <a:pos x="41" y="4"/>
                </a:cxn>
                <a:cxn ang="0">
                  <a:pos x="41" y="1"/>
                </a:cxn>
                <a:cxn ang="0">
                  <a:pos x="38" y="1"/>
                </a:cxn>
                <a:cxn ang="0">
                  <a:pos x="37" y="0"/>
                </a:cxn>
                <a:cxn ang="0">
                  <a:pos x="33" y="1"/>
                </a:cxn>
                <a:cxn ang="0">
                  <a:pos x="30" y="4"/>
                </a:cxn>
                <a:cxn ang="0">
                  <a:pos x="30" y="6"/>
                </a:cxn>
                <a:cxn ang="0">
                  <a:pos x="30" y="6"/>
                </a:cxn>
              </a:cxnLst>
              <a:rect l="0" t="0" r="r" b="b"/>
              <a:pathLst>
                <a:path w="42" h="95">
                  <a:moveTo>
                    <a:pt x="30" y="6"/>
                  </a:moveTo>
                  <a:lnTo>
                    <a:pt x="30" y="6"/>
                  </a:lnTo>
                  <a:lnTo>
                    <a:pt x="28" y="17"/>
                  </a:lnTo>
                  <a:lnTo>
                    <a:pt x="25" y="27"/>
                  </a:lnTo>
                  <a:lnTo>
                    <a:pt x="17" y="48"/>
                  </a:lnTo>
                  <a:lnTo>
                    <a:pt x="17" y="48"/>
                  </a:lnTo>
                  <a:lnTo>
                    <a:pt x="9" y="68"/>
                  </a:lnTo>
                  <a:lnTo>
                    <a:pt x="9" y="68"/>
                  </a:lnTo>
                  <a:lnTo>
                    <a:pt x="7" y="76"/>
                  </a:lnTo>
                  <a:lnTo>
                    <a:pt x="3" y="85"/>
                  </a:lnTo>
                  <a:lnTo>
                    <a:pt x="3" y="85"/>
                  </a:lnTo>
                  <a:lnTo>
                    <a:pt x="0" y="86"/>
                  </a:lnTo>
                  <a:lnTo>
                    <a:pt x="0" y="88"/>
                  </a:lnTo>
                  <a:lnTo>
                    <a:pt x="0" y="93"/>
                  </a:lnTo>
                  <a:lnTo>
                    <a:pt x="4" y="95"/>
                  </a:lnTo>
                  <a:lnTo>
                    <a:pt x="5" y="95"/>
                  </a:lnTo>
                  <a:lnTo>
                    <a:pt x="8" y="94"/>
                  </a:lnTo>
                  <a:lnTo>
                    <a:pt x="8" y="94"/>
                  </a:lnTo>
                  <a:lnTo>
                    <a:pt x="11" y="93"/>
                  </a:lnTo>
                  <a:lnTo>
                    <a:pt x="12" y="90"/>
                  </a:lnTo>
                  <a:lnTo>
                    <a:pt x="14" y="85"/>
                  </a:lnTo>
                  <a:lnTo>
                    <a:pt x="14" y="85"/>
                  </a:lnTo>
                  <a:lnTo>
                    <a:pt x="20" y="73"/>
                  </a:lnTo>
                  <a:lnTo>
                    <a:pt x="24" y="60"/>
                  </a:lnTo>
                  <a:lnTo>
                    <a:pt x="24" y="60"/>
                  </a:lnTo>
                  <a:lnTo>
                    <a:pt x="34" y="34"/>
                  </a:lnTo>
                  <a:lnTo>
                    <a:pt x="39" y="20"/>
                  </a:lnTo>
                  <a:lnTo>
                    <a:pt x="42" y="6"/>
                  </a:lnTo>
                  <a:lnTo>
                    <a:pt x="42" y="6"/>
                  </a:lnTo>
                  <a:lnTo>
                    <a:pt x="41" y="4"/>
                  </a:lnTo>
                  <a:lnTo>
                    <a:pt x="41" y="1"/>
                  </a:lnTo>
                  <a:lnTo>
                    <a:pt x="38" y="1"/>
                  </a:lnTo>
                  <a:lnTo>
                    <a:pt x="37" y="0"/>
                  </a:lnTo>
                  <a:lnTo>
                    <a:pt x="33" y="1"/>
                  </a:lnTo>
                  <a:lnTo>
                    <a:pt x="30" y="4"/>
                  </a:lnTo>
                  <a:lnTo>
                    <a:pt x="30" y="6"/>
                  </a:lnTo>
                  <a:lnTo>
                    <a:pt x="3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585"/>
            <p:cNvSpPr>
              <a:spLocks/>
            </p:cNvSpPr>
            <p:nvPr/>
          </p:nvSpPr>
          <p:spPr bwMode="auto">
            <a:xfrm>
              <a:off x="3736976" y="2259013"/>
              <a:ext cx="17463" cy="36513"/>
            </a:xfrm>
            <a:custGeom>
              <a:avLst/>
              <a:gdLst/>
              <a:ahLst/>
              <a:cxnLst>
                <a:cxn ang="0">
                  <a:pos x="36" y="4"/>
                </a:cxn>
                <a:cxn ang="0">
                  <a:pos x="36" y="4"/>
                </a:cxn>
                <a:cxn ang="0">
                  <a:pos x="26" y="25"/>
                </a:cxn>
                <a:cxn ang="0">
                  <a:pos x="19" y="45"/>
                </a:cxn>
                <a:cxn ang="0">
                  <a:pos x="19" y="45"/>
                </a:cxn>
                <a:cxn ang="0">
                  <a:pos x="12" y="65"/>
                </a:cxn>
                <a:cxn ang="0">
                  <a:pos x="8" y="74"/>
                </a:cxn>
                <a:cxn ang="0">
                  <a:pos x="6" y="78"/>
                </a:cxn>
                <a:cxn ang="0">
                  <a:pos x="3" y="81"/>
                </a:cxn>
                <a:cxn ang="0">
                  <a:pos x="3" y="81"/>
                </a:cxn>
                <a:cxn ang="0">
                  <a:pos x="0" y="83"/>
                </a:cxn>
                <a:cxn ang="0">
                  <a:pos x="0" y="85"/>
                </a:cxn>
                <a:cxn ang="0">
                  <a:pos x="2" y="87"/>
                </a:cxn>
                <a:cxn ang="0">
                  <a:pos x="2" y="89"/>
                </a:cxn>
                <a:cxn ang="0">
                  <a:pos x="6" y="90"/>
                </a:cxn>
                <a:cxn ang="0">
                  <a:pos x="8" y="90"/>
                </a:cxn>
                <a:cxn ang="0">
                  <a:pos x="11" y="89"/>
                </a:cxn>
                <a:cxn ang="0">
                  <a:pos x="11" y="89"/>
                </a:cxn>
                <a:cxn ang="0">
                  <a:pos x="17" y="82"/>
                </a:cxn>
                <a:cxn ang="0">
                  <a:pos x="21" y="73"/>
                </a:cxn>
                <a:cxn ang="0">
                  <a:pos x="25" y="64"/>
                </a:cxn>
                <a:cxn ang="0">
                  <a:pos x="28" y="55"/>
                </a:cxn>
                <a:cxn ang="0">
                  <a:pos x="28" y="55"/>
                </a:cxn>
                <a:cxn ang="0">
                  <a:pos x="32" y="43"/>
                </a:cxn>
                <a:cxn ang="0">
                  <a:pos x="37" y="31"/>
                </a:cxn>
                <a:cxn ang="0">
                  <a:pos x="46" y="6"/>
                </a:cxn>
                <a:cxn ang="0">
                  <a:pos x="46" y="6"/>
                </a:cxn>
                <a:cxn ang="0">
                  <a:pos x="46" y="4"/>
                </a:cxn>
                <a:cxn ang="0">
                  <a:pos x="46" y="2"/>
                </a:cxn>
                <a:cxn ang="0">
                  <a:pos x="45" y="1"/>
                </a:cxn>
                <a:cxn ang="0">
                  <a:pos x="42" y="0"/>
                </a:cxn>
                <a:cxn ang="0">
                  <a:pos x="38" y="0"/>
                </a:cxn>
                <a:cxn ang="0">
                  <a:pos x="37" y="1"/>
                </a:cxn>
                <a:cxn ang="0">
                  <a:pos x="36" y="4"/>
                </a:cxn>
                <a:cxn ang="0">
                  <a:pos x="36" y="4"/>
                </a:cxn>
              </a:cxnLst>
              <a:rect l="0" t="0" r="r" b="b"/>
              <a:pathLst>
                <a:path w="46" h="90">
                  <a:moveTo>
                    <a:pt x="36" y="4"/>
                  </a:moveTo>
                  <a:lnTo>
                    <a:pt x="36" y="4"/>
                  </a:lnTo>
                  <a:lnTo>
                    <a:pt x="26" y="25"/>
                  </a:lnTo>
                  <a:lnTo>
                    <a:pt x="19" y="45"/>
                  </a:lnTo>
                  <a:lnTo>
                    <a:pt x="19" y="45"/>
                  </a:lnTo>
                  <a:lnTo>
                    <a:pt x="12" y="65"/>
                  </a:lnTo>
                  <a:lnTo>
                    <a:pt x="8" y="74"/>
                  </a:lnTo>
                  <a:lnTo>
                    <a:pt x="6" y="78"/>
                  </a:lnTo>
                  <a:lnTo>
                    <a:pt x="3" y="81"/>
                  </a:lnTo>
                  <a:lnTo>
                    <a:pt x="3" y="81"/>
                  </a:lnTo>
                  <a:lnTo>
                    <a:pt x="0" y="83"/>
                  </a:lnTo>
                  <a:lnTo>
                    <a:pt x="0" y="85"/>
                  </a:lnTo>
                  <a:lnTo>
                    <a:pt x="2" y="87"/>
                  </a:lnTo>
                  <a:lnTo>
                    <a:pt x="2" y="89"/>
                  </a:lnTo>
                  <a:lnTo>
                    <a:pt x="6" y="90"/>
                  </a:lnTo>
                  <a:lnTo>
                    <a:pt x="8" y="90"/>
                  </a:lnTo>
                  <a:lnTo>
                    <a:pt x="11" y="89"/>
                  </a:lnTo>
                  <a:lnTo>
                    <a:pt x="11" y="89"/>
                  </a:lnTo>
                  <a:lnTo>
                    <a:pt x="17" y="82"/>
                  </a:lnTo>
                  <a:lnTo>
                    <a:pt x="21" y="73"/>
                  </a:lnTo>
                  <a:lnTo>
                    <a:pt x="25" y="64"/>
                  </a:lnTo>
                  <a:lnTo>
                    <a:pt x="28" y="55"/>
                  </a:lnTo>
                  <a:lnTo>
                    <a:pt x="28" y="55"/>
                  </a:lnTo>
                  <a:lnTo>
                    <a:pt x="32" y="43"/>
                  </a:lnTo>
                  <a:lnTo>
                    <a:pt x="37" y="31"/>
                  </a:lnTo>
                  <a:lnTo>
                    <a:pt x="46" y="6"/>
                  </a:lnTo>
                  <a:lnTo>
                    <a:pt x="46" y="6"/>
                  </a:lnTo>
                  <a:lnTo>
                    <a:pt x="46" y="4"/>
                  </a:lnTo>
                  <a:lnTo>
                    <a:pt x="46" y="2"/>
                  </a:lnTo>
                  <a:lnTo>
                    <a:pt x="45" y="1"/>
                  </a:lnTo>
                  <a:lnTo>
                    <a:pt x="42" y="0"/>
                  </a:lnTo>
                  <a:lnTo>
                    <a:pt x="38" y="0"/>
                  </a:lnTo>
                  <a:lnTo>
                    <a:pt x="37" y="1"/>
                  </a:lnTo>
                  <a:lnTo>
                    <a:pt x="36" y="4"/>
                  </a:lnTo>
                  <a:lnTo>
                    <a:pt x="3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Freeform 586"/>
            <p:cNvSpPr>
              <a:spLocks/>
            </p:cNvSpPr>
            <p:nvPr/>
          </p:nvSpPr>
          <p:spPr bwMode="auto">
            <a:xfrm>
              <a:off x="3775076" y="2259013"/>
              <a:ext cx="14288" cy="36513"/>
            </a:xfrm>
            <a:custGeom>
              <a:avLst/>
              <a:gdLst/>
              <a:ahLst/>
              <a:cxnLst>
                <a:cxn ang="0">
                  <a:pos x="27" y="2"/>
                </a:cxn>
                <a:cxn ang="0">
                  <a:pos x="27" y="2"/>
                </a:cxn>
                <a:cxn ang="0">
                  <a:pos x="22" y="14"/>
                </a:cxn>
                <a:cxn ang="0">
                  <a:pos x="18" y="26"/>
                </a:cxn>
                <a:cxn ang="0">
                  <a:pos x="12" y="49"/>
                </a:cxn>
                <a:cxn ang="0">
                  <a:pos x="12" y="49"/>
                </a:cxn>
                <a:cxn ang="0">
                  <a:pos x="9" y="59"/>
                </a:cxn>
                <a:cxn ang="0">
                  <a:pos x="5" y="66"/>
                </a:cxn>
                <a:cxn ang="0">
                  <a:pos x="1" y="76"/>
                </a:cxn>
                <a:cxn ang="0">
                  <a:pos x="0" y="85"/>
                </a:cxn>
                <a:cxn ang="0">
                  <a:pos x="0" y="85"/>
                </a:cxn>
                <a:cxn ang="0">
                  <a:pos x="0" y="87"/>
                </a:cxn>
                <a:cxn ang="0">
                  <a:pos x="1" y="89"/>
                </a:cxn>
                <a:cxn ang="0">
                  <a:pos x="5" y="90"/>
                </a:cxn>
                <a:cxn ang="0">
                  <a:pos x="9" y="89"/>
                </a:cxn>
                <a:cxn ang="0">
                  <a:pos x="10" y="87"/>
                </a:cxn>
                <a:cxn ang="0">
                  <a:pos x="12" y="85"/>
                </a:cxn>
                <a:cxn ang="0">
                  <a:pos x="12" y="85"/>
                </a:cxn>
                <a:cxn ang="0">
                  <a:pos x="13" y="77"/>
                </a:cxn>
                <a:cxn ang="0">
                  <a:pos x="15" y="68"/>
                </a:cxn>
                <a:cxn ang="0">
                  <a:pos x="22" y="52"/>
                </a:cxn>
                <a:cxn ang="0">
                  <a:pos x="22" y="52"/>
                </a:cxn>
                <a:cxn ang="0">
                  <a:pos x="30" y="30"/>
                </a:cxn>
                <a:cxn ang="0">
                  <a:pos x="32" y="19"/>
                </a:cxn>
                <a:cxn ang="0">
                  <a:pos x="38" y="8"/>
                </a:cxn>
                <a:cxn ang="0">
                  <a:pos x="38" y="8"/>
                </a:cxn>
                <a:cxn ang="0">
                  <a:pos x="38" y="5"/>
                </a:cxn>
                <a:cxn ang="0">
                  <a:pos x="38" y="4"/>
                </a:cxn>
                <a:cxn ang="0">
                  <a:pos x="35" y="0"/>
                </a:cxn>
                <a:cxn ang="0">
                  <a:pos x="32" y="0"/>
                </a:cxn>
                <a:cxn ang="0">
                  <a:pos x="31" y="0"/>
                </a:cxn>
                <a:cxn ang="0">
                  <a:pos x="29" y="0"/>
                </a:cxn>
                <a:cxn ang="0">
                  <a:pos x="27" y="2"/>
                </a:cxn>
                <a:cxn ang="0">
                  <a:pos x="27" y="2"/>
                </a:cxn>
              </a:cxnLst>
              <a:rect l="0" t="0" r="r" b="b"/>
              <a:pathLst>
                <a:path w="38" h="90">
                  <a:moveTo>
                    <a:pt x="27" y="2"/>
                  </a:moveTo>
                  <a:lnTo>
                    <a:pt x="27" y="2"/>
                  </a:lnTo>
                  <a:lnTo>
                    <a:pt x="22" y="14"/>
                  </a:lnTo>
                  <a:lnTo>
                    <a:pt x="18" y="26"/>
                  </a:lnTo>
                  <a:lnTo>
                    <a:pt x="12" y="49"/>
                  </a:lnTo>
                  <a:lnTo>
                    <a:pt x="12" y="49"/>
                  </a:lnTo>
                  <a:lnTo>
                    <a:pt x="9" y="59"/>
                  </a:lnTo>
                  <a:lnTo>
                    <a:pt x="5" y="66"/>
                  </a:lnTo>
                  <a:lnTo>
                    <a:pt x="1" y="76"/>
                  </a:lnTo>
                  <a:lnTo>
                    <a:pt x="0" y="85"/>
                  </a:lnTo>
                  <a:lnTo>
                    <a:pt x="0" y="85"/>
                  </a:lnTo>
                  <a:lnTo>
                    <a:pt x="0" y="87"/>
                  </a:lnTo>
                  <a:lnTo>
                    <a:pt x="1" y="89"/>
                  </a:lnTo>
                  <a:lnTo>
                    <a:pt x="5" y="90"/>
                  </a:lnTo>
                  <a:lnTo>
                    <a:pt x="9" y="89"/>
                  </a:lnTo>
                  <a:lnTo>
                    <a:pt x="10" y="87"/>
                  </a:lnTo>
                  <a:lnTo>
                    <a:pt x="12" y="85"/>
                  </a:lnTo>
                  <a:lnTo>
                    <a:pt x="12" y="85"/>
                  </a:lnTo>
                  <a:lnTo>
                    <a:pt x="13" y="77"/>
                  </a:lnTo>
                  <a:lnTo>
                    <a:pt x="15" y="68"/>
                  </a:lnTo>
                  <a:lnTo>
                    <a:pt x="22" y="52"/>
                  </a:lnTo>
                  <a:lnTo>
                    <a:pt x="22" y="52"/>
                  </a:lnTo>
                  <a:lnTo>
                    <a:pt x="30" y="30"/>
                  </a:lnTo>
                  <a:lnTo>
                    <a:pt x="32" y="19"/>
                  </a:lnTo>
                  <a:lnTo>
                    <a:pt x="38" y="8"/>
                  </a:lnTo>
                  <a:lnTo>
                    <a:pt x="38" y="8"/>
                  </a:lnTo>
                  <a:lnTo>
                    <a:pt x="38" y="5"/>
                  </a:lnTo>
                  <a:lnTo>
                    <a:pt x="38" y="4"/>
                  </a:lnTo>
                  <a:lnTo>
                    <a:pt x="35" y="0"/>
                  </a:lnTo>
                  <a:lnTo>
                    <a:pt x="32" y="0"/>
                  </a:lnTo>
                  <a:lnTo>
                    <a:pt x="31" y="0"/>
                  </a:lnTo>
                  <a:lnTo>
                    <a:pt x="29" y="0"/>
                  </a:lnTo>
                  <a:lnTo>
                    <a:pt x="27" y="2"/>
                  </a:lnTo>
                  <a:lnTo>
                    <a:pt x="2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587"/>
            <p:cNvSpPr>
              <a:spLocks/>
            </p:cNvSpPr>
            <p:nvPr/>
          </p:nvSpPr>
          <p:spPr bwMode="auto">
            <a:xfrm>
              <a:off x="3797301" y="2268538"/>
              <a:ext cx="14288" cy="31750"/>
            </a:xfrm>
            <a:custGeom>
              <a:avLst/>
              <a:gdLst/>
              <a:ahLst/>
              <a:cxnLst>
                <a:cxn ang="0">
                  <a:pos x="23" y="3"/>
                </a:cxn>
                <a:cxn ang="0">
                  <a:pos x="23" y="3"/>
                </a:cxn>
                <a:cxn ang="0">
                  <a:pos x="16" y="22"/>
                </a:cxn>
                <a:cxn ang="0">
                  <a:pos x="12" y="32"/>
                </a:cxn>
                <a:cxn ang="0">
                  <a:pos x="11" y="42"/>
                </a:cxn>
                <a:cxn ang="0">
                  <a:pos x="11" y="42"/>
                </a:cxn>
                <a:cxn ang="0">
                  <a:pos x="9" y="50"/>
                </a:cxn>
                <a:cxn ang="0">
                  <a:pos x="7" y="58"/>
                </a:cxn>
                <a:cxn ang="0">
                  <a:pos x="3" y="64"/>
                </a:cxn>
                <a:cxn ang="0">
                  <a:pos x="0" y="72"/>
                </a:cxn>
                <a:cxn ang="0">
                  <a:pos x="0" y="72"/>
                </a:cxn>
                <a:cxn ang="0">
                  <a:pos x="0" y="75"/>
                </a:cxn>
                <a:cxn ang="0">
                  <a:pos x="0" y="76"/>
                </a:cxn>
                <a:cxn ang="0">
                  <a:pos x="4" y="79"/>
                </a:cxn>
                <a:cxn ang="0">
                  <a:pos x="8" y="79"/>
                </a:cxn>
                <a:cxn ang="0">
                  <a:pos x="9" y="77"/>
                </a:cxn>
                <a:cxn ang="0">
                  <a:pos x="11" y="75"/>
                </a:cxn>
                <a:cxn ang="0">
                  <a:pos x="11" y="75"/>
                </a:cxn>
                <a:cxn ang="0">
                  <a:pos x="15" y="70"/>
                </a:cxn>
                <a:cxn ang="0">
                  <a:pos x="17" y="63"/>
                </a:cxn>
                <a:cxn ang="0">
                  <a:pos x="17" y="63"/>
                </a:cxn>
                <a:cxn ang="0">
                  <a:pos x="21" y="55"/>
                </a:cxn>
                <a:cxn ang="0">
                  <a:pos x="23" y="47"/>
                </a:cxn>
                <a:cxn ang="0">
                  <a:pos x="23" y="47"/>
                </a:cxn>
                <a:cxn ang="0">
                  <a:pos x="24" y="37"/>
                </a:cxn>
                <a:cxn ang="0">
                  <a:pos x="28" y="26"/>
                </a:cxn>
                <a:cxn ang="0">
                  <a:pos x="34" y="7"/>
                </a:cxn>
                <a:cxn ang="0">
                  <a:pos x="34" y="7"/>
                </a:cxn>
                <a:cxn ang="0">
                  <a:pos x="34" y="4"/>
                </a:cxn>
                <a:cxn ang="0">
                  <a:pos x="33" y="2"/>
                </a:cxn>
                <a:cxn ang="0">
                  <a:pos x="30" y="0"/>
                </a:cxn>
                <a:cxn ang="0">
                  <a:pos x="26" y="0"/>
                </a:cxn>
                <a:cxn ang="0">
                  <a:pos x="24" y="2"/>
                </a:cxn>
                <a:cxn ang="0">
                  <a:pos x="23" y="3"/>
                </a:cxn>
                <a:cxn ang="0">
                  <a:pos x="23" y="3"/>
                </a:cxn>
              </a:cxnLst>
              <a:rect l="0" t="0" r="r" b="b"/>
              <a:pathLst>
                <a:path w="34" h="79">
                  <a:moveTo>
                    <a:pt x="23" y="3"/>
                  </a:moveTo>
                  <a:lnTo>
                    <a:pt x="23" y="3"/>
                  </a:lnTo>
                  <a:lnTo>
                    <a:pt x="16" y="22"/>
                  </a:lnTo>
                  <a:lnTo>
                    <a:pt x="12" y="32"/>
                  </a:lnTo>
                  <a:lnTo>
                    <a:pt x="11" y="42"/>
                  </a:lnTo>
                  <a:lnTo>
                    <a:pt x="11" y="42"/>
                  </a:lnTo>
                  <a:lnTo>
                    <a:pt x="9" y="50"/>
                  </a:lnTo>
                  <a:lnTo>
                    <a:pt x="7" y="58"/>
                  </a:lnTo>
                  <a:lnTo>
                    <a:pt x="3" y="64"/>
                  </a:lnTo>
                  <a:lnTo>
                    <a:pt x="0" y="72"/>
                  </a:lnTo>
                  <a:lnTo>
                    <a:pt x="0" y="72"/>
                  </a:lnTo>
                  <a:lnTo>
                    <a:pt x="0" y="75"/>
                  </a:lnTo>
                  <a:lnTo>
                    <a:pt x="0" y="76"/>
                  </a:lnTo>
                  <a:lnTo>
                    <a:pt x="4" y="79"/>
                  </a:lnTo>
                  <a:lnTo>
                    <a:pt x="8" y="79"/>
                  </a:lnTo>
                  <a:lnTo>
                    <a:pt x="9" y="77"/>
                  </a:lnTo>
                  <a:lnTo>
                    <a:pt x="11" y="75"/>
                  </a:lnTo>
                  <a:lnTo>
                    <a:pt x="11" y="75"/>
                  </a:lnTo>
                  <a:lnTo>
                    <a:pt x="15" y="70"/>
                  </a:lnTo>
                  <a:lnTo>
                    <a:pt x="17" y="63"/>
                  </a:lnTo>
                  <a:lnTo>
                    <a:pt x="17" y="63"/>
                  </a:lnTo>
                  <a:lnTo>
                    <a:pt x="21" y="55"/>
                  </a:lnTo>
                  <a:lnTo>
                    <a:pt x="23" y="47"/>
                  </a:lnTo>
                  <a:lnTo>
                    <a:pt x="23" y="47"/>
                  </a:lnTo>
                  <a:lnTo>
                    <a:pt x="24" y="37"/>
                  </a:lnTo>
                  <a:lnTo>
                    <a:pt x="28" y="26"/>
                  </a:lnTo>
                  <a:lnTo>
                    <a:pt x="34" y="7"/>
                  </a:lnTo>
                  <a:lnTo>
                    <a:pt x="34" y="7"/>
                  </a:lnTo>
                  <a:lnTo>
                    <a:pt x="34" y="4"/>
                  </a:lnTo>
                  <a:lnTo>
                    <a:pt x="33" y="2"/>
                  </a:lnTo>
                  <a:lnTo>
                    <a:pt x="30" y="0"/>
                  </a:lnTo>
                  <a:lnTo>
                    <a:pt x="26" y="0"/>
                  </a:lnTo>
                  <a:lnTo>
                    <a:pt x="24" y="2"/>
                  </a:lnTo>
                  <a:lnTo>
                    <a:pt x="23" y="3"/>
                  </a:lnTo>
                  <a:lnTo>
                    <a:pt x="2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588"/>
            <p:cNvSpPr>
              <a:spLocks/>
            </p:cNvSpPr>
            <p:nvPr/>
          </p:nvSpPr>
          <p:spPr bwMode="auto">
            <a:xfrm>
              <a:off x="3100388" y="2054225"/>
              <a:ext cx="760413" cy="293688"/>
            </a:xfrm>
            <a:custGeom>
              <a:avLst/>
              <a:gdLst/>
              <a:ahLst/>
              <a:cxnLst>
                <a:cxn ang="0">
                  <a:pos x="1909" y="649"/>
                </a:cxn>
                <a:cxn ang="0">
                  <a:pos x="1902" y="606"/>
                </a:cxn>
                <a:cxn ang="0">
                  <a:pos x="1898" y="561"/>
                </a:cxn>
                <a:cxn ang="0">
                  <a:pos x="1870" y="489"/>
                </a:cxn>
                <a:cxn ang="0">
                  <a:pos x="1813" y="386"/>
                </a:cxn>
                <a:cxn ang="0">
                  <a:pos x="1717" y="256"/>
                </a:cxn>
                <a:cxn ang="0">
                  <a:pos x="1627" y="177"/>
                </a:cxn>
                <a:cxn ang="0">
                  <a:pos x="1513" y="113"/>
                </a:cxn>
                <a:cxn ang="0">
                  <a:pos x="1346" y="52"/>
                </a:cxn>
                <a:cxn ang="0">
                  <a:pos x="1224" y="24"/>
                </a:cxn>
                <a:cxn ang="0">
                  <a:pos x="1144" y="9"/>
                </a:cxn>
                <a:cxn ang="0">
                  <a:pos x="952" y="0"/>
                </a:cxn>
                <a:cxn ang="0">
                  <a:pos x="817" y="4"/>
                </a:cxn>
                <a:cxn ang="0">
                  <a:pos x="639" y="26"/>
                </a:cxn>
                <a:cxn ang="0">
                  <a:pos x="520" y="60"/>
                </a:cxn>
                <a:cxn ang="0">
                  <a:pos x="429" y="103"/>
                </a:cxn>
                <a:cxn ang="0">
                  <a:pos x="298" y="187"/>
                </a:cxn>
                <a:cxn ang="0">
                  <a:pos x="238" y="232"/>
                </a:cxn>
                <a:cxn ang="0">
                  <a:pos x="157" y="315"/>
                </a:cxn>
                <a:cxn ang="0">
                  <a:pos x="77" y="421"/>
                </a:cxn>
                <a:cxn ang="0">
                  <a:pos x="43" y="491"/>
                </a:cxn>
                <a:cxn ang="0">
                  <a:pos x="17" y="598"/>
                </a:cxn>
                <a:cxn ang="0">
                  <a:pos x="0" y="716"/>
                </a:cxn>
                <a:cxn ang="0">
                  <a:pos x="11" y="734"/>
                </a:cxn>
                <a:cxn ang="0">
                  <a:pos x="35" y="736"/>
                </a:cxn>
                <a:cxn ang="0">
                  <a:pos x="44" y="722"/>
                </a:cxn>
                <a:cxn ang="0">
                  <a:pos x="55" y="632"/>
                </a:cxn>
                <a:cxn ang="0">
                  <a:pos x="66" y="564"/>
                </a:cxn>
                <a:cxn ang="0">
                  <a:pos x="109" y="460"/>
                </a:cxn>
                <a:cxn ang="0">
                  <a:pos x="138" y="413"/>
                </a:cxn>
                <a:cxn ang="0">
                  <a:pos x="200" y="340"/>
                </a:cxn>
                <a:cxn ang="0">
                  <a:pos x="239" y="292"/>
                </a:cxn>
                <a:cxn ang="0">
                  <a:pos x="303" y="237"/>
                </a:cxn>
                <a:cxn ang="0">
                  <a:pos x="350" y="208"/>
                </a:cxn>
                <a:cxn ang="0">
                  <a:pos x="439" y="149"/>
                </a:cxn>
                <a:cxn ang="0">
                  <a:pos x="550" y="100"/>
                </a:cxn>
                <a:cxn ang="0">
                  <a:pos x="629" y="75"/>
                </a:cxn>
                <a:cxn ang="0">
                  <a:pos x="750" y="59"/>
                </a:cxn>
                <a:cxn ang="0">
                  <a:pos x="907" y="46"/>
                </a:cxn>
                <a:cxn ang="0">
                  <a:pos x="1071" y="50"/>
                </a:cxn>
                <a:cxn ang="0">
                  <a:pos x="1232" y="72"/>
                </a:cxn>
                <a:cxn ang="0">
                  <a:pos x="1387" y="119"/>
                </a:cxn>
                <a:cxn ang="0">
                  <a:pos x="1538" y="181"/>
                </a:cxn>
                <a:cxn ang="0">
                  <a:pos x="1592" y="209"/>
                </a:cxn>
                <a:cxn ang="0">
                  <a:pos x="1653" y="258"/>
                </a:cxn>
                <a:cxn ang="0">
                  <a:pos x="1739" y="364"/>
                </a:cxn>
                <a:cxn ang="0">
                  <a:pos x="1818" y="491"/>
                </a:cxn>
                <a:cxn ang="0">
                  <a:pos x="1845" y="547"/>
                </a:cxn>
                <a:cxn ang="0">
                  <a:pos x="1858" y="621"/>
                </a:cxn>
                <a:cxn ang="0">
                  <a:pos x="1870" y="680"/>
                </a:cxn>
                <a:cxn ang="0">
                  <a:pos x="1873" y="706"/>
                </a:cxn>
                <a:cxn ang="0">
                  <a:pos x="1883" y="719"/>
                </a:cxn>
                <a:cxn ang="0">
                  <a:pos x="1907" y="719"/>
                </a:cxn>
                <a:cxn ang="0">
                  <a:pos x="1917" y="706"/>
                </a:cxn>
                <a:cxn ang="0">
                  <a:pos x="1917" y="688"/>
                </a:cxn>
              </a:cxnLst>
              <a:rect l="0" t="0" r="r" b="b"/>
              <a:pathLst>
                <a:path w="1917" h="739">
                  <a:moveTo>
                    <a:pt x="1917" y="688"/>
                  </a:moveTo>
                  <a:lnTo>
                    <a:pt x="1917" y="688"/>
                  </a:lnTo>
                  <a:lnTo>
                    <a:pt x="1915" y="668"/>
                  </a:lnTo>
                  <a:lnTo>
                    <a:pt x="1909" y="649"/>
                  </a:lnTo>
                  <a:lnTo>
                    <a:pt x="1909" y="649"/>
                  </a:lnTo>
                  <a:lnTo>
                    <a:pt x="1907" y="638"/>
                  </a:lnTo>
                  <a:lnTo>
                    <a:pt x="1904" y="628"/>
                  </a:lnTo>
                  <a:lnTo>
                    <a:pt x="1902" y="606"/>
                  </a:lnTo>
                  <a:lnTo>
                    <a:pt x="1900" y="583"/>
                  </a:lnTo>
                  <a:lnTo>
                    <a:pt x="1899" y="573"/>
                  </a:lnTo>
                  <a:lnTo>
                    <a:pt x="1898" y="561"/>
                  </a:lnTo>
                  <a:lnTo>
                    <a:pt x="1898" y="561"/>
                  </a:lnTo>
                  <a:lnTo>
                    <a:pt x="1892" y="543"/>
                  </a:lnTo>
                  <a:lnTo>
                    <a:pt x="1886" y="525"/>
                  </a:lnTo>
                  <a:lnTo>
                    <a:pt x="1878" y="506"/>
                  </a:lnTo>
                  <a:lnTo>
                    <a:pt x="1870" y="489"/>
                  </a:lnTo>
                  <a:lnTo>
                    <a:pt x="1852" y="454"/>
                  </a:lnTo>
                  <a:lnTo>
                    <a:pt x="1834" y="420"/>
                  </a:lnTo>
                  <a:lnTo>
                    <a:pt x="1834" y="420"/>
                  </a:lnTo>
                  <a:lnTo>
                    <a:pt x="1813" y="386"/>
                  </a:lnTo>
                  <a:lnTo>
                    <a:pt x="1792" y="352"/>
                  </a:lnTo>
                  <a:lnTo>
                    <a:pt x="1768" y="319"/>
                  </a:lnTo>
                  <a:lnTo>
                    <a:pt x="1743" y="287"/>
                  </a:lnTo>
                  <a:lnTo>
                    <a:pt x="1717" y="256"/>
                  </a:lnTo>
                  <a:lnTo>
                    <a:pt x="1690" y="228"/>
                  </a:lnTo>
                  <a:lnTo>
                    <a:pt x="1660" y="202"/>
                  </a:lnTo>
                  <a:lnTo>
                    <a:pt x="1643" y="188"/>
                  </a:lnTo>
                  <a:lnTo>
                    <a:pt x="1627" y="177"/>
                  </a:lnTo>
                  <a:lnTo>
                    <a:pt x="1627" y="177"/>
                  </a:lnTo>
                  <a:lnTo>
                    <a:pt x="1592" y="154"/>
                  </a:lnTo>
                  <a:lnTo>
                    <a:pt x="1554" y="134"/>
                  </a:lnTo>
                  <a:lnTo>
                    <a:pt x="1513" y="113"/>
                  </a:lnTo>
                  <a:lnTo>
                    <a:pt x="1471" y="94"/>
                  </a:lnTo>
                  <a:lnTo>
                    <a:pt x="1429" y="79"/>
                  </a:lnTo>
                  <a:lnTo>
                    <a:pt x="1387" y="64"/>
                  </a:lnTo>
                  <a:lnTo>
                    <a:pt x="1346" y="52"/>
                  </a:lnTo>
                  <a:lnTo>
                    <a:pt x="1304" y="43"/>
                  </a:lnTo>
                  <a:lnTo>
                    <a:pt x="1304" y="43"/>
                  </a:lnTo>
                  <a:lnTo>
                    <a:pt x="1264" y="34"/>
                  </a:lnTo>
                  <a:lnTo>
                    <a:pt x="1224" y="24"/>
                  </a:lnTo>
                  <a:lnTo>
                    <a:pt x="1185" y="16"/>
                  </a:lnTo>
                  <a:lnTo>
                    <a:pt x="1164" y="12"/>
                  </a:lnTo>
                  <a:lnTo>
                    <a:pt x="1144" y="9"/>
                  </a:lnTo>
                  <a:lnTo>
                    <a:pt x="1144" y="9"/>
                  </a:lnTo>
                  <a:lnTo>
                    <a:pt x="1096" y="5"/>
                  </a:lnTo>
                  <a:lnTo>
                    <a:pt x="1047" y="3"/>
                  </a:lnTo>
                  <a:lnTo>
                    <a:pt x="999" y="1"/>
                  </a:lnTo>
                  <a:lnTo>
                    <a:pt x="952" y="0"/>
                  </a:lnTo>
                  <a:lnTo>
                    <a:pt x="952" y="0"/>
                  </a:lnTo>
                  <a:lnTo>
                    <a:pt x="907" y="1"/>
                  </a:lnTo>
                  <a:lnTo>
                    <a:pt x="862" y="3"/>
                  </a:lnTo>
                  <a:lnTo>
                    <a:pt x="817" y="4"/>
                  </a:lnTo>
                  <a:lnTo>
                    <a:pt x="773" y="8"/>
                  </a:lnTo>
                  <a:lnTo>
                    <a:pt x="727" y="13"/>
                  </a:lnTo>
                  <a:lnTo>
                    <a:pt x="682" y="18"/>
                  </a:lnTo>
                  <a:lnTo>
                    <a:pt x="639" y="26"/>
                  </a:lnTo>
                  <a:lnTo>
                    <a:pt x="595" y="37"/>
                  </a:lnTo>
                  <a:lnTo>
                    <a:pt x="595" y="37"/>
                  </a:lnTo>
                  <a:lnTo>
                    <a:pt x="557" y="47"/>
                  </a:lnTo>
                  <a:lnTo>
                    <a:pt x="520" y="60"/>
                  </a:lnTo>
                  <a:lnTo>
                    <a:pt x="484" y="76"/>
                  </a:lnTo>
                  <a:lnTo>
                    <a:pt x="448" y="93"/>
                  </a:lnTo>
                  <a:lnTo>
                    <a:pt x="448" y="93"/>
                  </a:lnTo>
                  <a:lnTo>
                    <a:pt x="429" y="103"/>
                  </a:lnTo>
                  <a:lnTo>
                    <a:pt x="409" y="114"/>
                  </a:lnTo>
                  <a:lnTo>
                    <a:pt x="372" y="139"/>
                  </a:lnTo>
                  <a:lnTo>
                    <a:pt x="336" y="164"/>
                  </a:lnTo>
                  <a:lnTo>
                    <a:pt x="298" y="187"/>
                  </a:lnTo>
                  <a:lnTo>
                    <a:pt x="298" y="187"/>
                  </a:lnTo>
                  <a:lnTo>
                    <a:pt x="282" y="198"/>
                  </a:lnTo>
                  <a:lnTo>
                    <a:pt x="266" y="208"/>
                  </a:lnTo>
                  <a:lnTo>
                    <a:pt x="238" y="232"/>
                  </a:lnTo>
                  <a:lnTo>
                    <a:pt x="211" y="256"/>
                  </a:lnTo>
                  <a:lnTo>
                    <a:pt x="185" y="283"/>
                  </a:lnTo>
                  <a:lnTo>
                    <a:pt x="185" y="283"/>
                  </a:lnTo>
                  <a:lnTo>
                    <a:pt x="157" y="315"/>
                  </a:lnTo>
                  <a:lnTo>
                    <a:pt x="129" y="349"/>
                  </a:lnTo>
                  <a:lnTo>
                    <a:pt x="102" y="386"/>
                  </a:lnTo>
                  <a:lnTo>
                    <a:pt x="77" y="421"/>
                  </a:lnTo>
                  <a:lnTo>
                    <a:pt x="77" y="421"/>
                  </a:lnTo>
                  <a:lnTo>
                    <a:pt x="68" y="438"/>
                  </a:lnTo>
                  <a:lnTo>
                    <a:pt x="58" y="457"/>
                  </a:lnTo>
                  <a:lnTo>
                    <a:pt x="51" y="474"/>
                  </a:lnTo>
                  <a:lnTo>
                    <a:pt x="43" y="491"/>
                  </a:lnTo>
                  <a:lnTo>
                    <a:pt x="36" y="509"/>
                  </a:lnTo>
                  <a:lnTo>
                    <a:pt x="31" y="526"/>
                  </a:lnTo>
                  <a:lnTo>
                    <a:pt x="23" y="561"/>
                  </a:lnTo>
                  <a:lnTo>
                    <a:pt x="17" y="598"/>
                  </a:lnTo>
                  <a:lnTo>
                    <a:pt x="10" y="634"/>
                  </a:lnTo>
                  <a:lnTo>
                    <a:pt x="1" y="710"/>
                  </a:lnTo>
                  <a:lnTo>
                    <a:pt x="1" y="710"/>
                  </a:lnTo>
                  <a:lnTo>
                    <a:pt x="0" y="716"/>
                  </a:lnTo>
                  <a:lnTo>
                    <a:pt x="1" y="721"/>
                  </a:lnTo>
                  <a:lnTo>
                    <a:pt x="2" y="725"/>
                  </a:lnTo>
                  <a:lnTo>
                    <a:pt x="5" y="729"/>
                  </a:lnTo>
                  <a:lnTo>
                    <a:pt x="11" y="734"/>
                  </a:lnTo>
                  <a:lnTo>
                    <a:pt x="19" y="738"/>
                  </a:lnTo>
                  <a:lnTo>
                    <a:pt x="27" y="739"/>
                  </a:lnTo>
                  <a:lnTo>
                    <a:pt x="31" y="738"/>
                  </a:lnTo>
                  <a:lnTo>
                    <a:pt x="35" y="736"/>
                  </a:lnTo>
                  <a:lnTo>
                    <a:pt x="39" y="734"/>
                  </a:lnTo>
                  <a:lnTo>
                    <a:pt x="41" y="731"/>
                  </a:lnTo>
                  <a:lnTo>
                    <a:pt x="43" y="727"/>
                  </a:lnTo>
                  <a:lnTo>
                    <a:pt x="44" y="722"/>
                  </a:lnTo>
                  <a:lnTo>
                    <a:pt x="44" y="722"/>
                  </a:lnTo>
                  <a:lnTo>
                    <a:pt x="48" y="692"/>
                  </a:lnTo>
                  <a:lnTo>
                    <a:pt x="51" y="662"/>
                  </a:lnTo>
                  <a:lnTo>
                    <a:pt x="55" y="632"/>
                  </a:lnTo>
                  <a:lnTo>
                    <a:pt x="58" y="600"/>
                  </a:lnTo>
                  <a:lnTo>
                    <a:pt x="58" y="600"/>
                  </a:lnTo>
                  <a:lnTo>
                    <a:pt x="61" y="582"/>
                  </a:lnTo>
                  <a:lnTo>
                    <a:pt x="66" y="564"/>
                  </a:lnTo>
                  <a:lnTo>
                    <a:pt x="72" y="547"/>
                  </a:lnTo>
                  <a:lnTo>
                    <a:pt x="78" y="528"/>
                  </a:lnTo>
                  <a:lnTo>
                    <a:pt x="94" y="494"/>
                  </a:lnTo>
                  <a:lnTo>
                    <a:pt x="109" y="460"/>
                  </a:lnTo>
                  <a:lnTo>
                    <a:pt x="109" y="460"/>
                  </a:lnTo>
                  <a:lnTo>
                    <a:pt x="117" y="443"/>
                  </a:lnTo>
                  <a:lnTo>
                    <a:pt x="128" y="428"/>
                  </a:lnTo>
                  <a:lnTo>
                    <a:pt x="138" y="413"/>
                  </a:lnTo>
                  <a:lnTo>
                    <a:pt x="151" y="398"/>
                  </a:lnTo>
                  <a:lnTo>
                    <a:pt x="176" y="369"/>
                  </a:lnTo>
                  <a:lnTo>
                    <a:pt x="188" y="355"/>
                  </a:lnTo>
                  <a:lnTo>
                    <a:pt x="200" y="340"/>
                  </a:lnTo>
                  <a:lnTo>
                    <a:pt x="200" y="340"/>
                  </a:lnTo>
                  <a:lnTo>
                    <a:pt x="211" y="324"/>
                  </a:lnTo>
                  <a:lnTo>
                    <a:pt x="225" y="307"/>
                  </a:lnTo>
                  <a:lnTo>
                    <a:pt x="239" y="292"/>
                  </a:lnTo>
                  <a:lnTo>
                    <a:pt x="253" y="277"/>
                  </a:lnTo>
                  <a:lnTo>
                    <a:pt x="269" y="263"/>
                  </a:lnTo>
                  <a:lnTo>
                    <a:pt x="286" y="249"/>
                  </a:lnTo>
                  <a:lnTo>
                    <a:pt x="303" y="237"/>
                  </a:lnTo>
                  <a:lnTo>
                    <a:pt x="320" y="226"/>
                  </a:lnTo>
                  <a:lnTo>
                    <a:pt x="320" y="226"/>
                  </a:lnTo>
                  <a:lnTo>
                    <a:pt x="336" y="217"/>
                  </a:lnTo>
                  <a:lnTo>
                    <a:pt x="350" y="208"/>
                  </a:lnTo>
                  <a:lnTo>
                    <a:pt x="379" y="187"/>
                  </a:lnTo>
                  <a:lnTo>
                    <a:pt x="409" y="166"/>
                  </a:lnTo>
                  <a:lnTo>
                    <a:pt x="423" y="157"/>
                  </a:lnTo>
                  <a:lnTo>
                    <a:pt x="439" y="149"/>
                  </a:lnTo>
                  <a:lnTo>
                    <a:pt x="439" y="149"/>
                  </a:lnTo>
                  <a:lnTo>
                    <a:pt x="476" y="131"/>
                  </a:lnTo>
                  <a:lnTo>
                    <a:pt x="512" y="115"/>
                  </a:lnTo>
                  <a:lnTo>
                    <a:pt x="550" y="100"/>
                  </a:lnTo>
                  <a:lnTo>
                    <a:pt x="590" y="85"/>
                  </a:lnTo>
                  <a:lnTo>
                    <a:pt x="590" y="85"/>
                  </a:lnTo>
                  <a:lnTo>
                    <a:pt x="609" y="80"/>
                  </a:lnTo>
                  <a:lnTo>
                    <a:pt x="629" y="75"/>
                  </a:lnTo>
                  <a:lnTo>
                    <a:pt x="648" y="71"/>
                  </a:lnTo>
                  <a:lnTo>
                    <a:pt x="669" y="68"/>
                  </a:lnTo>
                  <a:lnTo>
                    <a:pt x="710" y="63"/>
                  </a:lnTo>
                  <a:lnTo>
                    <a:pt x="750" y="59"/>
                  </a:lnTo>
                  <a:lnTo>
                    <a:pt x="750" y="59"/>
                  </a:lnTo>
                  <a:lnTo>
                    <a:pt x="829" y="51"/>
                  </a:lnTo>
                  <a:lnTo>
                    <a:pt x="868" y="47"/>
                  </a:lnTo>
                  <a:lnTo>
                    <a:pt x="907" y="46"/>
                  </a:lnTo>
                  <a:lnTo>
                    <a:pt x="907" y="46"/>
                  </a:lnTo>
                  <a:lnTo>
                    <a:pt x="988" y="47"/>
                  </a:lnTo>
                  <a:lnTo>
                    <a:pt x="1030" y="47"/>
                  </a:lnTo>
                  <a:lnTo>
                    <a:pt x="1071" y="50"/>
                  </a:lnTo>
                  <a:lnTo>
                    <a:pt x="1111" y="52"/>
                  </a:lnTo>
                  <a:lnTo>
                    <a:pt x="1152" y="56"/>
                  </a:lnTo>
                  <a:lnTo>
                    <a:pt x="1193" y="63"/>
                  </a:lnTo>
                  <a:lnTo>
                    <a:pt x="1232" y="72"/>
                  </a:lnTo>
                  <a:lnTo>
                    <a:pt x="1232" y="72"/>
                  </a:lnTo>
                  <a:lnTo>
                    <a:pt x="1312" y="94"/>
                  </a:lnTo>
                  <a:lnTo>
                    <a:pt x="1350" y="106"/>
                  </a:lnTo>
                  <a:lnTo>
                    <a:pt x="1387" y="119"/>
                  </a:lnTo>
                  <a:lnTo>
                    <a:pt x="1425" y="132"/>
                  </a:lnTo>
                  <a:lnTo>
                    <a:pt x="1463" y="147"/>
                  </a:lnTo>
                  <a:lnTo>
                    <a:pt x="1500" y="162"/>
                  </a:lnTo>
                  <a:lnTo>
                    <a:pt x="1538" y="181"/>
                  </a:lnTo>
                  <a:lnTo>
                    <a:pt x="1538" y="181"/>
                  </a:lnTo>
                  <a:lnTo>
                    <a:pt x="1558" y="190"/>
                  </a:lnTo>
                  <a:lnTo>
                    <a:pt x="1575" y="199"/>
                  </a:lnTo>
                  <a:lnTo>
                    <a:pt x="1592" y="209"/>
                  </a:lnTo>
                  <a:lnTo>
                    <a:pt x="1609" y="221"/>
                  </a:lnTo>
                  <a:lnTo>
                    <a:pt x="1624" y="233"/>
                  </a:lnTo>
                  <a:lnTo>
                    <a:pt x="1639" y="245"/>
                  </a:lnTo>
                  <a:lnTo>
                    <a:pt x="1653" y="258"/>
                  </a:lnTo>
                  <a:lnTo>
                    <a:pt x="1666" y="272"/>
                  </a:lnTo>
                  <a:lnTo>
                    <a:pt x="1692" y="300"/>
                  </a:lnTo>
                  <a:lnTo>
                    <a:pt x="1717" y="331"/>
                  </a:lnTo>
                  <a:lnTo>
                    <a:pt x="1739" y="364"/>
                  </a:lnTo>
                  <a:lnTo>
                    <a:pt x="1762" y="398"/>
                  </a:lnTo>
                  <a:lnTo>
                    <a:pt x="1762" y="398"/>
                  </a:lnTo>
                  <a:lnTo>
                    <a:pt x="1799" y="459"/>
                  </a:lnTo>
                  <a:lnTo>
                    <a:pt x="1818" y="491"/>
                  </a:lnTo>
                  <a:lnTo>
                    <a:pt x="1835" y="522"/>
                  </a:lnTo>
                  <a:lnTo>
                    <a:pt x="1835" y="522"/>
                  </a:lnTo>
                  <a:lnTo>
                    <a:pt x="1840" y="534"/>
                  </a:lnTo>
                  <a:lnTo>
                    <a:pt x="1845" y="547"/>
                  </a:lnTo>
                  <a:lnTo>
                    <a:pt x="1852" y="570"/>
                  </a:lnTo>
                  <a:lnTo>
                    <a:pt x="1856" y="595"/>
                  </a:lnTo>
                  <a:lnTo>
                    <a:pt x="1858" y="621"/>
                  </a:lnTo>
                  <a:lnTo>
                    <a:pt x="1858" y="621"/>
                  </a:lnTo>
                  <a:lnTo>
                    <a:pt x="1858" y="632"/>
                  </a:lnTo>
                  <a:lnTo>
                    <a:pt x="1861" y="641"/>
                  </a:lnTo>
                  <a:lnTo>
                    <a:pt x="1865" y="661"/>
                  </a:lnTo>
                  <a:lnTo>
                    <a:pt x="1870" y="680"/>
                  </a:lnTo>
                  <a:lnTo>
                    <a:pt x="1871" y="691"/>
                  </a:lnTo>
                  <a:lnTo>
                    <a:pt x="1873" y="701"/>
                  </a:lnTo>
                  <a:lnTo>
                    <a:pt x="1873" y="701"/>
                  </a:lnTo>
                  <a:lnTo>
                    <a:pt x="1873" y="706"/>
                  </a:lnTo>
                  <a:lnTo>
                    <a:pt x="1874" y="710"/>
                  </a:lnTo>
                  <a:lnTo>
                    <a:pt x="1877" y="714"/>
                  </a:lnTo>
                  <a:lnTo>
                    <a:pt x="1879" y="718"/>
                  </a:lnTo>
                  <a:lnTo>
                    <a:pt x="1883" y="719"/>
                  </a:lnTo>
                  <a:lnTo>
                    <a:pt x="1887" y="722"/>
                  </a:lnTo>
                  <a:lnTo>
                    <a:pt x="1895" y="723"/>
                  </a:lnTo>
                  <a:lnTo>
                    <a:pt x="1903" y="722"/>
                  </a:lnTo>
                  <a:lnTo>
                    <a:pt x="1907" y="719"/>
                  </a:lnTo>
                  <a:lnTo>
                    <a:pt x="1911" y="718"/>
                  </a:lnTo>
                  <a:lnTo>
                    <a:pt x="1913" y="714"/>
                  </a:lnTo>
                  <a:lnTo>
                    <a:pt x="1916" y="710"/>
                  </a:lnTo>
                  <a:lnTo>
                    <a:pt x="1917" y="706"/>
                  </a:lnTo>
                  <a:lnTo>
                    <a:pt x="1917" y="701"/>
                  </a:lnTo>
                  <a:lnTo>
                    <a:pt x="1917" y="693"/>
                  </a:lnTo>
                  <a:lnTo>
                    <a:pt x="1917" y="693"/>
                  </a:lnTo>
                  <a:lnTo>
                    <a:pt x="1917" y="688"/>
                  </a:lnTo>
                  <a:lnTo>
                    <a:pt x="1917" y="68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589"/>
            <p:cNvSpPr>
              <a:spLocks/>
            </p:cNvSpPr>
            <p:nvPr/>
          </p:nvSpPr>
          <p:spPr bwMode="auto">
            <a:xfrm>
              <a:off x="3100388" y="2273300"/>
              <a:ext cx="766763" cy="79375"/>
            </a:xfrm>
            <a:custGeom>
              <a:avLst/>
              <a:gdLst/>
              <a:ahLst/>
              <a:cxnLst>
                <a:cxn ang="0">
                  <a:pos x="1837" y="85"/>
                </a:cxn>
                <a:cxn ang="0">
                  <a:pos x="1750" y="52"/>
                </a:cxn>
                <a:cxn ang="0">
                  <a:pos x="1652" y="40"/>
                </a:cxn>
                <a:cxn ang="0">
                  <a:pos x="1504" y="57"/>
                </a:cxn>
                <a:cxn ang="0">
                  <a:pos x="1433" y="81"/>
                </a:cxn>
                <a:cxn ang="0">
                  <a:pos x="1355" y="148"/>
                </a:cxn>
                <a:cxn ang="0">
                  <a:pos x="1304" y="93"/>
                </a:cxn>
                <a:cxn ang="0">
                  <a:pos x="1212" y="31"/>
                </a:cxn>
                <a:cxn ang="0">
                  <a:pos x="1142" y="5"/>
                </a:cxn>
                <a:cxn ang="0">
                  <a:pos x="996" y="2"/>
                </a:cxn>
                <a:cxn ang="0">
                  <a:pos x="909" y="8"/>
                </a:cxn>
                <a:cxn ang="0">
                  <a:pos x="803" y="32"/>
                </a:cxn>
                <a:cxn ang="0">
                  <a:pos x="714" y="56"/>
                </a:cxn>
                <a:cxn ang="0">
                  <a:pos x="626" y="103"/>
                </a:cxn>
                <a:cxn ang="0">
                  <a:pos x="565" y="131"/>
                </a:cxn>
                <a:cxn ang="0">
                  <a:pos x="485" y="81"/>
                </a:cxn>
                <a:cxn ang="0">
                  <a:pos x="397" y="51"/>
                </a:cxn>
                <a:cxn ang="0">
                  <a:pos x="300" y="44"/>
                </a:cxn>
                <a:cxn ang="0">
                  <a:pos x="201" y="52"/>
                </a:cxn>
                <a:cxn ang="0">
                  <a:pos x="117" y="86"/>
                </a:cxn>
                <a:cxn ang="0">
                  <a:pos x="32" y="137"/>
                </a:cxn>
                <a:cxn ang="0">
                  <a:pos x="3" y="145"/>
                </a:cxn>
                <a:cxn ang="0">
                  <a:pos x="1" y="188"/>
                </a:cxn>
                <a:cxn ang="0">
                  <a:pos x="26" y="202"/>
                </a:cxn>
                <a:cxn ang="0">
                  <a:pos x="89" y="159"/>
                </a:cxn>
                <a:cxn ang="0">
                  <a:pos x="175" y="108"/>
                </a:cxn>
                <a:cxn ang="0">
                  <a:pos x="282" y="91"/>
                </a:cxn>
                <a:cxn ang="0">
                  <a:pos x="379" y="94"/>
                </a:cxn>
                <a:cxn ang="0">
                  <a:pos x="468" y="123"/>
                </a:cxn>
                <a:cxn ang="0">
                  <a:pos x="548" y="175"/>
                </a:cxn>
                <a:cxn ang="0">
                  <a:pos x="567" y="196"/>
                </a:cxn>
                <a:cxn ang="0">
                  <a:pos x="601" y="195"/>
                </a:cxn>
                <a:cxn ang="0">
                  <a:pos x="609" y="176"/>
                </a:cxn>
                <a:cxn ang="0">
                  <a:pos x="668" y="132"/>
                </a:cxn>
                <a:cxn ang="0">
                  <a:pos x="770" y="85"/>
                </a:cxn>
                <a:cxn ang="0">
                  <a:pos x="889" y="55"/>
                </a:cxn>
                <a:cxn ang="0">
                  <a:pos x="952" y="48"/>
                </a:cxn>
                <a:cxn ang="0">
                  <a:pos x="1076" y="48"/>
                </a:cxn>
                <a:cxn ang="0">
                  <a:pos x="1149" y="53"/>
                </a:cxn>
                <a:cxn ang="0">
                  <a:pos x="1237" y="100"/>
                </a:cxn>
                <a:cxn ang="0">
                  <a:pos x="1305" y="159"/>
                </a:cxn>
                <a:cxn ang="0">
                  <a:pos x="1352" y="195"/>
                </a:cxn>
                <a:cxn ang="0">
                  <a:pos x="1363" y="196"/>
                </a:cxn>
                <a:cxn ang="0">
                  <a:pos x="1367" y="195"/>
                </a:cxn>
                <a:cxn ang="0">
                  <a:pos x="1374" y="192"/>
                </a:cxn>
                <a:cxn ang="0">
                  <a:pos x="1378" y="189"/>
                </a:cxn>
                <a:cxn ang="0">
                  <a:pos x="1431" y="140"/>
                </a:cxn>
                <a:cxn ang="0">
                  <a:pos x="1492" y="106"/>
                </a:cxn>
                <a:cxn ang="0">
                  <a:pos x="1631" y="87"/>
                </a:cxn>
                <a:cxn ang="0">
                  <a:pos x="1722" y="91"/>
                </a:cxn>
                <a:cxn ang="0">
                  <a:pos x="1806" y="120"/>
                </a:cxn>
                <a:cxn ang="0">
                  <a:pos x="1903" y="180"/>
                </a:cxn>
                <a:cxn ang="0">
                  <a:pos x="1922" y="178"/>
                </a:cxn>
                <a:cxn ang="0">
                  <a:pos x="1928" y="145"/>
                </a:cxn>
              </a:cxnLst>
              <a:rect l="0" t="0" r="r" b="b"/>
              <a:pathLst>
                <a:path w="1932" h="202">
                  <a:moveTo>
                    <a:pt x="1921" y="138"/>
                  </a:moveTo>
                  <a:lnTo>
                    <a:pt x="1921" y="138"/>
                  </a:lnTo>
                  <a:lnTo>
                    <a:pt x="1888" y="115"/>
                  </a:lnTo>
                  <a:lnTo>
                    <a:pt x="1856" y="94"/>
                  </a:lnTo>
                  <a:lnTo>
                    <a:pt x="1837" y="85"/>
                  </a:lnTo>
                  <a:lnTo>
                    <a:pt x="1820" y="77"/>
                  </a:lnTo>
                  <a:lnTo>
                    <a:pt x="1803" y="69"/>
                  </a:lnTo>
                  <a:lnTo>
                    <a:pt x="1785" y="62"/>
                  </a:lnTo>
                  <a:lnTo>
                    <a:pt x="1768" y="57"/>
                  </a:lnTo>
                  <a:lnTo>
                    <a:pt x="1750" y="52"/>
                  </a:lnTo>
                  <a:lnTo>
                    <a:pt x="1730" y="48"/>
                  </a:lnTo>
                  <a:lnTo>
                    <a:pt x="1712" y="44"/>
                  </a:lnTo>
                  <a:lnTo>
                    <a:pt x="1692" y="43"/>
                  </a:lnTo>
                  <a:lnTo>
                    <a:pt x="1673" y="42"/>
                  </a:lnTo>
                  <a:lnTo>
                    <a:pt x="1652" y="40"/>
                  </a:lnTo>
                  <a:lnTo>
                    <a:pt x="1631" y="42"/>
                  </a:lnTo>
                  <a:lnTo>
                    <a:pt x="1631" y="42"/>
                  </a:lnTo>
                  <a:lnTo>
                    <a:pt x="1589" y="44"/>
                  </a:lnTo>
                  <a:lnTo>
                    <a:pt x="1546" y="49"/>
                  </a:lnTo>
                  <a:lnTo>
                    <a:pt x="1504" y="57"/>
                  </a:lnTo>
                  <a:lnTo>
                    <a:pt x="1483" y="61"/>
                  </a:lnTo>
                  <a:lnTo>
                    <a:pt x="1462" y="66"/>
                  </a:lnTo>
                  <a:lnTo>
                    <a:pt x="1462" y="66"/>
                  </a:lnTo>
                  <a:lnTo>
                    <a:pt x="1448" y="73"/>
                  </a:lnTo>
                  <a:lnTo>
                    <a:pt x="1433" y="81"/>
                  </a:lnTo>
                  <a:lnTo>
                    <a:pt x="1419" y="90"/>
                  </a:lnTo>
                  <a:lnTo>
                    <a:pt x="1404" y="100"/>
                  </a:lnTo>
                  <a:lnTo>
                    <a:pt x="1391" y="112"/>
                  </a:lnTo>
                  <a:lnTo>
                    <a:pt x="1378" y="124"/>
                  </a:lnTo>
                  <a:lnTo>
                    <a:pt x="1355" y="148"/>
                  </a:lnTo>
                  <a:lnTo>
                    <a:pt x="1355" y="148"/>
                  </a:lnTo>
                  <a:lnTo>
                    <a:pt x="1348" y="141"/>
                  </a:lnTo>
                  <a:lnTo>
                    <a:pt x="1339" y="133"/>
                  </a:lnTo>
                  <a:lnTo>
                    <a:pt x="1321" y="112"/>
                  </a:lnTo>
                  <a:lnTo>
                    <a:pt x="1304" y="93"/>
                  </a:lnTo>
                  <a:lnTo>
                    <a:pt x="1296" y="85"/>
                  </a:lnTo>
                  <a:lnTo>
                    <a:pt x="1289" y="79"/>
                  </a:lnTo>
                  <a:lnTo>
                    <a:pt x="1289" y="79"/>
                  </a:lnTo>
                  <a:lnTo>
                    <a:pt x="1238" y="47"/>
                  </a:lnTo>
                  <a:lnTo>
                    <a:pt x="1212" y="31"/>
                  </a:lnTo>
                  <a:lnTo>
                    <a:pt x="1186" y="18"/>
                  </a:lnTo>
                  <a:lnTo>
                    <a:pt x="1186" y="18"/>
                  </a:lnTo>
                  <a:lnTo>
                    <a:pt x="1172" y="13"/>
                  </a:lnTo>
                  <a:lnTo>
                    <a:pt x="1157" y="8"/>
                  </a:lnTo>
                  <a:lnTo>
                    <a:pt x="1142" y="5"/>
                  </a:lnTo>
                  <a:lnTo>
                    <a:pt x="1127" y="2"/>
                  </a:lnTo>
                  <a:lnTo>
                    <a:pt x="1094" y="0"/>
                  </a:lnTo>
                  <a:lnTo>
                    <a:pt x="1062" y="0"/>
                  </a:lnTo>
                  <a:lnTo>
                    <a:pt x="1029" y="1"/>
                  </a:lnTo>
                  <a:lnTo>
                    <a:pt x="996" y="2"/>
                  </a:lnTo>
                  <a:lnTo>
                    <a:pt x="965" y="5"/>
                  </a:lnTo>
                  <a:lnTo>
                    <a:pt x="935" y="5"/>
                  </a:lnTo>
                  <a:lnTo>
                    <a:pt x="935" y="5"/>
                  </a:lnTo>
                  <a:lnTo>
                    <a:pt x="922" y="6"/>
                  </a:lnTo>
                  <a:lnTo>
                    <a:pt x="909" y="8"/>
                  </a:lnTo>
                  <a:lnTo>
                    <a:pt x="883" y="11"/>
                  </a:lnTo>
                  <a:lnTo>
                    <a:pt x="858" y="18"/>
                  </a:lnTo>
                  <a:lnTo>
                    <a:pt x="833" y="25"/>
                  </a:lnTo>
                  <a:lnTo>
                    <a:pt x="833" y="25"/>
                  </a:lnTo>
                  <a:lnTo>
                    <a:pt x="803" y="32"/>
                  </a:lnTo>
                  <a:lnTo>
                    <a:pt x="773" y="38"/>
                  </a:lnTo>
                  <a:lnTo>
                    <a:pt x="757" y="40"/>
                  </a:lnTo>
                  <a:lnTo>
                    <a:pt x="743" y="44"/>
                  </a:lnTo>
                  <a:lnTo>
                    <a:pt x="728" y="49"/>
                  </a:lnTo>
                  <a:lnTo>
                    <a:pt x="714" y="56"/>
                  </a:lnTo>
                  <a:lnTo>
                    <a:pt x="714" y="56"/>
                  </a:lnTo>
                  <a:lnTo>
                    <a:pt x="681" y="72"/>
                  </a:lnTo>
                  <a:lnTo>
                    <a:pt x="663" y="81"/>
                  </a:lnTo>
                  <a:lnTo>
                    <a:pt x="644" y="91"/>
                  </a:lnTo>
                  <a:lnTo>
                    <a:pt x="626" y="103"/>
                  </a:lnTo>
                  <a:lnTo>
                    <a:pt x="609" y="115"/>
                  </a:lnTo>
                  <a:lnTo>
                    <a:pt x="593" y="129"/>
                  </a:lnTo>
                  <a:lnTo>
                    <a:pt x="579" y="144"/>
                  </a:lnTo>
                  <a:lnTo>
                    <a:pt x="579" y="144"/>
                  </a:lnTo>
                  <a:lnTo>
                    <a:pt x="565" y="131"/>
                  </a:lnTo>
                  <a:lnTo>
                    <a:pt x="549" y="119"/>
                  </a:lnTo>
                  <a:lnTo>
                    <a:pt x="533" y="108"/>
                  </a:lnTo>
                  <a:lnTo>
                    <a:pt x="518" y="98"/>
                  </a:lnTo>
                  <a:lnTo>
                    <a:pt x="502" y="89"/>
                  </a:lnTo>
                  <a:lnTo>
                    <a:pt x="485" y="81"/>
                  </a:lnTo>
                  <a:lnTo>
                    <a:pt x="468" y="73"/>
                  </a:lnTo>
                  <a:lnTo>
                    <a:pt x="451" y="66"/>
                  </a:lnTo>
                  <a:lnTo>
                    <a:pt x="433" y="60"/>
                  </a:lnTo>
                  <a:lnTo>
                    <a:pt x="416" y="55"/>
                  </a:lnTo>
                  <a:lnTo>
                    <a:pt x="397" y="51"/>
                  </a:lnTo>
                  <a:lnTo>
                    <a:pt x="379" y="48"/>
                  </a:lnTo>
                  <a:lnTo>
                    <a:pt x="359" y="45"/>
                  </a:lnTo>
                  <a:lnTo>
                    <a:pt x="341" y="44"/>
                  </a:lnTo>
                  <a:lnTo>
                    <a:pt x="321" y="44"/>
                  </a:lnTo>
                  <a:lnTo>
                    <a:pt x="300" y="44"/>
                  </a:lnTo>
                  <a:lnTo>
                    <a:pt x="300" y="44"/>
                  </a:lnTo>
                  <a:lnTo>
                    <a:pt x="262" y="45"/>
                  </a:lnTo>
                  <a:lnTo>
                    <a:pt x="242" y="47"/>
                  </a:lnTo>
                  <a:lnTo>
                    <a:pt x="222" y="49"/>
                  </a:lnTo>
                  <a:lnTo>
                    <a:pt x="201" y="52"/>
                  </a:lnTo>
                  <a:lnTo>
                    <a:pt x="181" y="56"/>
                  </a:lnTo>
                  <a:lnTo>
                    <a:pt x="162" y="62"/>
                  </a:lnTo>
                  <a:lnTo>
                    <a:pt x="145" y="70"/>
                  </a:lnTo>
                  <a:lnTo>
                    <a:pt x="145" y="70"/>
                  </a:lnTo>
                  <a:lnTo>
                    <a:pt x="117" y="86"/>
                  </a:lnTo>
                  <a:lnTo>
                    <a:pt x="90" y="103"/>
                  </a:lnTo>
                  <a:lnTo>
                    <a:pt x="64" y="121"/>
                  </a:lnTo>
                  <a:lnTo>
                    <a:pt x="38" y="141"/>
                  </a:lnTo>
                  <a:lnTo>
                    <a:pt x="38" y="141"/>
                  </a:lnTo>
                  <a:lnTo>
                    <a:pt x="32" y="137"/>
                  </a:lnTo>
                  <a:lnTo>
                    <a:pt x="26" y="136"/>
                  </a:lnTo>
                  <a:lnTo>
                    <a:pt x="19" y="136"/>
                  </a:lnTo>
                  <a:lnTo>
                    <a:pt x="14" y="137"/>
                  </a:lnTo>
                  <a:lnTo>
                    <a:pt x="7" y="140"/>
                  </a:lnTo>
                  <a:lnTo>
                    <a:pt x="3" y="145"/>
                  </a:lnTo>
                  <a:lnTo>
                    <a:pt x="1" y="150"/>
                  </a:lnTo>
                  <a:lnTo>
                    <a:pt x="0" y="158"/>
                  </a:lnTo>
                  <a:lnTo>
                    <a:pt x="0" y="180"/>
                  </a:lnTo>
                  <a:lnTo>
                    <a:pt x="0" y="180"/>
                  </a:lnTo>
                  <a:lnTo>
                    <a:pt x="1" y="188"/>
                  </a:lnTo>
                  <a:lnTo>
                    <a:pt x="3" y="193"/>
                  </a:lnTo>
                  <a:lnTo>
                    <a:pt x="7" y="199"/>
                  </a:lnTo>
                  <a:lnTo>
                    <a:pt x="14" y="201"/>
                  </a:lnTo>
                  <a:lnTo>
                    <a:pt x="19" y="202"/>
                  </a:lnTo>
                  <a:lnTo>
                    <a:pt x="26" y="202"/>
                  </a:lnTo>
                  <a:lnTo>
                    <a:pt x="32" y="200"/>
                  </a:lnTo>
                  <a:lnTo>
                    <a:pt x="39" y="196"/>
                  </a:lnTo>
                  <a:lnTo>
                    <a:pt x="39" y="196"/>
                  </a:lnTo>
                  <a:lnTo>
                    <a:pt x="64" y="178"/>
                  </a:lnTo>
                  <a:lnTo>
                    <a:pt x="89" y="159"/>
                  </a:lnTo>
                  <a:lnTo>
                    <a:pt x="113" y="141"/>
                  </a:lnTo>
                  <a:lnTo>
                    <a:pt x="141" y="124"/>
                  </a:lnTo>
                  <a:lnTo>
                    <a:pt x="141" y="124"/>
                  </a:lnTo>
                  <a:lnTo>
                    <a:pt x="158" y="116"/>
                  </a:lnTo>
                  <a:lnTo>
                    <a:pt x="175" y="108"/>
                  </a:lnTo>
                  <a:lnTo>
                    <a:pt x="192" y="104"/>
                  </a:lnTo>
                  <a:lnTo>
                    <a:pt x="209" y="100"/>
                  </a:lnTo>
                  <a:lnTo>
                    <a:pt x="245" y="95"/>
                  </a:lnTo>
                  <a:lnTo>
                    <a:pt x="282" y="91"/>
                  </a:lnTo>
                  <a:lnTo>
                    <a:pt x="282" y="91"/>
                  </a:lnTo>
                  <a:lnTo>
                    <a:pt x="303" y="90"/>
                  </a:lnTo>
                  <a:lnTo>
                    <a:pt x="323" y="89"/>
                  </a:lnTo>
                  <a:lnTo>
                    <a:pt x="341" y="90"/>
                  </a:lnTo>
                  <a:lnTo>
                    <a:pt x="361" y="91"/>
                  </a:lnTo>
                  <a:lnTo>
                    <a:pt x="379" y="94"/>
                  </a:lnTo>
                  <a:lnTo>
                    <a:pt x="397" y="98"/>
                  </a:lnTo>
                  <a:lnTo>
                    <a:pt x="416" y="102"/>
                  </a:lnTo>
                  <a:lnTo>
                    <a:pt x="434" y="108"/>
                  </a:lnTo>
                  <a:lnTo>
                    <a:pt x="451" y="115"/>
                  </a:lnTo>
                  <a:lnTo>
                    <a:pt x="468" y="123"/>
                  </a:lnTo>
                  <a:lnTo>
                    <a:pt x="485" y="131"/>
                  </a:lnTo>
                  <a:lnTo>
                    <a:pt x="501" y="141"/>
                  </a:lnTo>
                  <a:lnTo>
                    <a:pt x="516" y="151"/>
                  </a:lnTo>
                  <a:lnTo>
                    <a:pt x="532" y="163"/>
                  </a:lnTo>
                  <a:lnTo>
                    <a:pt x="548" y="175"/>
                  </a:lnTo>
                  <a:lnTo>
                    <a:pt x="562" y="189"/>
                  </a:lnTo>
                  <a:lnTo>
                    <a:pt x="562" y="189"/>
                  </a:lnTo>
                  <a:lnTo>
                    <a:pt x="563" y="191"/>
                  </a:lnTo>
                  <a:lnTo>
                    <a:pt x="563" y="191"/>
                  </a:lnTo>
                  <a:lnTo>
                    <a:pt x="567" y="196"/>
                  </a:lnTo>
                  <a:lnTo>
                    <a:pt x="574" y="200"/>
                  </a:lnTo>
                  <a:lnTo>
                    <a:pt x="580" y="202"/>
                  </a:lnTo>
                  <a:lnTo>
                    <a:pt x="587" y="201"/>
                  </a:lnTo>
                  <a:lnTo>
                    <a:pt x="595" y="200"/>
                  </a:lnTo>
                  <a:lnTo>
                    <a:pt x="601" y="195"/>
                  </a:lnTo>
                  <a:lnTo>
                    <a:pt x="607" y="189"/>
                  </a:lnTo>
                  <a:lnTo>
                    <a:pt x="608" y="185"/>
                  </a:lnTo>
                  <a:lnTo>
                    <a:pt x="608" y="180"/>
                  </a:lnTo>
                  <a:lnTo>
                    <a:pt x="608" y="180"/>
                  </a:lnTo>
                  <a:lnTo>
                    <a:pt x="609" y="176"/>
                  </a:lnTo>
                  <a:lnTo>
                    <a:pt x="612" y="172"/>
                  </a:lnTo>
                  <a:lnTo>
                    <a:pt x="620" y="165"/>
                  </a:lnTo>
                  <a:lnTo>
                    <a:pt x="630" y="157"/>
                  </a:lnTo>
                  <a:lnTo>
                    <a:pt x="642" y="148"/>
                  </a:lnTo>
                  <a:lnTo>
                    <a:pt x="668" y="132"/>
                  </a:lnTo>
                  <a:lnTo>
                    <a:pt x="688" y="121"/>
                  </a:lnTo>
                  <a:lnTo>
                    <a:pt x="688" y="121"/>
                  </a:lnTo>
                  <a:lnTo>
                    <a:pt x="715" y="107"/>
                  </a:lnTo>
                  <a:lnTo>
                    <a:pt x="741" y="94"/>
                  </a:lnTo>
                  <a:lnTo>
                    <a:pt x="770" y="85"/>
                  </a:lnTo>
                  <a:lnTo>
                    <a:pt x="799" y="77"/>
                  </a:lnTo>
                  <a:lnTo>
                    <a:pt x="799" y="77"/>
                  </a:lnTo>
                  <a:lnTo>
                    <a:pt x="845" y="68"/>
                  </a:lnTo>
                  <a:lnTo>
                    <a:pt x="867" y="61"/>
                  </a:lnTo>
                  <a:lnTo>
                    <a:pt x="889" y="55"/>
                  </a:lnTo>
                  <a:lnTo>
                    <a:pt x="889" y="55"/>
                  </a:lnTo>
                  <a:lnTo>
                    <a:pt x="903" y="51"/>
                  </a:lnTo>
                  <a:lnTo>
                    <a:pt x="919" y="49"/>
                  </a:lnTo>
                  <a:lnTo>
                    <a:pt x="935" y="48"/>
                  </a:lnTo>
                  <a:lnTo>
                    <a:pt x="952" y="48"/>
                  </a:lnTo>
                  <a:lnTo>
                    <a:pt x="985" y="49"/>
                  </a:lnTo>
                  <a:lnTo>
                    <a:pt x="1016" y="51"/>
                  </a:lnTo>
                  <a:lnTo>
                    <a:pt x="1016" y="51"/>
                  </a:lnTo>
                  <a:lnTo>
                    <a:pt x="1046" y="49"/>
                  </a:lnTo>
                  <a:lnTo>
                    <a:pt x="1076" y="48"/>
                  </a:lnTo>
                  <a:lnTo>
                    <a:pt x="1106" y="48"/>
                  </a:lnTo>
                  <a:lnTo>
                    <a:pt x="1121" y="48"/>
                  </a:lnTo>
                  <a:lnTo>
                    <a:pt x="1135" y="51"/>
                  </a:lnTo>
                  <a:lnTo>
                    <a:pt x="1135" y="51"/>
                  </a:lnTo>
                  <a:lnTo>
                    <a:pt x="1149" y="53"/>
                  </a:lnTo>
                  <a:lnTo>
                    <a:pt x="1162" y="57"/>
                  </a:lnTo>
                  <a:lnTo>
                    <a:pt x="1176" y="64"/>
                  </a:lnTo>
                  <a:lnTo>
                    <a:pt x="1189" y="70"/>
                  </a:lnTo>
                  <a:lnTo>
                    <a:pt x="1213" y="85"/>
                  </a:lnTo>
                  <a:lnTo>
                    <a:pt x="1237" y="100"/>
                  </a:lnTo>
                  <a:lnTo>
                    <a:pt x="1237" y="100"/>
                  </a:lnTo>
                  <a:lnTo>
                    <a:pt x="1250" y="108"/>
                  </a:lnTo>
                  <a:lnTo>
                    <a:pt x="1262" y="117"/>
                  </a:lnTo>
                  <a:lnTo>
                    <a:pt x="1284" y="137"/>
                  </a:lnTo>
                  <a:lnTo>
                    <a:pt x="1305" y="159"/>
                  </a:lnTo>
                  <a:lnTo>
                    <a:pt x="1327" y="180"/>
                  </a:lnTo>
                  <a:lnTo>
                    <a:pt x="1327" y="180"/>
                  </a:lnTo>
                  <a:lnTo>
                    <a:pt x="1335" y="188"/>
                  </a:lnTo>
                  <a:lnTo>
                    <a:pt x="1343" y="192"/>
                  </a:lnTo>
                  <a:lnTo>
                    <a:pt x="1352" y="195"/>
                  </a:lnTo>
                  <a:lnTo>
                    <a:pt x="1361" y="196"/>
                  </a:lnTo>
                  <a:lnTo>
                    <a:pt x="1361" y="196"/>
                  </a:lnTo>
                  <a:lnTo>
                    <a:pt x="1361" y="196"/>
                  </a:lnTo>
                  <a:lnTo>
                    <a:pt x="1361" y="196"/>
                  </a:lnTo>
                  <a:lnTo>
                    <a:pt x="1363" y="196"/>
                  </a:lnTo>
                  <a:lnTo>
                    <a:pt x="1363" y="196"/>
                  </a:lnTo>
                  <a:lnTo>
                    <a:pt x="1363" y="196"/>
                  </a:lnTo>
                  <a:lnTo>
                    <a:pt x="1363" y="196"/>
                  </a:lnTo>
                  <a:lnTo>
                    <a:pt x="1367" y="195"/>
                  </a:lnTo>
                  <a:lnTo>
                    <a:pt x="1367" y="195"/>
                  </a:lnTo>
                  <a:lnTo>
                    <a:pt x="1368" y="195"/>
                  </a:lnTo>
                  <a:lnTo>
                    <a:pt x="1368" y="195"/>
                  </a:lnTo>
                  <a:lnTo>
                    <a:pt x="1370" y="195"/>
                  </a:lnTo>
                  <a:lnTo>
                    <a:pt x="1370" y="195"/>
                  </a:lnTo>
                  <a:lnTo>
                    <a:pt x="1374" y="192"/>
                  </a:lnTo>
                  <a:lnTo>
                    <a:pt x="1374" y="192"/>
                  </a:lnTo>
                  <a:lnTo>
                    <a:pt x="1374" y="192"/>
                  </a:lnTo>
                  <a:lnTo>
                    <a:pt x="1374" y="192"/>
                  </a:lnTo>
                  <a:lnTo>
                    <a:pt x="1378" y="189"/>
                  </a:lnTo>
                  <a:lnTo>
                    <a:pt x="1378" y="189"/>
                  </a:lnTo>
                  <a:lnTo>
                    <a:pt x="1378" y="189"/>
                  </a:lnTo>
                  <a:lnTo>
                    <a:pt x="1378" y="189"/>
                  </a:lnTo>
                  <a:lnTo>
                    <a:pt x="1403" y="163"/>
                  </a:lnTo>
                  <a:lnTo>
                    <a:pt x="1416" y="151"/>
                  </a:lnTo>
                  <a:lnTo>
                    <a:pt x="1431" y="140"/>
                  </a:lnTo>
                  <a:lnTo>
                    <a:pt x="1445" y="129"/>
                  </a:lnTo>
                  <a:lnTo>
                    <a:pt x="1459" y="120"/>
                  </a:lnTo>
                  <a:lnTo>
                    <a:pt x="1475" y="112"/>
                  </a:lnTo>
                  <a:lnTo>
                    <a:pt x="1492" y="106"/>
                  </a:lnTo>
                  <a:lnTo>
                    <a:pt x="1492" y="106"/>
                  </a:lnTo>
                  <a:lnTo>
                    <a:pt x="1509" y="102"/>
                  </a:lnTo>
                  <a:lnTo>
                    <a:pt x="1526" y="98"/>
                  </a:lnTo>
                  <a:lnTo>
                    <a:pt x="1561" y="94"/>
                  </a:lnTo>
                  <a:lnTo>
                    <a:pt x="1631" y="87"/>
                  </a:lnTo>
                  <a:lnTo>
                    <a:pt x="1631" y="87"/>
                  </a:lnTo>
                  <a:lnTo>
                    <a:pt x="1650" y="86"/>
                  </a:lnTo>
                  <a:lnTo>
                    <a:pt x="1669" y="85"/>
                  </a:lnTo>
                  <a:lnTo>
                    <a:pt x="1687" y="86"/>
                  </a:lnTo>
                  <a:lnTo>
                    <a:pt x="1705" y="89"/>
                  </a:lnTo>
                  <a:lnTo>
                    <a:pt x="1722" y="91"/>
                  </a:lnTo>
                  <a:lnTo>
                    <a:pt x="1739" y="95"/>
                  </a:lnTo>
                  <a:lnTo>
                    <a:pt x="1758" y="100"/>
                  </a:lnTo>
                  <a:lnTo>
                    <a:pt x="1773" y="106"/>
                  </a:lnTo>
                  <a:lnTo>
                    <a:pt x="1790" y="112"/>
                  </a:lnTo>
                  <a:lnTo>
                    <a:pt x="1806" y="120"/>
                  </a:lnTo>
                  <a:lnTo>
                    <a:pt x="1839" y="137"/>
                  </a:lnTo>
                  <a:lnTo>
                    <a:pt x="1869" y="155"/>
                  </a:lnTo>
                  <a:lnTo>
                    <a:pt x="1899" y="178"/>
                  </a:lnTo>
                  <a:lnTo>
                    <a:pt x="1899" y="178"/>
                  </a:lnTo>
                  <a:lnTo>
                    <a:pt x="1903" y="180"/>
                  </a:lnTo>
                  <a:lnTo>
                    <a:pt x="1907" y="182"/>
                  </a:lnTo>
                  <a:lnTo>
                    <a:pt x="1912" y="182"/>
                  </a:lnTo>
                  <a:lnTo>
                    <a:pt x="1916" y="182"/>
                  </a:lnTo>
                  <a:lnTo>
                    <a:pt x="1919" y="180"/>
                  </a:lnTo>
                  <a:lnTo>
                    <a:pt x="1922" y="178"/>
                  </a:lnTo>
                  <a:lnTo>
                    <a:pt x="1928" y="171"/>
                  </a:lnTo>
                  <a:lnTo>
                    <a:pt x="1930" y="163"/>
                  </a:lnTo>
                  <a:lnTo>
                    <a:pt x="1932" y="154"/>
                  </a:lnTo>
                  <a:lnTo>
                    <a:pt x="1930" y="150"/>
                  </a:lnTo>
                  <a:lnTo>
                    <a:pt x="1928" y="145"/>
                  </a:lnTo>
                  <a:lnTo>
                    <a:pt x="1925" y="141"/>
                  </a:lnTo>
                  <a:lnTo>
                    <a:pt x="1921" y="138"/>
                  </a:lnTo>
                  <a:lnTo>
                    <a:pt x="1921" y="1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590"/>
            <p:cNvSpPr>
              <a:spLocks/>
            </p:cNvSpPr>
            <p:nvPr/>
          </p:nvSpPr>
          <p:spPr bwMode="auto">
            <a:xfrm>
              <a:off x="3433763" y="1978025"/>
              <a:ext cx="61913" cy="88900"/>
            </a:xfrm>
            <a:custGeom>
              <a:avLst/>
              <a:gdLst/>
              <a:ahLst/>
              <a:cxnLst>
                <a:cxn ang="0">
                  <a:pos x="144" y="179"/>
                </a:cxn>
                <a:cxn ang="0">
                  <a:pos x="152" y="189"/>
                </a:cxn>
                <a:cxn ang="0">
                  <a:pos x="152" y="177"/>
                </a:cxn>
                <a:cxn ang="0">
                  <a:pos x="153" y="149"/>
                </a:cxn>
                <a:cxn ang="0">
                  <a:pos x="154" y="127"/>
                </a:cxn>
                <a:cxn ang="0">
                  <a:pos x="153" y="105"/>
                </a:cxn>
                <a:cxn ang="0">
                  <a:pos x="152" y="96"/>
                </a:cxn>
                <a:cxn ang="0">
                  <a:pos x="148" y="77"/>
                </a:cxn>
                <a:cxn ang="0">
                  <a:pos x="146" y="67"/>
                </a:cxn>
                <a:cxn ang="0">
                  <a:pos x="148" y="47"/>
                </a:cxn>
                <a:cxn ang="0">
                  <a:pos x="146" y="41"/>
                </a:cxn>
                <a:cxn ang="0">
                  <a:pos x="140" y="28"/>
                </a:cxn>
                <a:cxn ang="0">
                  <a:pos x="131" y="17"/>
                </a:cxn>
                <a:cxn ang="0">
                  <a:pos x="120" y="9"/>
                </a:cxn>
                <a:cxn ang="0">
                  <a:pos x="107" y="4"/>
                </a:cxn>
                <a:cxn ang="0">
                  <a:pos x="81" y="0"/>
                </a:cxn>
                <a:cxn ang="0">
                  <a:pos x="48" y="4"/>
                </a:cxn>
                <a:cxn ang="0">
                  <a:pos x="20" y="15"/>
                </a:cxn>
                <a:cxn ang="0">
                  <a:pos x="9" y="22"/>
                </a:cxn>
                <a:cxn ang="0">
                  <a:pos x="3" y="33"/>
                </a:cxn>
                <a:cxn ang="0">
                  <a:pos x="1" y="42"/>
                </a:cxn>
                <a:cxn ang="0">
                  <a:pos x="0" y="67"/>
                </a:cxn>
                <a:cxn ang="0">
                  <a:pos x="3" y="101"/>
                </a:cxn>
                <a:cxn ang="0">
                  <a:pos x="3" y="149"/>
                </a:cxn>
                <a:cxn ang="0">
                  <a:pos x="3" y="199"/>
                </a:cxn>
                <a:cxn ang="0">
                  <a:pos x="4" y="209"/>
                </a:cxn>
                <a:cxn ang="0">
                  <a:pos x="9" y="216"/>
                </a:cxn>
                <a:cxn ang="0">
                  <a:pos x="17" y="220"/>
                </a:cxn>
                <a:cxn ang="0">
                  <a:pos x="34" y="220"/>
                </a:cxn>
                <a:cxn ang="0">
                  <a:pos x="41" y="216"/>
                </a:cxn>
                <a:cxn ang="0">
                  <a:pos x="46" y="209"/>
                </a:cxn>
                <a:cxn ang="0">
                  <a:pos x="48" y="199"/>
                </a:cxn>
                <a:cxn ang="0">
                  <a:pos x="48" y="138"/>
                </a:cxn>
                <a:cxn ang="0">
                  <a:pos x="46" y="75"/>
                </a:cxn>
                <a:cxn ang="0">
                  <a:pos x="46" y="63"/>
                </a:cxn>
                <a:cxn ang="0">
                  <a:pos x="43" y="55"/>
                </a:cxn>
                <a:cxn ang="0">
                  <a:pos x="42" y="56"/>
                </a:cxn>
                <a:cxn ang="0">
                  <a:pos x="55" y="51"/>
                </a:cxn>
                <a:cxn ang="0">
                  <a:pos x="69" y="49"/>
                </a:cxn>
                <a:cxn ang="0">
                  <a:pos x="94" y="49"/>
                </a:cxn>
                <a:cxn ang="0">
                  <a:pos x="98" y="50"/>
                </a:cxn>
                <a:cxn ang="0">
                  <a:pos x="102" y="56"/>
                </a:cxn>
                <a:cxn ang="0">
                  <a:pos x="102" y="70"/>
                </a:cxn>
                <a:cxn ang="0">
                  <a:pos x="102" y="77"/>
                </a:cxn>
                <a:cxn ang="0">
                  <a:pos x="106" y="100"/>
                </a:cxn>
                <a:cxn ang="0">
                  <a:pos x="109" y="121"/>
                </a:cxn>
                <a:cxn ang="0">
                  <a:pos x="106" y="157"/>
                </a:cxn>
                <a:cxn ang="0">
                  <a:pos x="105" y="173"/>
                </a:cxn>
                <a:cxn ang="0">
                  <a:pos x="107" y="199"/>
                </a:cxn>
                <a:cxn ang="0">
                  <a:pos x="114" y="213"/>
                </a:cxn>
                <a:cxn ang="0">
                  <a:pos x="120" y="219"/>
                </a:cxn>
                <a:cxn ang="0">
                  <a:pos x="129" y="223"/>
                </a:cxn>
                <a:cxn ang="0">
                  <a:pos x="137" y="221"/>
                </a:cxn>
                <a:cxn ang="0">
                  <a:pos x="145" y="217"/>
                </a:cxn>
                <a:cxn ang="0">
                  <a:pos x="153" y="203"/>
                </a:cxn>
                <a:cxn ang="0">
                  <a:pos x="154" y="195"/>
                </a:cxn>
                <a:cxn ang="0">
                  <a:pos x="150" y="186"/>
                </a:cxn>
                <a:cxn ang="0">
                  <a:pos x="144" y="179"/>
                </a:cxn>
              </a:cxnLst>
              <a:rect l="0" t="0" r="r" b="b"/>
              <a:pathLst>
                <a:path w="154" h="223">
                  <a:moveTo>
                    <a:pt x="144" y="179"/>
                  </a:moveTo>
                  <a:lnTo>
                    <a:pt x="144" y="179"/>
                  </a:lnTo>
                  <a:lnTo>
                    <a:pt x="150" y="185"/>
                  </a:lnTo>
                  <a:lnTo>
                    <a:pt x="152" y="189"/>
                  </a:lnTo>
                  <a:lnTo>
                    <a:pt x="152" y="186"/>
                  </a:lnTo>
                  <a:lnTo>
                    <a:pt x="152" y="177"/>
                  </a:lnTo>
                  <a:lnTo>
                    <a:pt x="152" y="177"/>
                  </a:lnTo>
                  <a:lnTo>
                    <a:pt x="153" y="149"/>
                  </a:lnTo>
                  <a:lnTo>
                    <a:pt x="153" y="149"/>
                  </a:lnTo>
                  <a:lnTo>
                    <a:pt x="154" y="127"/>
                  </a:lnTo>
                  <a:lnTo>
                    <a:pt x="154" y="117"/>
                  </a:lnTo>
                  <a:lnTo>
                    <a:pt x="153" y="105"/>
                  </a:lnTo>
                  <a:lnTo>
                    <a:pt x="153" y="105"/>
                  </a:lnTo>
                  <a:lnTo>
                    <a:pt x="152" y="96"/>
                  </a:lnTo>
                  <a:lnTo>
                    <a:pt x="149" y="87"/>
                  </a:lnTo>
                  <a:lnTo>
                    <a:pt x="148" y="77"/>
                  </a:lnTo>
                  <a:lnTo>
                    <a:pt x="146" y="67"/>
                  </a:lnTo>
                  <a:lnTo>
                    <a:pt x="146" y="67"/>
                  </a:lnTo>
                  <a:lnTo>
                    <a:pt x="148" y="54"/>
                  </a:lnTo>
                  <a:lnTo>
                    <a:pt x="148" y="47"/>
                  </a:lnTo>
                  <a:lnTo>
                    <a:pt x="146" y="41"/>
                  </a:lnTo>
                  <a:lnTo>
                    <a:pt x="146" y="41"/>
                  </a:lnTo>
                  <a:lnTo>
                    <a:pt x="144" y="34"/>
                  </a:lnTo>
                  <a:lnTo>
                    <a:pt x="140" y="28"/>
                  </a:lnTo>
                  <a:lnTo>
                    <a:pt x="136" y="22"/>
                  </a:lnTo>
                  <a:lnTo>
                    <a:pt x="131" y="17"/>
                  </a:lnTo>
                  <a:lnTo>
                    <a:pt x="126" y="13"/>
                  </a:lnTo>
                  <a:lnTo>
                    <a:pt x="120" y="9"/>
                  </a:lnTo>
                  <a:lnTo>
                    <a:pt x="107" y="4"/>
                  </a:lnTo>
                  <a:lnTo>
                    <a:pt x="107" y="4"/>
                  </a:lnTo>
                  <a:lnTo>
                    <a:pt x="95" y="2"/>
                  </a:lnTo>
                  <a:lnTo>
                    <a:pt x="81" y="0"/>
                  </a:lnTo>
                  <a:lnTo>
                    <a:pt x="65" y="2"/>
                  </a:lnTo>
                  <a:lnTo>
                    <a:pt x="48" y="4"/>
                  </a:lnTo>
                  <a:lnTo>
                    <a:pt x="34" y="8"/>
                  </a:lnTo>
                  <a:lnTo>
                    <a:pt x="20" y="15"/>
                  </a:lnTo>
                  <a:lnTo>
                    <a:pt x="14" y="19"/>
                  </a:lnTo>
                  <a:lnTo>
                    <a:pt x="9" y="22"/>
                  </a:lnTo>
                  <a:lnTo>
                    <a:pt x="5" y="28"/>
                  </a:lnTo>
                  <a:lnTo>
                    <a:pt x="3" y="33"/>
                  </a:lnTo>
                  <a:lnTo>
                    <a:pt x="3" y="33"/>
                  </a:lnTo>
                  <a:lnTo>
                    <a:pt x="1" y="42"/>
                  </a:lnTo>
                  <a:lnTo>
                    <a:pt x="0" y="50"/>
                  </a:lnTo>
                  <a:lnTo>
                    <a:pt x="0" y="67"/>
                  </a:lnTo>
                  <a:lnTo>
                    <a:pt x="3" y="101"/>
                  </a:lnTo>
                  <a:lnTo>
                    <a:pt x="3" y="101"/>
                  </a:lnTo>
                  <a:lnTo>
                    <a:pt x="3" y="124"/>
                  </a:lnTo>
                  <a:lnTo>
                    <a:pt x="3" y="149"/>
                  </a:lnTo>
                  <a:lnTo>
                    <a:pt x="3" y="199"/>
                  </a:lnTo>
                  <a:lnTo>
                    <a:pt x="3" y="199"/>
                  </a:lnTo>
                  <a:lnTo>
                    <a:pt x="3" y="204"/>
                  </a:lnTo>
                  <a:lnTo>
                    <a:pt x="4" y="209"/>
                  </a:lnTo>
                  <a:lnTo>
                    <a:pt x="7" y="213"/>
                  </a:lnTo>
                  <a:lnTo>
                    <a:pt x="9" y="216"/>
                  </a:lnTo>
                  <a:lnTo>
                    <a:pt x="13" y="219"/>
                  </a:lnTo>
                  <a:lnTo>
                    <a:pt x="17" y="220"/>
                  </a:lnTo>
                  <a:lnTo>
                    <a:pt x="25" y="221"/>
                  </a:lnTo>
                  <a:lnTo>
                    <a:pt x="34" y="220"/>
                  </a:lnTo>
                  <a:lnTo>
                    <a:pt x="38" y="219"/>
                  </a:lnTo>
                  <a:lnTo>
                    <a:pt x="41" y="216"/>
                  </a:lnTo>
                  <a:lnTo>
                    <a:pt x="44" y="213"/>
                  </a:lnTo>
                  <a:lnTo>
                    <a:pt x="46" y="209"/>
                  </a:lnTo>
                  <a:lnTo>
                    <a:pt x="47" y="204"/>
                  </a:lnTo>
                  <a:lnTo>
                    <a:pt x="48" y="199"/>
                  </a:lnTo>
                  <a:lnTo>
                    <a:pt x="48" y="199"/>
                  </a:lnTo>
                  <a:lnTo>
                    <a:pt x="48" y="138"/>
                  </a:lnTo>
                  <a:lnTo>
                    <a:pt x="48" y="106"/>
                  </a:lnTo>
                  <a:lnTo>
                    <a:pt x="46" y="75"/>
                  </a:lnTo>
                  <a:lnTo>
                    <a:pt x="46" y="75"/>
                  </a:lnTo>
                  <a:lnTo>
                    <a:pt x="46" y="63"/>
                  </a:lnTo>
                  <a:lnTo>
                    <a:pt x="44" y="56"/>
                  </a:lnTo>
                  <a:lnTo>
                    <a:pt x="43" y="55"/>
                  </a:lnTo>
                  <a:lnTo>
                    <a:pt x="42" y="56"/>
                  </a:lnTo>
                  <a:lnTo>
                    <a:pt x="42" y="56"/>
                  </a:lnTo>
                  <a:lnTo>
                    <a:pt x="47" y="53"/>
                  </a:lnTo>
                  <a:lnTo>
                    <a:pt x="55" y="51"/>
                  </a:lnTo>
                  <a:lnTo>
                    <a:pt x="69" y="49"/>
                  </a:lnTo>
                  <a:lnTo>
                    <a:pt x="69" y="49"/>
                  </a:lnTo>
                  <a:lnTo>
                    <a:pt x="81" y="47"/>
                  </a:lnTo>
                  <a:lnTo>
                    <a:pt x="94" y="49"/>
                  </a:lnTo>
                  <a:lnTo>
                    <a:pt x="94" y="49"/>
                  </a:lnTo>
                  <a:lnTo>
                    <a:pt x="98" y="50"/>
                  </a:lnTo>
                  <a:lnTo>
                    <a:pt x="101" y="53"/>
                  </a:lnTo>
                  <a:lnTo>
                    <a:pt x="102" y="56"/>
                  </a:lnTo>
                  <a:lnTo>
                    <a:pt x="102" y="60"/>
                  </a:lnTo>
                  <a:lnTo>
                    <a:pt x="102" y="70"/>
                  </a:lnTo>
                  <a:lnTo>
                    <a:pt x="102" y="77"/>
                  </a:lnTo>
                  <a:lnTo>
                    <a:pt x="102" y="77"/>
                  </a:lnTo>
                  <a:lnTo>
                    <a:pt x="103" y="89"/>
                  </a:lnTo>
                  <a:lnTo>
                    <a:pt x="106" y="100"/>
                  </a:lnTo>
                  <a:lnTo>
                    <a:pt x="109" y="110"/>
                  </a:lnTo>
                  <a:lnTo>
                    <a:pt x="109" y="121"/>
                  </a:lnTo>
                  <a:lnTo>
                    <a:pt x="109" y="121"/>
                  </a:lnTo>
                  <a:lnTo>
                    <a:pt x="106" y="157"/>
                  </a:lnTo>
                  <a:lnTo>
                    <a:pt x="106" y="157"/>
                  </a:lnTo>
                  <a:lnTo>
                    <a:pt x="105" y="173"/>
                  </a:lnTo>
                  <a:lnTo>
                    <a:pt x="106" y="191"/>
                  </a:lnTo>
                  <a:lnTo>
                    <a:pt x="107" y="199"/>
                  </a:lnTo>
                  <a:lnTo>
                    <a:pt x="110" y="207"/>
                  </a:lnTo>
                  <a:lnTo>
                    <a:pt x="114" y="213"/>
                  </a:lnTo>
                  <a:lnTo>
                    <a:pt x="120" y="219"/>
                  </a:lnTo>
                  <a:lnTo>
                    <a:pt x="120" y="219"/>
                  </a:lnTo>
                  <a:lnTo>
                    <a:pt x="126" y="221"/>
                  </a:lnTo>
                  <a:lnTo>
                    <a:pt x="129" y="223"/>
                  </a:lnTo>
                  <a:lnTo>
                    <a:pt x="133" y="223"/>
                  </a:lnTo>
                  <a:lnTo>
                    <a:pt x="137" y="221"/>
                  </a:lnTo>
                  <a:lnTo>
                    <a:pt x="141" y="220"/>
                  </a:lnTo>
                  <a:lnTo>
                    <a:pt x="145" y="217"/>
                  </a:lnTo>
                  <a:lnTo>
                    <a:pt x="150" y="211"/>
                  </a:lnTo>
                  <a:lnTo>
                    <a:pt x="153" y="203"/>
                  </a:lnTo>
                  <a:lnTo>
                    <a:pt x="154" y="199"/>
                  </a:lnTo>
                  <a:lnTo>
                    <a:pt x="154" y="195"/>
                  </a:lnTo>
                  <a:lnTo>
                    <a:pt x="153" y="191"/>
                  </a:lnTo>
                  <a:lnTo>
                    <a:pt x="150" y="186"/>
                  </a:lnTo>
                  <a:lnTo>
                    <a:pt x="148" y="183"/>
                  </a:lnTo>
                  <a:lnTo>
                    <a:pt x="144" y="179"/>
                  </a:lnTo>
                  <a:lnTo>
                    <a:pt x="144" y="17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591"/>
            <p:cNvSpPr>
              <a:spLocks/>
            </p:cNvSpPr>
            <p:nvPr/>
          </p:nvSpPr>
          <p:spPr bwMode="auto">
            <a:xfrm>
              <a:off x="3444876" y="2281238"/>
              <a:ext cx="20638" cy="241300"/>
            </a:xfrm>
            <a:custGeom>
              <a:avLst/>
              <a:gdLst/>
              <a:ahLst/>
              <a:cxnLst>
                <a:cxn ang="0">
                  <a:pos x="52" y="578"/>
                </a:cxn>
                <a:cxn ang="0">
                  <a:pos x="52" y="578"/>
                </a:cxn>
                <a:cxn ang="0">
                  <a:pos x="50" y="549"/>
                </a:cxn>
                <a:cxn ang="0">
                  <a:pos x="47" y="519"/>
                </a:cxn>
                <a:cxn ang="0">
                  <a:pos x="46" y="489"/>
                </a:cxn>
                <a:cxn ang="0">
                  <a:pos x="46" y="459"/>
                </a:cxn>
                <a:cxn ang="0">
                  <a:pos x="46" y="400"/>
                </a:cxn>
                <a:cxn ang="0">
                  <a:pos x="46" y="340"/>
                </a:cxn>
                <a:cxn ang="0">
                  <a:pos x="46" y="21"/>
                </a:cxn>
                <a:cxn ang="0">
                  <a:pos x="46" y="21"/>
                </a:cxn>
                <a:cxn ang="0">
                  <a:pos x="46" y="16"/>
                </a:cxn>
                <a:cxn ang="0">
                  <a:pos x="44" y="12"/>
                </a:cxn>
                <a:cxn ang="0">
                  <a:pos x="42" y="8"/>
                </a:cxn>
                <a:cxn ang="0">
                  <a:pos x="39" y="5"/>
                </a:cxn>
                <a:cxn ang="0">
                  <a:pos x="35" y="3"/>
                </a:cxn>
                <a:cxn ang="0">
                  <a:pos x="31" y="1"/>
                </a:cxn>
                <a:cxn ang="0">
                  <a:pos x="23" y="0"/>
                </a:cxn>
                <a:cxn ang="0">
                  <a:pos x="14" y="1"/>
                </a:cxn>
                <a:cxn ang="0">
                  <a:pos x="10" y="3"/>
                </a:cxn>
                <a:cxn ang="0">
                  <a:pos x="8" y="5"/>
                </a:cxn>
                <a:cxn ang="0">
                  <a:pos x="5" y="8"/>
                </a:cxn>
                <a:cxn ang="0">
                  <a:pos x="2" y="12"/>
                </a:cxn>
                <a:cxn ang="0">
                  <a:pos x="1" y="16"/>
                </a:cxn>
                <a:cxn ang="0">
                  <a:pos x="0" y="21"/>
                </a:cxn>
                <a:cxn ang="0">
                  <a:pos x="0" y="340"/>
                </a:cxn>
                <a:cxn ang="0">
                  <a:pos x="0" y="340"/>
                </a:cxn>
                <a:cxn ang="0">
                  <a:pos x="0" y="403"/>
                </a:cxn>
                <a:cxn ang="0">
                  <a:pos x="0" y="466"/>
                </a:cxn>
                <a:cxn ang="0">
                  <a:pos x="1" y="497"/>
                </a:cxn>
                <a:cxn ang="0">
                  <a:pos x="2" y="528"/>
                </a:cxn>
                <a:cxn ang="0">
                  <a:pos x="5" y="560"/>
                </a:cxn>
                <a:cxn ang="0">
                  <a:pos x="9" y="591"/>
                </a:cxn>
                <a:cxn ang="0">
                  <a:pos x="9" y="591"/>
                </a:cxn>
                <a:cxn ang="0">
                  <a:pos x="10" y="595"/>
                </a:cxn>
                <a:cxn ang="0">
                  <a:pos x="12" y="600"/>
                </a:cxn>
                <a:cxn ang="0">
                  <a:pos x="14" y="603"/>
                </a:cxn>
                <a:cxn ang="0">
                  <a:pos x="18" y="605"/>
                </a:cxn>
                <a:cxn ang="0">
                  <a:pos x="22" y="607"/>
                </a:cxn>
                <a:cxn ang="0">
                  <a:pos x="26" y="607"/>
                </a:cxn>
                <a:cxn ang="0">
                  <a:pos x="34" y="607"/>
                </a:cxn>
                <a:cxn ang="0">
                  <a:pos x="42" y="603"/>
                </a:cxn>
                <a:cxn ang="0">
                  <a:pos x="48" y="596"/>
                </a:cxn>
                <a:cxn ang="0">
                  <a:pos x="51" y="592"/>
                </a:cxn>
                <a:cxn ang="0">
                  <a:pos x="52" y="588"/>
                </a:cxn>
                <a:cxn ang="0">
                  <a:pos x="53" y="583"/>
                </a:cxn>
                <a:cxn ang="0">
                  <a:pos x="52" y="578"/>
                </a:cxn>
                <a:cxn ang="0">
                  <a:pos x="52" y="578"/>
                </a:cxn>
              </a:cxnLst>
              <a:rect l="0" t="0" r="r" b="b"/>
              <a:pathLst>
                <a:path w="53" h="607">
                  <a:moveTo>
                    <a:pt x="52" y="578"/>
                  </a:moveTo>
                  <a:lnTo>
                    <a:pt x="52" y="578"/>
                  </a:lnTo>
                  <a:lnTo>
                    <a:pt x="50" y="549"/>
                  </a:lnTo>
                  <a:lnTo>
                    <a:pt x="47" y="519"/>
                  </a:lnTo>
                  <a:lnTo>
                    <a:pt x="46" y="489"/>
                  </a:lnTo>
                  <a:lnTo>
                    <a:pt x="46" y="459"/>
                  </a:lnTo>
                  <a:lnTo>
                    <a:pt x="46" y="400"/>
                  </a:lnTo>
                  <a:lnTo>
                    <a:pt x="46" y="340"/>
                  </a:lnTo>
                  <a:lnTo>
                    <a:pt x="46" y="21"/>
                  </a:lnTo>
                  <a:lnTo>
                    <a:pt x="46" y="21"/>
                  </a:lnTo>
                  <a:lnTo>
                    <a:pt x="46" y="16"/>
                  </a:lnTo>
                  <a:lnTo>
                    <a:pt x="44" y="12"/>
                  </a:lnTo>
                  <a:lnTo>
                    <a:pt x="42" y="8"/>
                  </a:lnTo>
                  <a:lnTo>
                    <a:pt x="39" y="5"/>
                  </a:lnTo>
                  <a:lnTo>
                    <a:pt x="35" y="3"/>
                  </a:lnTo>
                  <a:lnTo>
                    <a:pt x="31" y="1"/>
                  </a:lnTo>
                  <a:lnTo>
                    <a:pt x="23" y="0"/>
                  </a:lnTo>
                  <a:lnTo>
                    <a:pt x="14" y="1"/>
                  </a:lnTo>
                  <a:lnTo>
                    <a:pt x="10" y="3"/>
                  </a:lnTo>
                  <a:lnTo>
                    <a:pt x="8" y="5"/>
                  </a:lnTo>
                  <a:lnTo>
                    <a:pt x="5" y="8"/>
                  </a:lnTo>
                  <a:lnTo>
                    <a:pt x="2" y="12"/>
                  </a:lnTo>
                  <a:lnTo>
                    <a:pt x="1" y="16"/>
                  </a:lnTo>
                  <a:lnTo>
                    <a:pt x="0" y="21"/>
                  </a:lnTo>
                  <a:lnTo>
                    <a:pt x="0" y="340"/>
                  </a:lnTo>
                  <a:lnTo>
                    <a:pt x="0" y="340"/>
                  </a:lnTo>
                  <a:lnTo>
                    <a:pt x="0" y="403"/>
                  </a:lnTo>
                  <a:lnTo>
                    <a:pt x="0" y="466"/>
                  </a:lnTo>
                  <a:lnTo>
                    <a:pt x="1" y="497"/>
                  </a:lnTo>
                  <a:lnTo>
                    <a:pt x="2" y="528"/>
                  </a:lnTo>
                  <a:lnTo>
                    <a:pt x="5" y="560"/>
                  </a:lnTo>
                  <a:lnTo>
                    <a:pt x="9" y="591"/>
                  </a:lnTo>
                  <a:lnTo>
                    <a:pt x="9" y="591"/>
                  </a:lnTo>
                  <a:lnTo>
                    <a:pt x="10" y="595"/>
                  </a:lnTo>
                  <a:lnTo>
                    <a:pt x="12" y="600"/>
                  </a:lnTo>
                  <a:lnTo>
                    <a:pt x="14" y="603"/>
                  </a:lnTo>
                  <a:lnTo>
                    <a:pt x="18" y="605"/>
                  </a:lnTo>
                  <a:lnTo>
                    <a:pt x="22" y="607"/>
                  </a:lnTo>
                  <a:lnTo>
                    <a:pt x="26" y="607"/>
                  </a:lnTo>
                  <a:lnTo>
                    <a:pt x="34" y="607"/>
                  </a:lnTo>
                  <a:lnTo>
                    <a:pt x="42" y="603"/>
                  </a:lnTo>
                  <a:lnTo>
                    <a:pt x="48" y="596"/>
                  </a:lnTo>
                  <a:lnTo>
                    <a:pt x="51" y="592"/>
                  </a:lnTo>
                  <a:lnTo>
                    <a:pt x="52" y="588"/>
                  </a:lnTo>
                  <a:lnTo>
                    <a:pt x="53" y="583"/>
                  </a:lnTo>
                  <a:lnTo>
                    <a:pt x="52" y="578"/>
                  </a:lnTo>
                  <a:lnTo>
                    <a:pt x="52" y="57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592"/>
            <p:cNvSpPr>
              <a:spLocks/>
            </p:cNvSpPr>
            <p:nvPr/>
          </p:nvSpPr>
          <p:spPr bwMode="auto">
            <a:xfrm>
              <a:off x="3487738" y="2274888"/>
              <a:ext cx="20638" cy="250825"/>
            </a:xfrm>
            <a:custGeom>
              <a:avLst/>
              <a:gdLst/>
              <a:ahLst/>
              <a:cxnLst>
                <a:cxn ang="0">
                  <a:pos x="48" y="351"/>
                </a:cxn>
                <a:cxn ang="0">
                  <a:pos x="48" y="351"/>
                </a:cxn>
                <a:cxn ang="0">
                  <a:pos x="49" y="309"/>
                </a:cxn>
                <a:cxn ang="0">
                  <a:pos x="51" y="268"/>
                </a:cxn>
                <a:cxn ang="0">
                  <a:pos x="51" y="186"/>
                </a:cxn>
                <a:cxn ang="0">
                  <a:pos x="51" y="22"/>
                </a:cxn>
                <a:cxn ang="0">
                  <a:pos x="51" y="22"/>
                </a:cxn>
                <a:cxn ang="0">
                  <a:pos x="49" y="17"/>
                </a:cxn>
                <a:cxn ang="0">
                  <a:pos x="48" y="12"/>
                </a:cxn>
                <a:cxn ang="0">
                  <a:pos x="45" y="8"/>
                </a:cxn>
                <a:cxn ang="0">
                  <a:pos x="43" y="5"/>
                </a:cxn>
                <a:cxn ang="0">
                  <a:pos x="39" y="3"/>
                </a:cxn>
                <a:cxn ang="0">
                  <a:pos x="35" y="2"/>
                </a:cxn>
                <a:cxn ang="0">
                  <a:pos x="27" y="0"/>
                </a:cxn>
                <a:cxn ang="0">
                  <a:pos x="19" y="2"/>
                </a:cxn>
                <a:cxn ang="0">
                  <a:pos x="15" y="3"/>
                </a:cxn>
                <a:cxn ang="0">
                  <a:pos x="11" y="5"/>
                </a:cxn>
                <a:cxn ang="0">
                  <a:pos x="9" y="8"/>
                </a:cxn>
                <a:cxn ang="0">
                  <a:pos x="6" y="12"/>
                </a:cxn>
                <a:cxn ang="0">
                  <a:pos x="5" y="17"/>
                </a:cxn>
                <a:cxn ang="0">
                  <a:pos x="5" y="22"/>
                </a:cxn>
                <a:cxn ang="0">
                  <a:pos x="5" y="22"/>
                </a:cxn>
                <a:cxn ang="0">
                  <a:pos x="5" y="186"/>
                </a:cxn>
                <a:cxn ang="0">
                  <a:pos x="5" y="268"/>
                </a:cxn>
                <a:cxn ang="0">
                  <a:pos x="4" y="309"/>
                </a:cxn>
                <a:cxn ang="0">
                  <a:pos x="2" y="351"/>
                </a:cxn>
                <a:cxn ang="0">
                  <a:pos x="2" y="351"/>
                </a:cxn>
                <a:cxn ang="0">
                  <a:pos x="1" y="383"/>
                </a:cxn>
                <a:cxn ang="0">
                  <a:pos x="0" y="415"/>
                </a:cxn>
                <a:cxn ang="0">
                  <a:pos x="1" y="479"/>
                </a:cxn>
                <a:cxn ang="0">
                  <a:pos x="4" y="543"/>
                </a:cxn>
                <a:cxn ang="0">
                  <a:pos x="5" y="608"/>
                </a:cxn>
                <a:cxn ang="0">
                  <a:pos x="5" y="608"/>
                </a:cxn>
                <a:cxn ang="0">
                  <a:pos x="5" y="614"/>
                </a:cxn>
                <a:cxn ang="0">
                  <a:pos x="6" y="618"/>
                </a:cxn>
                <a:cxn ang="0">
                  <a:pos x="9" y="621"/>
                </a:cxn>
                <a:cxn ang="0">
                  <a:pos x="11" y="625"/>
                </a:cxn>
                <a:cxn ang="0">
                  <a:pos x="15" y="627"/>
                </a:cxn>
                <a:cxn ang="0">
                  <a:pos x="19" y="629"/>
                </a:cxn>
                <a:cxn ang="0">
                  <a:pos x="27" y="631"/>
                </a:cxn>
                <a:cxn ang="0">
                  <a:pos x="35" y="629"/>
                </a:cxn>
                <a:cxn ang="0">
                  <a:pos x="39" y="627"/>
                </a:cxn>
                <a:cxn ang="0">
                  <a:pos x="43" y="625"/>
                </a:cxn>
                <a:cxn ang="0">
                  <a:pos x="45" y="621"/>
                </a:cxn>
                <a:cxn ang="0">
                  <a:pos x="48" y="618"/>
                </a:cxn>
                <a:cxn ang="0">
                  <a:pos x="49" y="614"/>
                </a:cxn>
                <a:cxn ang="0">
                  <a:pos x="51" y="608"/>
                </a:cxn>
                <a:cxn ang="0">
                  <a:pos x="51" y="601"/>
                </a:cxn>
                <a:cxn ang="0">
                  <a:pos x="51" y="601"/>
                </a:cxn>
                <a:cxn ang="0">
                  <a:pos x="49" y="599"/>
                </a:cxn>
                <a:cxn ang="0">
                  <a:pos x="49" y="599"/>
                </a:cxn>
                <a:cxn ang="0">
                  <a:pos x="48" y="538"/>
                </a:cxn>
                <a:cxn ang="0">
                  <a:pos x="47" y="475"/>
                </a:cxn>
                <a:cxn ang="0">
                  <a:pos x="45" y="414"/>
                </a:cxn>
                <a:cxn ang="0">
                  <a:pos x="45" y="382"/>
                </a:cxn>
                <a:cxn ang="0">
                  <a:pos x="48" y="351"/>
                </a:cxn>
                <a:cxn ang="0">
                  <a:pos x="48" y="351"/>
                </a:cxn>
              </a:cxnLst>
              <a:rect l="0" t="0" r="r" b="b"/>
              <a:pathLst>
                <a:path w="51" h="631">
                  <a:moveTo>
                    <a:pt x="48" y="351"/>
                  </a:moveTo>
                  <a:lnTo>
                    <a:pt x="48" y="351"/>
                  </a:lnTo>
                  <a:lnTo>
                    <a:pt x="49" y="309"/>
                  </a:lnTo>
                  <a:lnTo>
                    <a:pt x="51" y="268"/>
                  </a:lnTo>
                  <a:lnTo>
                    <a:pt x="51" y="186"/>
                  </a:lnTo>
                  <a:lnTo>
                    <a:pt x="51" y="22"/>
                  </a:lnTo>
                  <a:lnTo>
                    <a:pt x="51" y="22"/>
                  </a:lnTo>
                  <a:lnTo>
                    <a:pt x="49" y="17"/>
                  </a:lnTo>
                  <a:lnTo>
                    <a:pt x="48" y="12"/>
                  </a:lnTo>
                  <a:lnTo>
                    <a:pt x="45" y="8"/>
                  </a:lnTo>
                  <a:lnTo>
                    <a:pt x="43" y="5"/>
                  </a:lnTo>
                  <a:lnTo>
                    <a:pt x="39" y="3"/>
                  </a:lnTo>
                  <a:lnTo>
                    <a:pt x="35" y="2"/>
                  </a:lnTo>
                  <a:lnTo>
                    <a:pt x="27" y="0"/>
                  </a:lnTo>
                  <a:lnTo>
                    <a:pt x="19" y="2"/>
                  </a:lnTo>
                  <a:lnTo>
                    <a:pt x="15" y="3"/>
                  </a:lnTo>
                  <a:lnTo>
                    <a:pt x="11" y="5"/>
                  </a:lnTo>
                  <a:lnTo>
                    <a:pt x="9" y="8"/>
                  </a:lnTo>
                  <a:lnTo>
                    <a:pt x="6" y="12"/>
                  </a:lnTo>
                  <a:lnTo>
                    <a:pt x="5" y="17"/>
                  </a:lnTo>
                  <a:lnTo>
                    <a:pt x="5" y="22"/>
                  </a:lnTo>
                  <a:lnTo>
                    <a:pt x="5" y="22"/>
                  </a:lnTo>
                  <a:lnTo>
                    <a:pt x="5" y="186"/>
                  </a:lnTo>
                  <a:lnTo>
                    <a:pt x="5" y="268"/>
                  </a:lnTo>
                  <a:lnTo>
                    <a:pt x="4" y="309"/>
                  </a:lnTo>
                  <a:lnTo>
                    <a:pt x="2" y="351"/>
                  </a:lnTo>
                  <a:lnTo>
                    <a:pt x="2" y="351"/>
                  </a:lnTo>
                  <a:lnTo>
                    <a:pt x="1" y="383"/>
                  </a:lnTo>
                  <a:lnTo>
                    <a:pt x="0" y="415"/>
                  </a:lnTo>
                  <a:lnTo>
                    <a:pt x="1" y="479"/>
                  </a:lnTo>
                  <a:lnTo>
                    <a:pt x="4" y="543"/>
                  </a:lnTo>
                  <a:lnTo>
                    <a:pt x="5" y="608"/>
                  </a:lnTo>
                  <a:lnTo>
                    <a:pt x="5" y="608"/>
                  </a:lnTo>
                  <a:lnTo>
                    <a:pt x="5" y="614"/>
                  </a:lnTo>
                  <a:lnTo>
                    <a:pt x="6" y="618"/>
                  </a:lnTo>
                  <a:lnTo>
                    <a:pt x="9" y="621"/>
                  </a:lnTo>
                  <a:lnTo>
                    <a:pt x="11" y="625"/>
                  </a:lnTo>
                  <a:lnTo>
                    <a:pt x="15" y="627"/>
                  </a:lnTo>
                  <a:lnTo>
                    <a:pt x="19" y="629"/>
                  </a:lnTo>
                  <a:lnTo>
                    <a:pt x="27" y="631"/>
                  </a:lnTo>
                  <a:lnTo>
                    <a:pt x="35" y="629"/>
                  </a:lnTo>
                  <a:lnTo>
                    <a:pt x="39" y="627"/>
                  </a:lnTo>
                  <a:lnTo>
                    <a:pt x="43" y="625"/>
                  </a:lnTo>
                  <a:lnTo>
                    <a:pt x="45" y="621"/>
                  </a:lnTo>
                  <a:lnTo>
                    <a:pt x="48" y="618"/>
                  </a:lnTo>
                  <a:lnTo>
                    <a:pt x="49" y="614"/>
                  </a:lnTo>
                  <a:lnTo>
                    <a:pt x="51" y="608"/>
                  </a:lnTo>
                  <a:lnTo>
                    <a:pt x="51" y="601"/>
                  </a:lnTo>
                  <a:lnTo>
                    <a:pt x="51" y="601"/>
                  </a:lnTo>
                  <a:lnTo>
                    <a:pt x="49" y="599"/>
                  </a:lnTo>
                  <a:lnTo>
                    <a:pt x="49" y="599"/>
                  </a:lnTo>
                  <a:lnTo>
                    <a:pt x="48" y="538"/>
                  </a:lnTo>
                  <a:lnTo>
                    <a:pt x="47" y="475"/>
                  </a:lnTo>
                  <a:lnTo>
                    <a:pt x="45" y="414"/>
                  </a:lnTo>
                  <a:lnTo>
                    <a:pt x="45" y="382"/>
                  </a:lnTo>
                  <a:lnTo>
                    <a:pt x="48" y="351"/>
                  </a:lnTo>
                  <a:lnTo>
                    <a:pt x="48" y="3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593"/>
            <p:cNvSpPr>
              <a:spLocks noEditPoints="1"/>
            </p:cNvSpPr>
            <p:nvPr/>
          </p:nvSpPr>
          <p:spPr bwMode="auto">
            <a:xfrm>
              <a:off x="3290888" y="2516188"/>
              <a:ext cx="247650" cy="220663"/>
            </a:xfrm>
            <a:custGeom>
              <a:avLst/>
              <a:gdLst/>
              <a:ahLst/>
              <a:cxnLst>
                <a:cxn ang="0">
                  <a:pos x="620" y="66"/>
                </a:cxn>
                <a:cxn ang="0">
                  <a:pos x="597" y="23"/>
                </a:cxn>
                <a:cxn ang="0">
                  <a:pos x="577" y="10"/>
                </a:cxn>
                <a:cxn ang="0">
                  <a:pos x="370" y="0"/>
                </a:cxn>
                <a:cxn ang="0">
                  <a:pos x="349" y="19"/>
                </a:cxn>
                <a:cxn ang="0">
                  <a:pos x="348" y="76"/>
                </a:cxn>
                <a:cxn ang="0">
                  <a:pos x="358" y="160"/>
                </a:cxn>
                <a:cxn ang="0">
                  <a:pos x="348" y="246"/>
                </a:cxn>
                <a:cxn ang="0">
                  <a:pos x="315" y="268"/>
                </a:cxn>
                <a:cxn ang="0">
                  <a:pos x="278" y="259"/>
                </a:cxn>
                <a:cxn ang="0">
                  <a:pos x="261" y="212"/>
                </a:cxn>
                <a:cxn ang="0">
                  <a:pos x="253" y="153"/>
                </a:cxn>
                <a:cxn ang="0">
                  <a:pos x="229" y="108"/>
                </a:cxn>
                <a:cxn ang="0">
                  <a:pos x="154" y="63"/>
                </a:cxn>
                <a:cxn ang="0">
                  <a:pos x="90" y="62"/>
                </a:cxn>
                <a:cxn ang="0">
                  <a:pos x="34" y="91"/>
                </a:cxn>
                <a:cxn ang="0">
                  <a:pos x="4" y="147"/>
                </a:cxn>
                <a:cxn ang="0">
                  <a:pos x="7" y="275"/>
                </a:cxn>
                <a:cxn ang="0">
                  <a:pos x="18" y="353"/>
                </a:cxn>
                <a:cxn ang="0">
                  <a:pos x="65" y="448"/>
                </a:cxn>
                <a:cxn ang="0">
                  <a:pos x="117" y="496"/>
                </a:cxn>
                <a:cxn ang="0">
                  <a:pos x="195" y="533"/>
                </a:cxn>
                <a:cxn ang="0">
                  <a:pos x="350" y="555"/>
                </a:cxn>
                <a:cxn ang="0">
                  <a:pos x="435" y="543"/>
                </a:cxn>
                <a:cxn ang="0">
                  <a:pos x="524" y="492"/>
                </a:cxn>
                <a:cxn ang="0">
                  <a:pos x="605" y="401"/>
                </a:cxn>
                <a:cxn ang="0">
                  <a:pos x="618" y="283"/>
                </a:cxn>
                <a:cxn ang="0">
                  <a:pos x="617" y="151"/>
                </a:cxn>
                <a:cxn ang="0">
                  <a:pos x="566" y="373"/>
                </a:cxn>
                <a:cxn ang="0">
                  <a:pos x="512" y="441"/>
                </a:cxn>
                <a:cxn ang="0">
                  <a:pos x="433" y="495"/>
                </a:cxn>
                <a:cxn ang="0">
                  <a:pos x="382" y="504"/>
                </a:cxn>
                <a:cxn ang="0">
                  <a:pos x="331" y="508"/>
                </a:cxn>
                <a:cxn ang="0">
                  <a:pos x="240" y="499"/>
                </a:cxn>
                <a:cxn ang="0">
                  <a:pos x="200" y="480"/>
                </a:cxn>
                <a:cxn ang="0">
                  <a:pos x="129" y="445"/>
                </a:cxn>
                <a:cxn ang="0">
                  <a:pos x="79" y="381"/>
                </a:cxn>
                <a:cxn ang="0">
                  <a:pos x="55" y="288"/>
                </a:cxn>
                <a:cxn ang="0">
                  <a:pos x="45" y="172"/>
                </a:cxn>
                <a:cxn ang="0">
                  <a:pos x="56" y="144"/>
                </a:cxn>
                <a:cxn ang="0">
                  <a:pos x="69" y="118"/>
                </a:cxn>
                <a:cxn ang="0">
                  <a:pos x="136" y="108"/>
                </a:cxn>
                <a:cxn ang="0">
                  <a:pos x="198" y="146"/>
                </a:cxn>
                <a:cxn ang="0">
                  <a:pos x="209" y="172"/>
                </a:cxn>
                <a:cxn ang="0">
                  <a:pos x="217" y="200"/>
                </a:cxn>
                <a:cxn ang="0">
                  <a:pos x="238" y="287"/>
                </a:cxn>
                <a:cxn ang="0">
                  <a:pos x="281" y="310"/>
                </a:cxn>
                <a:cxn ang="0">
                  <a:pos x="355" y="308"/>
                </a:cxn>
                <a:cxn ang="0">
                  <a:pos x="392" y="262"/>
                </a:cxn>
                <a:cxn ang="0">
                  <a:pos x="401" y="160"/>
                </a:cxn>
                <a:cxn ang="0">
                  <a:pos x="392" y="46"/>
                </a:cxn>
                <a:cxn ang="0">
                  <a:pos x="565" y="54"/>
                </a:cxn>
                <a:cxn ang="0">
                  <a:pos x="578" y="104"/>
                </a:cxn>
                <a:cxn ang="0">
                  <a:pos x="565" y="197"/>
                </a:cxn>
                <a:cxn ang="0">
                  <a:pos x="574" y="327"/>
                </a:cxn>
              </a:cxnLst>
              <a:rect l="0" t="0" r="r" b="b"/>
              <a:pathLst>
                <a:path w="622" h="555">
                  <a:moveTo>
                    <a:pt x="617" y="151"/>
                  </a:moveTo>
                  <a:lnTo>
                    <a:pt x="617" y="151"/>
                  </a:lnTo>
                  <a:lnTo>
                    <a:pt x="621" y="118"/>
                  </a:lnTo>
                  <a:lnTo>
                    <a:pt x="622" y="101"/>
                  </a:lnTo>
                  <a:lnTo>
                    <a:pt x="622" y="83"/>
                  </a:lnTo>
                  <a:lnTo>
                    <a:pt x="620" y="66"/>
                  </a:lnTo>
                  <a:lnTo>
                    <a:pt x="614" y="50"/>
                  </a:lnTo>
                  <a:lnTo>
                    <a:pt x="612" y="42"/>
                  </a:lnTo>
                  <a:lnTo>
                    <a:pt x="608" y="36"/>
                  </a:lnTo>
                  <a:lnTo>
                    <a:pt x="603" y="28"/>
                  </a:lnTo>
                  <a:lnTo>
                    <a:pt x="597" y="23"/>
                  </a:lnTo>
                  <a:lnTo>
                    <a:pt x="597" y="23"/>
                  </a:lnTo>
                  <a:lnTo>
                    <a:pt x="594" y="19"/>
                  </a:lnTo>
                  <a:lnTo>
                    <a:pt x="588" y="16"/>
                  </a:lnTo>
                  <a:lnTo>
                    <a:pt x="584" y="15"/>
                  </a:lnTo>
                  <a:lnTo>
                    <a:pt x="579" y="16"/>
                  </a:lnTo>
                  <a:lnTo>
                    <a:pt x="579" y="16"/>
                  </a:lnTo>
                  <a:lnTo>
                    <a:pt x="577" y="10"/>
                  </a:lnTo>
                  <a:lnTo>
                    <a:pt x="573" y="4"/>
                  </a:lnTo>
                  <a:lnTo>
                    <a:pt x="566" y="2"/>
                  </a:lnTo>
                  <a:lnTo>
                    <a:pt x="558" y="0"/>
                  </a:lnTo>
                  <a:lnTo>
                    <a:pt x="376" y="0"/>
                  </a:lnTo>
                  <a:lnTo>
                    <a:pt x="376" y="0"/>
                  </a:lnTo>
                  <a:lnTo>
                    <a:pt x="370" y="0"/>
                  </a:lnTo>
                  <a:lnTo>
                    <a:pt x="365" y="3"/>
                  </a:lnTo>
                  <a:lnTo>
                    <a:pt x="359" y="7"/>
                  </a:lnTo>
                  <a:lnTo>
                    <a:pt x="357" y="11"/>
                  </a:lnTo>
                  <a:lnTo>
                    <a:pt x="357" y="11"/>
                  </a:lnTo>
                  <a:lnTo>
                    <a:pt x="352" y="15"/>
                  </a:lnTo>
                  <a:lnTo>
                    <a:pt x="349" y="19"/>
                  </a:lnTo>
                  <a:lnTo>
                    <a:pt x="346" y="24"/>
                  </a:lnTo>
                  <a:lnTo>
                    <a:pt x="345" y="30"/>
                  </a:lnTo>
                  <a:lnTo>
                    <a:pt x="345" y="30"/>
                  </a:lnTo>
                  <a:lnTo>
                    <a:pt x="345" y="46"/>
                  </a:lnTo>
                  <a:lnTo>
                    <a:pt x="346" y="62"/>
                  </a:lnTo>
                  <a:lnTo>
                    <a:pt x="348" y="76"/>
                  </a:lnTo>
                  <a:lnTo>
                    <a:pt x="352" y="92"/>
                  </a:lnTo>
                  <a:lnTo>
                    <a:pt x="352" y="92"/>
                  </a:lnTo>
                  <a:lnTo>
                    <a:pt x="355" y="108"/>
                  </a:lnTo>
                  <a:lnTo>
                    <a:pt x="358" y="125"/>
                  </a:lnTo>
                  <a:lnTo>
                    <a:pt x="358" y="142"/>
                  </a:lnTo>
                  <a:lnTo>
                    <a:pt x="358" y="160"/>
                  </a:lnTo>
                  <a:lnTo>
                    <a:pt x="355" y="195"/>
                  </a:lnTo>
                  <a:lnTo>
                    <a:pt x="353" y="228"/>
                  </a:lnTo>
                  <a:lnTo>
                    <a:pt x="353" y="228"/>
                  </a:lnTo>
                  <a:lnTo>
                    <a:pt x="353" y="234"/>
                  </a:lnTo>
                  <a:lnTo>
                    <a:pt x="350" y="241"/>
                  </a:lnTo>
                  <a:lnTo>
                    <a:pt x="348" y="246"/>
                  </a:lnTo>
                  <a:lnTo>
                    <a:pt x="344" y="251"/>
                  </a:lnTo>
                  <a:lnTo>
                    <a:pt x="338" y="257"/>
                  </a:lnTo>
                  <a:lnTo>
                    <a:pt x="333" y="261"/>
                  </a:lnTo>
                  <a:lnTo>
                    <a:pt x="328" y="263"/>
                  </a:lnTo>
                  <a:lnTo>
                    <a:pt x="321" y="267"/>
                  </a:lnTo>
                  <a:lnTo>
                    <a:pt x="315" y="268"/>
                  </a:lnTo>
                  <a:lnTo>
                    <a:pt x="308" y="270"/>
                  </a:lnTo>
                  <a:lnTo>
                    <a:pt x="302" y="270"/>
                  </a:lnTo>
                  <a:lnTo>
                    <a:pt x="295" y="268"/>
                  </a:lnTo>
                  <a:lnTo>
                    <a:pt x="289" y="267"/>
                  </a:lnTo>
                  <a:lnTo>
                    <a:pt x="283" y="263"/>
                  </a:lnTo>
                  <a:lnTo>
                    <a:pt x="278" y="259"/>
                  </a:lnTo>
                  <a:lnTo>
                    <a:pt x="274" y="254"/>
                  </a:lnTo>
                  <a:lnTo>
                    <a:pt x="274" y="254"/>
                  </a:lnTo>
                  <a:lnTo>
                    <a:pt x="269" y="245"/>
                  </a:lnTo>
                  <a:lnTo>
                    <a:pt x="265" y="234"/>
                  </a:lnTo>
                  <a:lnTo>
                    <a:pt x="263" y="223"/>
                  </a:lnTo>
                  <a:lnTo>
                    <a:pt x="261" y="212"/>
                  </a:lnTo>
                  <a:lnTo>
                    <a:pt x="259" y="190"/>
                  </a:lnTo>
                  <a:lnTo>
                    <a:pt x="256" y="178"/>
                  </a:lnTo>
                  <a:lnTo>
                    <a:pt x="253" y="168"/>
                  </a:lnTo>
                  <a:lnTo>
                    <a:pt x="253" y="168"/>
                  </a:lnTo>
                  <a:lnTo>
                    <a:pt x="255" y="161"/>
                  </a:lnTo>
                  <a:lnTo>
                    <a:pt x="253" y="153"/>
                  </a:lnTo>
                  <a:lnTo>
                    <a:pt x="253" y="153"/>
                  </a:lnTo>
                  <a:lnTo>
                    <a:pt x="249" y="143"/>
                  </a:lnTo>
                  <a:lnTo>
                    <a:pt x="246" y="134"/>
                  </a:lnTo>
                  <a:lnTo>
                    <a:pt x="240" y="125"/>
                  </a:lnTo>
                  <a:lnTo>
                    <a:pt x="235" y="115"/>
                  </a:lnTo>
                  <a:lnTo>
                    <a:pt x="229" y="108"/>
                  </a:lnTo>
                  <a:lnTo>
                    <a:pt x="222" y="101"/>
                  </a:lnTo>
                  <a:lnTo>
                    <a:pt x="215" y="95"/>
                  </a:lnTo>
                  <a:lnTo>
                    <a:pt x="208" y="88"/>
                  </a:lnTo>
                  <a:lnTo>
                    <a:pt x="192" y="78"/>
                  </a:lnTo>
                  <a:lnTo>
                    <a:pt x="174" y="70"/>
                  </a:lnTo>
                  <a:lnTo>
                    <a:pt x="154" y="63"/>
                  </a:lnTo>
                  <a:lnTo>
                    <a:pt x="132" y="61"/>
                  </a:lnTo>
                  <a:lnTo>
                    <a:pt x="132" y="61"/>
                  </a:lnTo>
                  <a:lnTo>
                    <a:pt x="121" y="59"/>
                  </a:lnTo>
                  <a:lnTo>
                    <a:pt x="111" y="59"/>
                  </a:lnTo>
                  <a:lnTo>
                    <a:pt x="100" y="61"/>
                  </a:lnTo>
                  <a:lnTo>
                    <a:pt x="90" y="62"/>
                  </a:lnTo>
                  <a:lnTo>
                    <a:pt x="79" y="64"/>
                  </a:lnTo>
                  <a:lnTo>
                    <a:pt x="69" y="68"/>
                  </a:lnTo>
                  <a:lnTo>
                    <a:pt x="59" y="74"/>
                  </a:lnTo>
                  <a:lnTo>
                    <a:pt x="49" y="78"/>
                  </a:lnTo>
                  <a:lnTo>
                    <a:pt x="41" y="84"/>
                  </a:lnTo>
                  <a:lnTo>
                    <a:pt x="34" y="91"/>
                  </a:lnTo>
                  <a:lnTo>
                    <a:pt x="26" y="98"/>
                  </a:lnTo>
                  <a:lnTo>
                    <a:pt x="19" y="106"/>
                  </a:lnTo>
                  <a:lnTo>
                    <a:pt x="14" y="115"/>
                  </a:lnTo>
                  <a:lnTo>
                    <a:pt x="9" y="125"/>
                  </a:lnTo>
                  <a:lnTo>
                    <a:pt x="6" y="135"/>
                  </a:lnTo>
                  <a:lnTo>
                    <a:pt x="4" y="147"/>
                  </a:lnTo>
                  <a:lnTo>
                    <a:pt x="4" y="147"/>
                  </a:lnTo>
                  <a:lnTo>
                    <a:pt x="1" y="168"/>
                  </a:lnTo>
                  <a:lnTo>
                    <a:pt x="0" y="189"/>
                  </a:lnTo>
                  <a:lnTo>
                    <a:pt x="0" y="211"/>
                  </a:lnTo>
                  <a:lnTo>
                    <a:pt x="2" y="232"/>
                  </a:lnTo>
                  <a:lnTo>
                    <a:pt x="7" y="275"/>
                  </a:lnTo>
                  <a:lnTo>
                    <a:pt x="10" y="297"/>
                  </a:lnTo>
                  <a:lnTo>
                    <a:pt x="10" y="318"/>
                  </a:lnTo>
                  <a:lnTo>
                    <a:pt x="10" y="318"/>
                  </a:lnTo>
                  <a:lnTo>
                    <a:pt x="11" y="326"/>
                  </a:lnTo>
                  <a:lnTo>
                    <a:pt x="13" y="335"/>
                  </a:lnTo>
                  <a:lnTo>
                    <a:pt x="18" y="353"/>
                  </a:lnTo>
                  <a:lnTo>
                    <a:pt x="26" y="372"/>
                  </a:lnTo>
                  <a:lnTo>
                    <a:pt x="34" y="387"/>
                  </a:lnTo>
                  <a:lnTo>
                    <a:pt x="34" y="387"/>
                  </a:lnTo>
                  <a:lnTo>
                    <a:pt x="43" y="407"/>
                  </a:lnTo>
                  <a:lnTo>
                    <a:pt x="53" y="428"/>
                  </a:lnTo>
                  <a:lnTo>
                    <a:pt x="65" y="448"/>
                  </a:lnTo>
                  <a:lnTo>
                    <a:pt x="72" y="457"/>
                  </a:lnTo>
                  <a:lnTo>
                    <a:pt x="78" y="466"/>
                  </a:lnTo>
                  <a:lnTo>
                    <a:pt x="78" y="466"/>
                  </a:lnTo>
                  <a:lnTo>
                    <a:pt x="90" y="475"/>
                  </a:lnTo>
                  <a:lnTo>
                    <a:pt x="103" y="486"/>
                  </a:lnTo>
                  <a:lnTo>
                    <a:pt x="117" y="496"/>
                  </a:lnTo>
                  <a:lnTo>
                    <a:pt x="133" y="505"/>
                  </a:lnTo>
                  <a:lnTo>
                    <a:pt x="149" y="514"/>
                  </a:lnTo>
                  <a:lnTo>
                    <a:pt x="164" y="522"/>
                  </a:lnTo>
                  <a:lnTo>
                    <a:pt x="180" y="527"/>
                  </a:lnTo>
                  <a:lnTo>
                    <a:pt x="195" y="533"/>
                  </a:lnTo>
                  <a:lnTo>
                    <a:pt x="195" y="533"/>
                  </a:lnTo>
                  <a:lnTo>
                    <a:pt x="238" y="542"/>
                  </a:lnTo>
                  <a:lnTo>
                    <a:pt x="260" y="547"/>
                  </a:lnTo>
                  <a:lnTo>
                    <a:pt x="283" y="551"/>
                  </a:lnTo>
                  <a:lnTo>
                    <a:pt x="306" y="554"/>
                  </a:lnTo>
                  <a:lnTo>
                    <a:pt x="328" y="555"/>
                  </a:lnTo>
                  <a:lnTo>
                    <a:pt x="350" y="555"/>
                  </a:lnTo>
                  <a:lnTo>
                    <a:pt x="372" y="554"/>
                  </a:lnTo>
                  <a:lnTo>
                    <a:pt x="372" y="554"/>
                  </a:lnTo>
                  <a:lnTo>
                    <a:pt x="404" y="548"/>
                  </a:lnTo>
                  <a:lnTo>
                    <a:pt x="420" y="547"/>
                  </a:lnTo>
                  <a:lnTo>
                    <a:pt x="435" y="543"/>
                  </a:lnTo>
                  <a:lnTo>
                    <a:pt x="435" y="543"/>
                  </a:lnTo>
                  <a:lnTo>
                    <a:pt x="448" y="539"/>
                  </a:lnTo>
                  <a:lnTo>
                    <a:pt x="459" y="533"/>
                  </a:lnTo>
                  <a:lnTo>
                    <a:pt x="481" y="520"/>
                  </a:lnTo>
                  <a:lnTo>
                    <a:pt x="503" y="505"/>
                  </a:lnTo>
                  <a:lnTo>
                    <a:pt x="524" y="492"/>
                  </a:lnTo>
                  <a:lnTo>
                    <a:pt x="524" y="492"/>
                  </a:lnTo>
                  <a:lnTo>
                    <a:pt x="541" y="482"/>
                  </a:lnTo>
                  <a:lnTo>
                    <a:pt x="557" y="469"/>
                  </a:lnTo>
                  <a:lnTo>
                    <a:pt x="571" y="453"/>
                  </a:lnTo>
                  <a:lnTo>
                    <a:pt x="584" y="437"/>
                  </a:lnTo>
                  <a:lnTo>
                    <a:pt x="596" y="419"/>
                  </a:lnTo>
                  <a:lnTo>
                    <a:pt x="605" y="401"/>
                  </a:lnTo>
                  <a:lnTo>
                    <a:pt x="613" y="382"/>
                  </a:lnTo>
                  <a:lnTo>
                    <a:pt x="617" y="363"/>
                  </a:lnTo>
                  <a:lnTo>
                    <a:pt x="617" y="363"/>
                  </a:lnTo>
                  <a:lnTo>
                    <a:pt x="618" y="336"/>
                  </a:lnTo>
                  <a:lnTo>
                    <a:pt x="620" y="309"/>
                  </a:lnTo>
                  <a:lnTo>
                    <a:pt x="618" y="283"/>
                  </a:lnTo>
                  <a:lnTo>
                    <a:pt x="616" y="257"/>
                  </a:lnTo>
                  <a:lnTo>
                    <a:pt x="614" y="231"/>
                  </a:lnTo>
                  <a:lnTo>
                    <a:pt x="614" y="204"/>
                  </a:lnTo>
                  <a:lnTo>
                    <a:pt x="614" y="178"/>
                  </a:lnTo>
                  <a:lnTo>
                    <a:pt x="617" y="151"/>
                  </a:lnTo>
                  <a:lnTo>
                    <a:pt x="617" y="151"/>
                  </a:lnTo>
                  <a:close/>
                  <a:moveTo>
                    <a:pt x="574" y="327"/>
                  </a:moveTo>
                  <a:lnTo>
                    <a:pt x="574" y="327"/>
                  </a:lnTo>
                  <a:lnTo>
                    <a:pt x="574" y="340"/>
                  </a:lnTo>
                  <a:lnTo>
                    <a:pt x="571" y="352"/>
                  </a:lnTo>
                  <a:lnTo>
                    <a:pt x="569" y="363"/>
                  </a:lnTo>
                  <a:lnTo>
                    <a:pt x="566" y="373"/>
                  </a:lnTo>
                  <a:lnTo>
                    <a:pt x="561" y="384"/>
                  </a:lnTo>
                  <a:lnTo>
                    <a:pt x="557" y="393"/>
                  </a:lnTo>
                  <a:lnTo>
                    <a:pt x="550" y="402"/>
                  </a:lnTo>
                  <a:lnTo>
                    <a:pt x="544" y="411"/>
                  </a:lnTo>
                  <a:lnTo>
                    <a:pt x="529" y="427"/>
                  </a:lnTo>
                  <a:lnTo>
                    <a:pt x="512" y="441"/>
                  </a:lnTo>
                  <a:lnTo>
                    <a:pt x="494" y="455"/>
                  </a:lnTo>
                  <a:lnTo>
                    <a:pt x="474" y="469"/>
                  </a:lnTo>
                  <a:lnTo>
                    <a:pt x="474" y="469"/>
                  </a:lnTo>
                  <a:lnTo>
                    <a:pt x="459" y="479"/>
                  </a:lnTo>
                  <a:lnTo>
                    <a:pt x="442" y="491"/>
                  </a:lnTo>
                  <a:lnTo>
                    <a:pt x="433" y="495"/>
                  </a:lnTo>
                  <a:lnTo>
                    <a:pt x="423" y="499"/>
                  </a:lnTo>
                  <a:lnTo>
                    <a:pt x="414" y="501"/>
                  </a:lnTo>
                  <a:lnTo>
                    <a:pt x="404" y="503"/>
                  </a:lnTo>
                  <a:lnTo>
                    <a:pt x="404" y="503"/>
                  </a:lnTo>
                  <a:lnTo>
                    <a:pt x="392" y="503"/>
                  </a:lnTo>
                  <a:lnTo>
                    <a:pt x="382" y="504"/>
                  </a:lnTo>
                  <a:lnTo>
                    <a:pt x="371" y="505"/>
                  </a:lnTo>
                  <a:lnTo>
                    <a:pt x="359" y="509"/>
                  </a:lnTo>
                  <a:lnTo>
                    <a:pt x="359" y="509"/>
                  </a:lnTo>
                  <a:lnTo>
                    <a:pt x="354" y="510"/>
                  </a:lnTo>
                  <a:lnTo>
                    <a:pt x="348" y="510"/>
                  </a:lnTo>
                  <a:lnTo>
                    <a:pt x="331" y="508"/>
                  </a:lnTo>
                  <a:lnTo>
                    <a:pt x="314" y="505"/>
                  </a:lnTo>
                  <a:lnTo>
                    <a:pt x="299" y="503"/>
                  </a:lnTo>
                  <a:lnTo>
                    <a:pt x="299" y="503"/>
                  </a:lnTo>
                  <a:lnTo>
                    <a:pt x="278" y="501"/>
                  </a:lnTo>
                  <a:lnTo>
                    <a:pt x="253" y="500"/>
                  </a:lnTo>
                  <a:lnTo>
                    <a:pt x="240" y="499"/>
                  </a:lnTo>
                  <a:lnTo>
                    <a:pt x="229" y="496"/>
                  </a:lnTo>
                  <a:lnTo>
                    <a:pt x="217" y="492"/>
                  </a:lnTo>
                  <a:lnTo>
                    <a:pt x="209" y="487"/>
                  </a:lnTo>
                  <a:lnTo>
                    <a:pt x="209" y="487"/>
                  </a:lnTo>
                  <a:lnTo>
                    <a:pt x="205" y="483"/>
                  </a:lnTo>
                  <a:lnTo>
                    <a:pt x="200" y="480"/>
                  </a:lnTo>
                  <a:lnTo>
                    <a:pt x="191" y="476"/>
                  </a:lnTo>
                  <a:lnTo>
                    <a:pt x="180" y="472"/>
                  </a:lnTo>
                  <a:lnTo>
                    <a:pt x="171" y="469"/>
                  </a:lnTo>
                  <a:lnTo>
                    <a:pt x="171" y="469"/>
                  </a:lnTo>
                  <a:lnTo>
                    <a:pt x="129" y="445"/>
                  </a:lnTo>
                  <a:lnTo>
                    <a:pt x="129" y="445"/>
                  </a:lnTo>
                  <a:lnTo>
                    <a:pt x="123" y="441"/>
                  </a:lnTo>
                  <a:lnTo>
                    <a:pt x="116" y="435"/>
                  </a:lnTo>
                  <a:lnTo>
                    <a:pt x="110" y="428"/>
                  </a:lnTo>
                  <a:lnTo>
                    <a:pt x="103" y="420"/>
                  </a:lnTo>
                  <a:lnTo>
                    <a:pt x="91" y="402"/>
                  </a:lnTo>
                  <a:lnTo>
                    <a:pt x="79" y="381"/>
                  </a:lnTo>
                  <a:lnTo>
                    <a:pt x="70" y="360"/>
                  </a:lnTo>
                  <a:lnTo>
                    <a:pt x="62" y="339"/>
                  </a:lnTo>
                  <a:lnTo>
                    <a:pt x="59" y="321"/>
                  </a:lnTo>
                  <a:lnTo>
                    <a:pt x="56" y="305"/>
                  </a:lnTo>
                  <a:lnTo>
                    <a:pt x="56" y="305"/>
                  </a:lnTo>
                  <a:lnTo>
                    <a:pt x="55" y="288"/>
                  </a:lnTo>
                  <a:lnTo>
                    <a:pt x="53" y="272"/>
                  </a:lnTo>
                  <a:lnTo>
                    <a:pt x="48" y="238"/>
                  </a:lnTo>
                  <a:lnTo>
                    <a:pt x="47" y="221"/>
                  </a:lnTo>
                  <a:lnTo>
                    <a:pt x="45" y="204"/>
                  </a:lnTo>
                  <a:lnTo>
                    <a:pt x="44" y="187"/>
                  </a:lnTo>
                  <a:lnTo>
                    <a:pt x="45" y="172"/>
                  </a:lnTo>
                  <a:lnTo>
                    <a:pt x="45" y="172"/>
                  </a:lnTo>
                  <a:lnTo>
                    <a:pt x="49" y="168"/>
                  </a:lnTo>
                  <a:lnTo>
                    <a:pt x="53" y="164"/>
                  </a:lnTo>
                  <a:lnTo>
                    <a:pt x="56" y="159"/>
                  </a:lnTo>
                  <a:lnTo>
                    <a:pt x="56" y="152"/>
                  </a:lnTo>
                  <a:lnTo>
                    <a:pt x="56" y="144"/>
                  </a:lnTo>
                  <a:lnTo>
                    <a:pt x="56" y="144"/>
                  </a:lnTo>
                  <a:lnTo>
                    <a:pt x="56" y="140"/>
                  </a:lnTo>
                  <a:lnTo>
                    <a:pt x="55" y="136"/>
                  </a:lnTo>
                  <a:lnTo>
                    <a:pt x="55" y="136"/>
                  </a:lnTo>
                  <a:lnTo>
                    <a:pt x="61" y="126"/>
                  </a:lnTo>
                  <a:lnTo>
                    <a:pt x="69" y="118"/>
                  </a:lnTo>
                  <a:lnTo>
                    <a:pt x="78" y="113"/>
                  </a:lnTo>
                  <a:lnTo>
                    <a:pt x="89" y="108"/>
                  </a:lnTo>
                  <a:lnTo>
                    <a:pt x="100" y="105"/>
                  </a:lnTo>
                  <a:lnTo>
                    <a:pt x="112" y="105"/>
                  </a:lnTo>
                  <a:lnTo>
                    <a:pt x="124" y="105"/>
                  </a:lnTo>
                  <a:lnTo>
                    <a:pt x="136" y="108"/>
                  </a:lnTo>
                  <a:lnTo>
                    <a:pt x="149" y="110"/>
                  </a:lnTo>
                  <a:lnTo>
                    <a:pt x="161" y="115"/>
                  </a:lnTo>
                  <a:lnTo>
                    <a:pt x="171" y="121"/>
                  </a:lnTo>
                  <a:lnTo>
                    <a:pt x="181" y="129"/>
                  </a:lnTo>
                  <a:lnTo>
                    <a:pt x="191" y="136"/>
                  </a:lnTo>
                  <a:lnTo>
                    <a:pt x="198" y="146"/>
                  </a:lnTo>
                  <a:lnTo>
                    <a:pt x="205" y="155"/>
                  </a:lnTo>
                  <a:lnTo>
                    <a:pt x="209" y="166"/>
                  </a:lnTo>
                  <a:lnTo>
                    <a:pt x="209" y="166"/>
                  </a:lnTo>
                  <a:lnTo>
                    <a:pt x="210" y="168"/>
                  </a:lnTo>
                  <a:lnTo>
                    <a:pt x="210" y="168"/>
                  </a:lnTo>
                  <a:lnTo>
                    <a:pt x="209" y="172"/>
                  </a:lnTo>
                  <a:lnTo>
                    <a:pt x="209" y="177"/>
                  </a:lnTo>
                  <a:lnTo>
                    <a:pt x="209" y="182"/>
                  </a:lnTo>
                  <a:lnTo>
                    <a:pt x="212" y="187"/>
                  </a:lnTo>
                  <a:lnTo>
                    <a:pt x="212" y="187"/>
                  </a:lnTo>
                  <a:lnTo>
                    <a:pt x="214" y="194"/>
                  </a:lnTo>
                  <a:lnTo>
                    <a:pt x="217" y="200"/>
                  </a:lnTo>
                  <a:lnTo>
                    <a:pt x="221" y="216"/>
                  </a:lnTo>
                  <a:lnTo>
                    <a:pt x="225" y="249"/>
                  </a:lnTo>
                  <a:lnTo>
                    <a:pt x="229" y="266"/>
                  </a:lnTo>
                  <a:lnTo>
                    <a:pt x="231" y="274"/>
                  </a:lnTo>
                  <a:lnTo>
                    <a:pt x="234" y="280"/>
                  </a:lnTo>
                  <a:lnTo>
                    <a:pt x="238" y="287"/>
                  </a:lnTo>
                  <a:lnTo>
                    <a:pt x="243" y="293"/>
                  </a:lnTo>
                  <a:lnTo>
                    <a:pt x="249" y="299"/>
                  </a:lnTo>
                  <a:lnTo>
                    <a:pt x="257" y="302"/>
                  </a:lnTo>
                  <a:lnTo>
                    <a:pt x="257" y="302"/>
                  </a:lnTo>
                  <a:lnTo>
                    <a:pt x="268" y="306"/>
                  </a:lnTo>
                  <a:lnTo>
                    <a:pt x="281" y="310"/>
                  </a:lnTo>
                  <a:lnTo>
                    <a:pt x="295" y="313"/>
                  </a:lnTo>
                  <a:lnTo>
                    <a:pt x="310" y="316"/>
                  </a:lnTo>
                  <a:lnTo>
                    <a:pt x="324" y="316"/>
                  </a:lnTo>
                  <a:lnTo>
                    <a:pt x="338" y="314"/>
                  </a:lnTo>
                  <a:lnTo>
                    <a:pt x="350" y="310"/>
                  </a:lnTo>
                  <a:lnTo>
                    <a:pt x="355" y="308"/>
                  </a:lnTo>
                  <a:lnTo>
                    <a:pt x="361" y="305"/>
                  </a:lnTo>
                  <a:lnTo>
                    <a:pt x="361" y="305"/>
                  </a:lnTo>
                  <a:lnTo>
                    <a:pt x="372" y="295"/>
                  </a:lnTo>
                  <a:lnTo>
                    <a:pt x="380" y="284"/>
                  </a:lnTo>
                  <a:lnTo>
                    <a:pt x="388" y="274"/>
                  </a:lnTo>
                  <a:lnTo>
                    <a:pt x="392" y="262"/>
                  </a:lnTo>
                  <a:lnTo>
                    <a:pt x="396" y="250"/>
                  </a:lnTo>
                  <a:lnTo>
                    <a:pt x="397" y="237"/>
                  </a:lnTo>
                  <a:lnTo>
                    <a:pt x="399" y="208"/>
                  </a:lnTo>
                  <a:lnTo>
                    <a:pt x="399" y="208"/>
                  </a:lnTo>
                  <a:lnTo>
                    <a:pt x="400" y="185"/>
                  </a:lnTo>
                  <a:lnTo>
                    <a:pt x="401" y="160"/>
                  </a:lnTo>
                  <a:lnTo>
                    <a:pt x="403" y="135"/>
                  </a:lnTo>
                  <a:lnTo>
                    <a:pt x="401" y="122"/>
                  </a:lnTo>
                  <a:lnTo>
                    <a:pt x="400" y="110"/>
                  </a:lnTo>
                  <a:lnTo>
                    <a:pt x="400" y="110"/>
                  </a:lnTo>
                  <a:lnTo>
                    <a:pt x="396" y="78"/>
                  </a:lnTo>
                  <a:lnTo>
                    <a:pt x="392" y="46"/>
                  </a:lnTo>
                  <a:lnTo>
                    <a:pt x="558" y="46"/>
                  </a:lnTo>
                  <a:lnTo>
                    <a:pt x="558" y="46"/>
                  </a:lnTo>
                  <a:lnTo>
                    <a:pt x="560" y="46"/>
                  </a:lnTo>
                  <a:lnTo>
                    <a:pt x="560" y="46"/>
                  </a:lnTo>
                  <a:lnTo>
                    <a:pt x="562" y="50"/>
                  </a:lnTo>
                  <a:lnTo>
                    <a:pt x="565" y="54"/>
                  </a:lnTo>
                  <a:lnTo>
                    <a:pt x="565" y="54"/>
                  </a:lnTo>
                  <a:lnTo>
                    <a:pt x="570" y="61"/>
                  </a:lnTo>
                  <a:lnTo>
                    <a:pt x="574" y="67"/>
                  </a:lnTo>
                  <a:lnTo>
                    <a:pt x="577" y="75"/>
                  </a:lnTo>
                  <a:lnTo>
                    <a:pt x="578" y="84"/>
                  </a:lnTo>
                  <a:lnTo>
                    <a:pt x="578" y="104"/>
                  </a:lnTo>
                  <a:lnTo>
                    <a:pt x="577" y="123"/>
                  </a:lnTo>
                  <a:lnTo>
                    <a:pt x="573" y="144"/>
                  </a:lnTo>
                  <a:lnTo>
                    <a:pt x="570" y="164"/>
                  </a:lnTo>
                  <a:lnTo>
                    <a:pt x="566" y="182"/>
                  </a:lnTo>
                  <a:lnTo>
                    <a:pt x="565" y="197"/>
                  </a:lnTo>
                  <a:lnTo>
                    <a:pt x="565" y="197"/>
                  </a:lnTo>
                  <a:lnTo>
                    <a:pt x="565" y="212"/>
                  </a:lnTo>
                  <a:lnTo>
                    <a:pt x="566" y="229"/>
                  </a:lnTo>
                  <a:lnTo>
                    <a:pt x="569" y="262"/>
                  </a:lnTo>
                  <a:lnTo>
                    <a:pt x="573" y="295"/>
                  </a:lnTo>
                  <a:lnTo>
                    <a:pt x="574" y="310"/>
                  </a:lnTo>
                  <a:lnTo>
                    <a:pt x="574" y="327"/>
                  </a:lnTo>
                  <a:lnTo>
                    <a:pt x="574" y="3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594"/>
            <p:cNvSpPr>
              <a:spLocks/>
            </p:cNvSpPr>
            <p:nvPr/>
          </p:nvSpPr>
          <p:spPr bwMode="auto">
            <a:xfrm>
              <a:off x="3319463" y="2089150"/>
              <a:ext cx="122238" cy="193675"/>
            </a:xfrm>
            <a:custGeom>
              <a:avLst/>
              <a:gdLst/>
              <a:ahLst/>
              <a:cxnLst>
                <a:cxn ang="0">
                  <a:pos x="273" y="1"/>
                </a:cxn>
                <a:cxn ang="0">
                  <a:pos x="223" y="27"/>
                </a:cxn>
                <a:cxn ang="0">
                  <a:pos x="194" y="47"/>
                </a:cxn>
                <a:cxn ang="0">
                  <a:pos x="168" y="68"/>
                </a:cxn>
                <a:cxn ang="0">
                  <a:pos x="133" y="104"/>
                </a:cxn>
                <a:cxn ang="0">
                  <a:pos x="92" y="162"/>
                </a:cxn>
                <a:cxn ang="0">
                  <a:pos x="73" y="193"/>
                </a:cxn>
                <a:cxn ang="0">
                  <a:pos x="44" y="257"/>
                </a:cxn>
                <a:cxn ang="0">
                  <a:pos x="23" y="323"/>
                </a:cxn>
                <a:cxn ang="0">
                  <a:pos x="9" y="389"/>
                </a:cxn>
                <a:cxn ang="0">
                  <a:pos x="0" y="457"/>
                </a:cxn>
                <a:cxn ang="0">
                  <a:pos x="0" y="464"/>
                </a:cxn>
                <a:cxn ang="0">
                  <a:pos x="0" y="467"/>
                </a:cxn>
                <a:cxn ang="0">
                  <a:pos x="1" y="476"/>
                </a:cxn>
                <a:cxn ang="0">
                  <a:pos x="6" y="484"/>
                </a:cxn>
                <a:cxn ang="0">
                  <a:pos x="13" y="488"/>
                </a:cxn>
                <a:cxn ang="0">
                  <a:pos x="22" y="489"/>
                </a:cxn>
                <a:cxn ang="0">
                  <a:pos x="34" y="486"/>
                </a:cxn>
                <a:cxn ang="0">
                  <a:pos x="40" y="480"/>
                </a:cxn>
                <a:cxn ang="0">
                  <a:pos x="44" y="472"/>
                </a:cxn>
                <a:cxn ang="0">
                  <a:pos x="45" y="467"/>
                </a:cxn>
                <a:cxn ang="0">
                  <a:pos x="52" y="433"/>
                </a:cxn>
                <a:cxn ang="0">
                  <a:pos x="56" y="397"/>
                </a:cxn>
                <a:cxn ang="0">
                  <a:pos x="57" y="376"/>
                </a:cxn>
                <a:cxn ang="0">
                  <a:pos x="61" y="342"/>
                </a:cxn>
                <a:cxn ang="0">
                  <a:pos x="68" y="321"/>
                </a:cxn>
                <a:cxn ang="0">
                  <a:pos x="72" y="312"/>
                </a:cxn>
                <a:cxn ang="0">
                  <a:pos x="86" y="285"/>
                </a:cxn>
                <a:cxn ang="0">
                  <a:pos x="108" y="229"/>
                </a:cxn>
                <a:cxn ang="0">
                  <a:pos x="121" y="201"/>
                </a:cxn>
                <a:cxn ang="0">
                  <a:pos x="137" y="174"/>
                </a:cxn>
                <a:cxn ang="0">
                  <a:pos x="174" y="127"/>
                </a:cxn>
                <a:cxn ang="0">
                  <a:pos x="217" y="87"/>
                </a:cxn>
                <a:cxn ang="0">
                  <a:pos x="268" y="55"/>
                </a:cxn>
                <a:cxn ang="0">
                  <a:pos x="297" y="40"/>
                </a:cxn>
                <a:cxn ang="0">
                  <a:pos x="304" y="35"/>
                </a:cxn>
                <a:cxn ang="0">
                  <a:pos x="308" y="29"/>
                </a:cxn>
                <a:cxn ang="0">
                  <a:pos x="308" y="21"/>
                </a:cxn>
                <a:cxn ang="0">
                  <a:pos x="299" y="5"/>
                </a:cxn>
                <a:cxn ang="0">
                  <a:pos x="287" y="0"/>
                </a:cxn>
                <a:cxn ang="0">
                  <a:pos x="278" y="0"/>
                </a:cxn>
                <a:cxn ang="0">
                  <a:pos x="273" y="1"/>
                </a:cxn>
              </a:cxnLst>
              <a:rect l="0" t="0" r="r" b="b"/>
              <a:pathLst>
                <a:path w="308" h="489">
                  <a:moveTo>
                    <a:pt x="273" y="1"/>
                  </a:moveTo>
                  <a:lnTo>
                    <a:pt x="273" y="1"/>
                  </a:lnTo>
                  <a:lnTo>
                    <a:pt x="239" y="18"/>
                  </a:lnTo>
                  <a:lnTo>
                    <a:pt x="223" y="27"/>
                  </a:lnTo>
                  <a:lnTo>
                    <a:pt x="209" y="36"/>
                  </a:lnTo>
                  <a:lnTo>
                    <a:pt x="194" y="47"/>
                  </a:lnTo>
                  <a:lnTo>
                    <a:pt x="181" y="57"/>
                  </a:lnTo>
                  <a:lnTo>
                    <a:pt x="168" y="68"/>
                  </a:lnTo>
                  <a:lnTo>
                    <a:pt x="157" y="80"/>
                  </a:lnTo>
                  <a:lnTo>
                    <a:pt x="133" y="104"/>
                  </a:lnTo>
                  <a:lnTo>
                    <a:pt x="112" y="132"/>
                  </a:lnTo>
                  <a:lnTo>
                    <a:pt x="92" y="162"/>
                  </a:lnTo>
                  <a:lnTo>
                    <a:pt x="73" y="193"/>
                  </a:lnTo>
                  <a:lnTo>
                    <a:pt x="73" y="193"/>
                  </a:lnTo>
                  <a:lnTo>
                    <a:pt x="57" y="225"/>
                  </a:lnTo>
                  <a:lnTo>
                    <a:pt x="44" y="257"/>
                  </a:lnTo>
                  <a:lnTo>
                    <a:pt x="32" y="290"/>
                  </a:lnTo>
                  <a:lnTo>
                    <a:pt x="23" y="323"/>
                  </a:lnTo>
                  <a:lnTo>
                    <a:pt x="15" y="355"/>
                  </a:lnTo>
                  <a:lnTo>
                    <a:pt x="9" y="389"/>
                  </a:lnTo>
                  <a:lnTo>
                    <a:pt x="5" y="423"/>
                  </a:lnTo>
                  <a:lnTo>
                    <a:pt x="0" y="457"/>
                  </a:lnTo>
                  <a:lnTo>
                    <a:pt x="0" y="457"/>
                  </a:lnTo>
                  <a:lnTo>
                    <a:pt x="0" y="464"/>
                  </a:lnTo>
                  <a:lnTo>
                    <a:pt x="0" y="467"/>
                  </a:lnTo>
                  <a:lnTo>
                    <a:pt x="0" y="467"/>
                  </a:lnTo>
                  <a:lnTo>
                    <a:pt x="0" y="472"/>
                  </a:lnTo>
                  <a:lnTo>
                    <a:pt x="1" y="476"/>
                  </a:lnTo>
                  <a:lnTo>
                    <a:pt x="4" y="480"/>
                  </a:lnTo>
                  <a:lnTo>
                    <a:pt x="6" y="484"/>
                  </a:lnTo>
                  <a:lnTo>
                    <a:pt x="10" y="485"/>
                  </a:lnTo>
                  <a:lnTo>
                    <a:pt x="13" y="488"/>
                  </a:lnTo>
                  <a:lnTo>
                    <a:pt x="22" y="489"/>
                  </a:lnTo>
                  <a:lnTo>
                    <a:pt x="22" y="489"/>
                  </a:lnTo>
                  <a:lnTo>
                    <a:pt x="30" y="488"/>
                  </a:lnTo>
                  <a:lnTo>
                    <a:pt x="34" y="486"/>
                  </a:lnTo>
                  <a:lnTo>
                    <a:pt x="38" y="484"/>
                  </a:lnTo>
                  <a:lnTo>
                    <a:pt x="40" y="480"/>
                  </a:lnTo>
                  <a:lnTo>
                    <a:pt x="43" y="476"/>
                  </a:lnTo>
                  <a:lnTo>
                    <a:pt x="44" y="472"/>
                  </a:lnTo>
                  <a:lnTo>
                    <a:pt x="45" y="467"/>
                  </a:lnTo>
                  <a:lnTo>
                    <a:pt x="45" y="467"/>
                  </a:lnTo>
                  <a:lnTo>
                    <a:pt x="48" y="448"/>
                  </a:lnTo>
                  <a:lnTo>
                    <a:pt x="52" y="433"/>
                  </a:lnTo>
                  <a:lnTo>
                    <a:pt x="55" y="416"/>
                  </a:lnTo>
                  <a:lnTo>
                    <a:pt x="56" y="397"/>
                  </a:lnTo>
                  <a:lnTo>
                    <a:pt x="56" y="397"/>
                  </a:lnTo>
                  <a:lnTo>
                    <a:pt x="57" y="376"/>
                  </a:lnTo>
                  <a:lnTo>
                    <a:pt x="58" y="354"/>
                  </a:lnTo>
                  <a:lnTo>
                    <a:pt x="61" y="342"/>
                  </a:lnTo>
                  <a:lnTo>
                    <a:pt x="64" y="332"/>
                  </a:lnTo>
                  <a:lnTo>
                    <a:pt x="68" y="321"/>
                  </a:lnTo>
                  <a:lnTo>
                    <a:pt x="72" y="312"/>
                  </a:lnTo>
                  <a:lnTo>
                    <a:pt x="72" y="312"/>
                  </a:lnTo>
                  <a:lnTo>
                    <a:pt x="79" y="299"/>
                  </a:lnTo>
                  <a:lnTo>
                    <a:pt x="86" y="285"/>
                  </a:lnTo>
                  <a:lnTo>
                    <a:pt x="98" y="257"/>
                  </a:lnTo>
                  <a:lnTo>
                    <a:pt x="108" y="229"/>
                  </a:lnTo>
                  <a:lnTo>
                    <a:pt x="115" y="216"/>
                  </a:lnTo>
                  <a:lnTo>
                    <a:pt x="121" y="201"/>
                  </a:lnTo>
                  <a:lnTo>
                    <a:pt x="121" y="201"/>
                  </a:lnTo>
                  <a:lnTo>
                    <a:pt x="137" y="174"/>
                  </a:lnTo>
                  <a:lnTo>
                    <a:pt x="155" y="149"/>
                  </a:lnTo>
                  <a:lnTo>
                    <a:pt x="174" y="127"/>
                  </a:lnTo>
                  <a:lnTo>
                    <a:pt x="194" y="106"/>
                  </a:lnTo>
                  <a:lnTo>
                    <a:pt x="217" y="87"/>
                  </a:lnTo>
                  <a:lnTo>
                    <a:pt x="242" y="70"/>
                  </a:lnTo>
                  <a:lnTo>
                    <a:pt x="268" y="55"/>
                  </a:lnTo>
                  <a:lnTo>
                    <a:pt x="297" y="40"/>
                  </a:lnTo>
                  <a:lnTo>
                    <a:pt x="297" y="40"/>
                  </a:lnTo>
                  <a:lnTo>
                    <a:pt x="300" y="39"/>
                  </a:lnTo>
                  <a:lnTo>
                    <a:pt x="304" y="35"/>
                  </a:lnTo>
                  <a:lnTo>
                    <a:pt x="307" y="32"/>
                  </a:lnTo>
                  <a:lnTo>
                    <a:pt x="308" y="29"/>
                  </a:lnTo>
                  <a:lnTo>
                    <a:pt x="308" y="25"/>
                  </a:lnTo>
                  <a:lnTo>
                    <a:pt x="308" y="21"/>
                  </a:lnTo>
                  <a:lnTo>
                    <a:pt x="304" y="13"/>
                  </a:lnTo>
                  <a:lnTo>
                    <a:pt x="299" y="5"/>
                  </a:lnTo>
                  <a:lnTo>
                    <a:pt x="291" y="1"/>
                  </a:lnTo>
                  <a:lnTo>
                    <a:pt x="287" y="0"/>
                  </a:lnTo>
                  <a:lnTo>
                    <a:pt x="283" y="0"/>
                  </a:lnTo>
                  <a:lnTo>
                    <a:pt x="278" y="0"/>
                  </a:lnTo>
                  <a:lnTo>
                    <a:pt x="273" y="1"/>
                  </a:lnTo>
                  <a:lnTo>
                    <a:pt x="27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595"/>
            <p:cNvSpPr>
              <a:spLocks/>
            </p:cNvSpPr>
            <p:nvPr/>
          </p:nvSpPr>
          <p:spPr bwMode="auto">
            <a:xfrm>
              <a:off x="3495676" y="2093913"/>
              <a:ext cx="142875" cy="174625"/>
            </a:xfrm>
            <a:custGeom>
              <a:avLst/>
              <a:gdLst/>
              <a:ahLst/>
              <a:cxnLst>
                <a:cxn ang="0">
                  <a:pos x="352" y="399"/>
                </a:cxn>
                <a:cxn ang="0">
                  <a:pos x="344" y="365"/>
                </a:cxn>
                <a:cxn ang="0">
                  <a:pos x="334" y="332"/>
                </a:cxn>
                <a:cxn ang="0">
                  <a:pos x="303" y="267"/>
                </a:cxn>
                <a:cxn ang="0">
                  <a:pos x="265" y="207"/>
                </a:cxn>
                <a:cxn ang="0">
                  <a:pos x="223" y="152"/>
                </a:cxn>
                <a:cxn ang="0">
                  <a:pos x="203" y="127"/>
                </a:cxn>
                <a:cxn ang="0">
                  <a:pos x="174" y="92"/>
                </a:cxn>
                <a:cxn ang="0">
                  <a:pos x="151" y="71"/>
                </a:cxn>
                <a:cxn ang="0">
                  <a:pos x="138" y="62"/>
                </a:cxn>
                <a:cxn ang="0">
                  <a:pos x="88" y="30"/>
                </a:cxn>
                <a:cxn ang="0">
                  <a:pos x="59" y="19"/>
                </a:cxn>
                <a:cxn ang="0">
                  <a:pos x="50" y="17"/>
                </a:cxn>
                <a:cxn ang="0">
                  <a:pos x="46" y="22"/>
                </a:cxn>
                <a:cxn ang="0">
                  <a:pos x="46" y="17"/>
                </a:cxn>
                <a:cxn ang="0">
                  <a:pos x="42" y="9"/>
                </a:cxn>
                <a:cxn ang="0">
                  <a:pos x="36" y="4"/>
                </a:cxn>
                <a:cxn ang="0">
                  <a:pos x="24" y="0"/>
                </a:cxn>
                <a:cxn ang="0">
                  <a:pos x="11" y="4"/>
                </a:cxn>
                <a:cxn ang="0">
                  <a:pos x="4" y="9"/>
                </a:cxn>
                <a:cxn ang="0">
                  <a:pos x="2" y="17"/>
                </a:cxn>
                <a:cxn ang="0">
                  <a:pos x="0" y="29"/>
                </a:cxn>
                <a:cxn ang="0">
                  <a:pos x="2" y="34"/>
                </a:cxn>
                <a:cxn ang="0">
                  <a:pos x="7" y="45"/>
                </a:cxn>
                <a:cxn ang="0">
                  <a:pos x="12" y="49"/>
                </a:cxn>
                <a:cxn ang="0">
                  <a:pos x="80" y="80"/>
                </a:cxn>
                <a:cxn ang="0">
                  <a:pos x="93" y="88"/>
                </a:cxn>
                <a:cxn ang="0">
                  <a:pos x="117" y="105"/>
                </a:cxn>
                <a:cxn ang="0">
                  <a:pos x="147" y="136"/>
                </a:cxn>
                <a:cxn ang="0">
                  <a:pos x="168" y="158"/>
                </a:cxn>
                <a:cxn ang="0">
                  <a:pos x="212" y="211"/>
                </a:cxn>
                <a:cxn ang="0">
                  <a:pos x="251" y="268"/>
                </a:cxn>
                <a:cxn ang="0">
                  <a:pos x="268" y="302"/>
                </a:cxn>
                <a:cxn ang="0">
                  <a:pos x="287" y="340"/>
                </a:cxn>
                <a:cxn ang="0">
                  <a:pos x="301" y="379"/>
                </a:cxn>
                <a:cxn ang="0">
                  <a:pos x="309" y="416"/>
                </a:cxn>
                <a:cxn ang="0">
                  <a:pos x="310" y="421"/>
                </a:cxn>
                <a:cxn ang="0">
                  <a:pos x="314" y="432"/>
                </a:cxn>
                <a:cxn ang="0">
                  <a:pos x="318" y="434"/>
                </a:cxn>
                <a:cxn ang="0">
                  <a:pos x="330" y="444"/>
                </a:cxn>
                <a:cxn ang="0">
                  <a:pos x="343" y="444"/>
                </a:cxn>
                <a:cxn ang="0">
                  <a:pos x="355" y="437"/>
                </a:cxn>
                <a:cxn ang="0">
                  <a:pos x="360" y="423"/>
                </a:cxn>
                <a:cxn ang="0">
                  <a:pos x="360" y="416"/>
                </a:cxn>
                <a:cxn ang="0">
                  <a:pos x="357" y="407"/>
                </a:cxn>
                <a:cxn ang="0">
                  <a:pos x="352" y="399"/>
                </a:cxn>
              </a:cxnLst>
              <a:rect l="0" t="0" r="r" b="b"/>
              <a:pathLst>
                <a:path w="360" h="444">
                  <a:moveTo>
                    <a:pt x="352" y="399"/>
                  </a:moveTo>
                  <a:lnTo>
                    <a:pt x="352" y="399"/>
                  </a:lnTo>
                  <a:lnTo>
                    <a:pt x="348" y="382"/>
                  </a:lnTo>
                  <a:lnTo>
                    <a:pt x="344" y="365"/>
                  </a:lnTo>
                  <a:lnTo>
                    <a:pt x="339" y="348"/>
                  </a:lnTo>
                  <a:lnTo>
                    <a:pt x="334" y="332"/>
                  </a:lnTo>
                  <a:lnTo>
                    <a:pt x="320" y="298"/>
                  </a:lnTo>
                  <a:lnTo>
                    <a:pt x="303" y="267"/>
                  </a:lnTo>
                  <a:lnTo>
                    <a:pt x="284" y="237"/>
                  </a:lnTo>
                  <a:lnTo>
                    <a:pt x="265" y="207"/>
                  </a:lnTo>
                  <a:lnTo>
                    <a:pt x="244" y="178"/>
                  </a:lnTo>
                  <a:lnTo>
                    <a:pt x="223" y="152"/>
                  </a:lnTo>
                  <a:lnTo>
                    <a:pt x="223" y="152"/>
                  </a:lnTo>
                  <a:lnTo>
                    <a:pt x="203" y="127"/>
                  </a:lnTo>
                  <a:lnTo>
                    <a:pt x="183" y="104"/>
                  </a:lnTo>
                  <a:lnTo>
                    <a:pt x="174" y="92"/>
                  </a:lnTo>
                  <a:lnTo>
                    <a:pt x="163" y="81"/>
                  </a:lnTo>
                  <a:lnTo>
                    <a:pt x="151" y="71"/>
                  </a:lnTo>
                  <a:lnTo>
                    <a:pt x="138" y="62"/>
                  </a:lnTo>
                  <a:lnTo>
                    <a:pt x="138" y="62"/>
                  </a:lnTo>
                  <a:lnTo>
                    <a:pt x="118" y="50"/>
                  </a:lnTo>
                  <a:lnTo>
                    <a:pt x="88" y="30"/>
                  </a:lnTo>
                  <a:lnTo>
                    <a:pt x="72" y="22"/>
                  </a:lnTo>
                  <a:lnTo>
                    <a:pt x="59" y="19"/>
                  </a:lnTo>
                  <a:lnTo>
                    <a:pt x="54" y="17"/>
                  </a:lnTo>
                  <a:lnTo>
                    <a:pt x="50" y="17"/>
                  </a:lnTo>
                  <a:lnTo>
                    <a:pt x="47" y="20"/>
                  </a:lnTo>
                  <a:lnTo>
                    <a:pt x="46" y="22"/>
                  </a:lnTo>
                  <a:lnTo>
                    <a:pt x="46" y="22"/>
                  </a:lnTo>
                  <a:lnTo>
                    <a:pt x="46" y="17"/>
                  </a:lnTo>
                  <a:lnTo>
                    <a:pt x="45" y="13"/>
                  </a:lnTo>
                  <a:lnTo>
                    <a:pt x="42" y="9"/>
                  </a:lnTo>
                  <a:lnTo>
                    <a:pt x="40" y="5"/>
                  </a:lnTo>
                  <a:lnTo>
                    <a:pt x="36" y="4"/>
                  </a:lnTo>
                  <a:lnTo>
                    <a:pt x="32" y="2"/>
                  </a:lnTo>
                  <a:lnTo>
                    <a:pt x="24" y="0"/>
                  </a:lnTo>
                  <a:lnTo>
                    <a:pt x="15" y="2"/>
                  </a:lnTo>
                  <a:lnTo>
                    <a:pt x="11" y="4"/>
                  </a:lnTo>
                  <a:lnTo>
                    <a:pt x="8" y="5"/>
                  </a:lnTo>
                  <a:lnTo>
                    <a:pt x="4" y="9"/>
                  </a:lnTo>
                  <a:lnTo>
                    <a:pt x="3" y="13"/>
                  </a:lnTo>
                  <a:lnTo>
                    <a:pt x="2" y="17"/>
                  </a:lnTo>
                  <a:lnTo>
                    <a:pt x="0" y="22"/>
                  </a:lnTo>
                  <a:lnTo>
                    <a:pt x="0" y="29"/>
                  </a:lnTo>
                  <a:lnTo>
                    <a:pt x="0" y="29"/>
                  </a:lnTo>
                  <a:lnTo>
                    <a:pt x="2" y="34"/>
                  </a:lnTo>
                  <a:lnTo>
                    <a:pt x="4" y="39"/>
                  </a:lnTo>
                  <a:lnTo>
                    <a:pt x="7" y="45"/>
                  </a:lnTo>
                  <a:lnTo>
                    <a:pt x="12" y="49"/>
                  </a:lnTo>
                  <a:lnTo>
                    <a:pt x="12" y="49"/>
                  </a:lnTo>
                  <a:lnTo>
                    <a:pt x="46" y="63"/>
                  </a:lnTo>
                  <a:lnTo>
                    <a:pt x="80" y="80"/>
                  </a:lnTo>
                  <a:lnTo>
                    <a:pt x="80" y="80"/>
                  </a:lnTo>
                  <a:lnTo>
                    <a:pt x="93" y="88"/>
                  </a:lnTo>
                  <a:lnTo>
                    <a:pt x="106" y="96"/>
                  </a:lnTo>
                  <a:lnTo>
                    <a:pt x="117" y="105"/>
                  </a:lnTo>
                  <a:lnTo>
                    <a:pt x="127" y="115"/>
                  </a:lnTo>
                  <a:lnTo>
                    <a:pt x="147" y="136"/>
                  </a:lnTo>
                  <a:lnTo>
                    <a:pt x="168" y="158"/>
                  </a:lnTo>
                  <a:lnTo>
                    <a:pt x="168" y="158"/>
                  </a:lnTo>
                  <a:lnTo>
                    <a:pt x="190" y="185"/>
                  </a:lnTo>
                  <a:lnTo>
                    <a:pt x="212" y="211"/>
                  </a:lnTo>
                  <a:lnTo>
                    <a:pt x="232" y="240"/>
                  </a:lnTo>
                  <a:lnTo>
                    <a:pt x="251" y="268"/>
                  </a:lnTo>
                  <a:lnTo>
                    <a:pt x="251" y="268"/>
                  </a:lnTo>
                  <a:lnTo>
                    <a:pt x="268" y="302"/>
                  </a:lnTo>
                  <a:lnTo>
                    <a:pt x="278" y="321"/>
                  </a:lnTo>
                  <a:lnTo>
                    <a:pt x="287" y="340"/>
                  </a:lnTo>
                  <a:lnTo>
                    <a:pt x="295" y="360"/>
                  </a:lnTo>
                  <a:lnTo>
                    <a:pt x="301" y="379"/>
                  </a:lnTo>
                  <a:lnTo>
                    <a:pt x="306" y="399"/>
                  </a:lnTo>
                  <a:lnTo>
                    <a:pt x="309" y="416"/>
                  </a:lnTo>
                  <a:lnTo>
                    <a:pt x="309" y="416"/>
                  </a:lnTo>
                  <a:lnTo>
                    <a:pt x="310" y="421"/>
                  </a:lnTo>
                  <a:lnTo>
                    <a:pt x="312" y="427"/>
                  </a:lnTo>
                  <a:lnTo>
                    <a:pt x="314" y="432"/>
                  </a:lnTo>
                  <a:lnTo>
                    <a:pt x="318" y="434"/>
                  </a:lnTo>
                  <a:lnTo>
                    <a:pt x="318" y="434"/>
                  </a:lnTo>
                  <a:lnTo>
                    <a:pt x="323" y="440"/>
                  </a:lnTo>
                  <a:lnTo>
                    <a:pt x="330" y="444"/>
                  </a:lnTo>
                  <a:lnTo>
                    <a:pt x="337" y="444"/>
                  </a:lnTo>
                  <a:lnTo>
                    <a:pt x="343" y="444"/>
                  </a:lnTo>
                  <a:lnTo>
                    <a:pt x="350" y="441"/>
                  </a:lnTo>
                  <a:lnTo>
                    <a:pt x="355" y="437"/>
                  </a:lnTo>
                  <a:lnTo>
                    <a:pt x="359" y="430"/>
                  </a:lnTo>
                  <a:lnTo>
                    <a:pt x="360" y="423"/>
                  </a:lnTo>
                  <a:lnTo>
                    <a:pt x="360" y="416"/>
                  </a:lnTo>
                  <a:lnTo>
                    <a:pt x="360" y="416"/>
                  </a:lnTo>
                  <a:lnTo>
                    <a:pt x="360" y="411"/>
                  </a:lnTo>
                  <a:lnTo>
                    <a:pt x="357" y="407"/>
                  </a:lnTo>
                  <a:lnTo>
                    <a:pt x="356" y="403"/>
                  </a:lnTo>
                  <a:lnTo>
                    <a:pt x="352" y="399"/>
                  </a:lnTo>
                  <a:lnTo>
                    <a:pt x="352" y="3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38" name="PA_库_组合 137"/>
          <p:cNvGrpSpPr/>
          <p:nvPr>
            <p:custDataLst>
              <p:tags r:id="rId12"/>
            </p:custDataLst>
          </p:nvPr>
        </p:nvGrpSpPr>
        <p:grpSpPr>
          <a:xfrm>
            <a:off x="5607093" y="2353717"/>
            <a:ext cx="1056217" cy="933449"/>
            <a:chOff x="4151313" y="2036763"/>
            <a:chExt cx="792163" cy="700087"/>
          </a:xfrm>
          <a:solidFill>
            <a:srgbClr val="FBA6A5"/>
          </a:solidFill>
        </p:grpSpPr>
        <p:sp>
          <p:nvSpPr>
            <p:cNvPr id="139" name="Freeform 596"/>
            <p:cNvSpPr>
              <a:spLocks/>
            </p:cNvSpPr>
            <p:nvPr/>
          </p:nvSpPr>
          <p:spPr bwMode="auto">
            <a:xfrm>
              <a:off x="4214813" y="2354263"/>
              <a:ext cx="23813" cy="22225"/>
            </a:xfrm>
            <a:custGeom>
              <a:avLst/>
              <a:gdLst/>
              <a:ahLst/>
              <a:cxnLst>
                <a:cxn ang="0">
                  <a:pos x="53" y="1"/>
                </a:cxn>
                <a:cxn ang="0">
                  <a:pos x="53" y="1"/>
                </a:cxn>
                <a:cxn ang="0">
                  <a:pos x="49" y="3"/>
                </a:cxn>
                <a:cxn ang="0">
                  <a:pos x="45" y="5"/>
                </a:cxn>
                <a:cxn ang="0">
                  <a:pos x="41" y="7"/>
                </a:cxn>
                <a:cxn ang="0">
                  <a:pos x="37" y="9"/>
                </a:cxn>
                <a:cxn ang="0">
                  <a:pos x="37" y="9"/>
                </a:cxn>
                <a:cxn ang="0">
                  <a:pos x="30" y="17"/>
                </a:cxn>
                <a:cxn ang="0">
                  <a:pos x="27" y="21"/>
                </a:cxn>
                <a:cxn ang="0">
                  <a:pos x="23" y="24"/>
                </a:cxn>
                <a:cxn ang="0">
                  <a:pos x="23" y="24"/>
                </a:cxn>
                <a:cxn ang="0">
                  <a:pos x="15" y="29"/>
                </a:cxn>
                <a:cxn ang="0">
                  <a:pos x="8" y="35"/>
                </a:cxn>
                <a:cxn ang="0">
                  <a:pos x="3" y="43"/>
                </a:cxn>
                <a:cxn ang="0">
                  <a:pos x="2" y="47"/>
                </a:cxn>
                <a:cxn ang="0">
                  <a:pos x="0" y="51"/>
                </a:cxn>
                <a:cxn ang="0">
                  <a:pos x="0" y="51"/>
                </a:cxn>
                <a:cxn ang="0">
                  <a:pos x="0" y="54"/>
                </a:cxn>
                <a:cxn ang="0">
                  <a:pos x="2" y="56"/>
                </a:cxn>
                <a:cxn ang="0">
                  <a:pos x="4" y="56"/>
                </a:cxn>
                <a:cxn ang="0">
                  <a:pos x="6" y="58"/>
                </a:cxn>
                <a:cxn ang="0">
                  <a:pos x="10" y="55"/>
                </a:cxn>
                <a:cxn ang="0">
                  <a:pos x="11" y="54"/>
                </a:cxn>
                <a:cxn ang="0">
                  <a:pos x="12" y="51"/>
                </a:cxn>
                <a:cxn ang="0">
                  <a:pos x="12" y="51"/>
                </a:cxn>
                <a:cxn ang="0">
                  <a:pos x="13" y="48"/>
                </a:cxn>
                <a:cxn ang="0">
                  <a:pos x="15" y="45"/>
                </a:cxn>
                <a:cxn ang="0">
                  <a:pos x="20" y="39"/>
                </a:cxn>
                <a:cxn ang="0">
                  <a:pos x="33" y="30"/>
                </a:cxn>
                <a:cxn ang="0">
                  <a:pos x="33" y="30"/>
                </a:cxn>
                <a:cxn ang="0">
                  <a:pos x="38" y="25"/>
                </a:cxn>
                <a:cxn ang="0">
                  <a:pos x="42" y="20"/>
                </a:cxn>
                <a:cxn ang="0">
                  <a:pos x="42" y="20"/>
                </a:cxn>
                <a:cxn ang="0">
                  <a:pos x="46" y="17"/>
                </a:cxn>
                <a:cxn ang="0">
                  <a:pos x="50" y="14"/>
                </a:cxn>
                <a:cxn ang="0">
                  <a:pos x="54" y="13"/>
                </a:cxn>
                <a:cxn ang="0">
                  <a:pos x="59" y="11"/>
                </a:cxn>
                <a:cxn ang="0">
                  <a:pos x="59" y="11"/>
                </a:cxn>
                <a:cxn ang="0">
                  <a:pos x="61" y="9"/>
                </a:cxn>
                <a:cxn ang="0">
                  <a:pos x="61" y="7"/>
                </a:cxn>
                <a:cxn ang="0">
                  <a:pos x="61" y="3"/>
                </a:cxn>
                <a:cxn ang="0">
                  <a:pos x="59" y="1"/>
                </a:cxn>
                <a:cxn ang="0">
                  <a:pos x="57" y="0"/>
                </a:cxn>
                <a:cxn ang="0">
                  <a:pos x="55" y="0"/>
                </a:cxn>
                <a:cxn ang="0">
                  <a:pos x="53" y="1"/>
                </a:cxn>
                <a:cxn ang="0">
                  <a:pos x="53" y="1"/>
                </a:cxn>
              </a:cxnLst>
              <a:rect l="0" t="0" r="r" b="b"/>
              <a:pathLst>
                <a:path w="61" h="58">
                  <a:moveTo>
                    <a:pt x="53" y="1"/>
                  </a:moveTo>
                  <a:lnTo>
                    <a:pt x="53" y="1"/>
                  </a:lnTo>
                  <a:lnTo>
                    <a:pt x="49" y="3"/>
                  </a:lnTo>
                  <a:lnTo>
                    <a:pt x="45" y="5"/>
                  </a:lnTo>
                  <a:lnTo>
                    <a:pt x="41" y="7"/>
                  </a:lnTo>
                  <a:lnTo>
                    <a:pt x="37" y="9"/>
                  </a:lnTo>
                  <a:lnTo>
                    <a:pt x="37" y="9"/>
                  </a:lnTo>
                  <a:lnTo>
                    <a:pt x="30" y="17"/>
                  </a:lnTo>
                  <a:lnTo>
                    <a:pt x="27" y="21"/>
                  </a:lnTo>
                  <a:lnTo>
                    <a:pt x="23" y="24"/>
                  </a:lnTo>
                  <a:lnTo>
                    <a:pt x="23" y="24"/>
                  </a:lnTo>
                  <a:lnTo>
                    <a:pt x="15" y="29"/>
                  </a:lnTo>
                  <a:lnTo>
                    <a:pt x="8" y="35"/>
                  </a:lnTo>
                  <a:lnTo>
                    <a:pt x="3" y="43"/>
                  </a:lnTo>
                  <a:lnTo>
                    <a:pt x="2" y="47"/>
                  </a:lnTo>
                  <a:lnTo>
                    <a:pt x="0" y="51"/>
                  </a:lnTo>
                  <a:lnTo>
                    <a:pt x="0" y="51"/>
                  </a:lnTo>
                  <a:lnTo>
                    <a:pt x="0" y="54"/>
                  </a:lnTo>
                  <a:lnTo>
                    <a:pt x="2" y="56"/>
                  </a:lnTo>
                  <a:lnTo>
                    <a:pt x="4" y="56"/>
                  </a:lnTo>
                  <a:lnTo>
                    <a:pt x="6" y="58"/>
                  </a:lnTo>
                  <a:lnTo>
                    <a:pt x="10" y="55"/>
                  </a:lnTo>
                  <a:lnTo>
                    <a:pt x="11" y="54"/>
                  </a:lnTo>
                  <a:lnTo>
                    <a:pt x="12" y="51"/>
                  </a:lnTo>
                  <a:lnTo>
                    <a:pt x="12" y="51"/>
                  </a:lnTo>
                  <a:lnTo>
                    <a:pt x="13" y="48"/>
                  </a:lnTo>
                  <a:lnTo>
                    <a:pt x="15" y="45"/>
                  </a:lnTo>
                  <a:lnTo>
                    <a:pt x="20" y="39"/>
                  </a:lnTo>
                  <a:lnTo>
                    <a:pt x="33" y="30"/>
                  </a:lnTo>
                  <a:lnTo>
                    <a:pt x="33" y="30"/>
                  </a:lnTo>
                  <a:lnTo>
                    <a:pt x="38" y="25"/>
                  </a:lnTo>
                  <a:lnTo>
                    <a:pt x="42" y="20"/>
                  </a:lnTo>
                  <a:lnTo>
                    <a:pt x="42" y="20"/>
                  </a:lnTo>
                  <a:lnTo>
                    <a:pt x="46" y="17"/>
                  </a:lnTo>
                  <a:lnTo>
                    <a:pt x="50" y="14"/>
                  </a:lnTo>
                  <a:lnTo>
                    <a:pt x="54" y="13"/>
                  </a:lnTo>
                  <a:lnTo>
                    <a:pt x="59" y="11"/>
                  </a:lnTo>
                  <a:lnTo>
                    <a:pt x="59" y="11"/>
                  </a:lnTo>
                  <a:lnTo>
                    <a:pt x="61" y="9"/>
                  </a:lnTo>
                  <a:lnTo>
                    <a:pt x="61" y="7"/>
                  </a:lnTo>
                  <a:lnTo>
                    <a:pt x="61" y="3"/>
                  </a:lnTo>
                  <a:lnTo>
                    <a:pt x="59" y="1"/>
                  </a:lnTo>
                  <a:lnTo>
                    <a:pt x="57" y="0"/>
                  </a:lnTo>
                  <a:lnTo>
                    <a:pt x="55" y="0"/>
                  </a:lnTo>
                  <a:lnTo>
                    <a:pt x="53" y="1"/>
                  </a:lnTo>
                  <a:lnTo>
                    <a:pt x="5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597"/>
            <p:cNvSpPr>
              <a:spLocks/>
            </p:cNvSpPr>
            <p:nvPr/>
          </p:nvSpPr>
          <p:spPr bwMode="auto">
            <a:xfrm>
              <a:off x="4232276" y="2370138"/>
              <a:ext cx="31750" cy="26988"/>
            </a:xfrm>
            <a:custGeom>
              <a:avLst/>
              <a:gdLst/>
              <a:ahLst/>
              <a:cxnLst>
                <a:cxn ang="0">
                  <a:pos x="72" y="1"/>
                </a:cxn>
                <a:cxn ang="0">
                  <a:pos x="72" y="1"/>
                </a:cxn>
                <a:cxn ang="0">
                  <a:pos x="60" y="8"/>
                </a:cxn>
                <a:cxn ang="0">
                  <a:pos x="51" y="14"/>
                </a:cxn>
                <a:cxn ang="0">
                  <a:pos x="30" y="30"/>
                </a:cxn>
                <a:cxn ang="0">
                  <a:pos x="30" y="30"/>
                </a:cxn>
                <a:cxn ang="0">
                  <a:pos x="21" y="37"/>
                </a:cxn>
                <a:cxn ang="0">
                  <a:pos x="13" y="43"/>
                </a:cxn>
                <a:cxn ang="0">
                  <a:pos x="7" y="52"/>
                </a:cxn>
                <a:cxn ang="0">
                  <a:pos x="0" y="61"/>
                </a:cxn>
                <a:cxn ang="0">
                  <a:pos x="0" y="61"/>
                </a:cxn>
                <a:cxn ang="0">
                  <a:pos x="0" y="63"/>
                </a:cxn>
                <a:cxn ang="0">
                  <a:pos x="0" y="65"/>
                </a:cxn>
                <a:cxn ang="0">
                  <a:pos x="3" y="68"/>
                </a:cxn>
                <a:cxn ang="0">
                  <a:pos x="7" y="68"/>
                </a:cxn>
                <a:cxn ang="0">
                  <a:pos x="11" y="67"/>
                </a:cxn>
                <a:cxn ang="0">
                  <a:pos x="15" y="63"/>
                </a:cxn>
                <a:cxn ang="0">
                  <a:pos x="15" y="63"/>
                </a:cxn>
                <a:cxn ang="0">
                  <a:pos x="16" y="60"/>
                </a:cxn>
                <a:cxn ang="0">
                  <a:pos x="16" y="57"/>
                </a:cxn>
                <a:cxn ang="0">
                  <a:pos x="16" y="57"/>
                </a:cxn>
                <a:cxn ang="0">
                  <a:pos x="21" y="52"/>
                </a:cxn>
                <a:cxn ang="0">
                  <a:pos x="28" y="47"/>
                </a:cxn>
                <a:cxn ang="0">
                  <a:pos x="34" y="42"/>
                </a:cxn>
                <a:cxn ang="0">
                  <a:pos x="41" y="37"/>
                </a:cxn>
                <a:cxn ang="0">
                  <a:pos x="41" y="37"/>
                </a:cxn>
                <a:cxn ang="0">
                  <a:pos x="49" y="29"/>
                </a:cxn>
                <a:cxn ang="0">
                  <a:pos x="58" y="22"/>
                </a:cxn>
                <a:cxn ang="0">
                  <a:pos x="77" y="10"/>
                </a:cxn>
                <a:cxn ang="0">
                  <a:pos x="77" y="10"/>
                </a:cxn>
                <a:cxn ang="0">
                  <a:pos x="80" y="9"/>
                </a:cxn>
                <a:cxn ang="0">
                  <a:pos x="80" y="8"/>
                </a:cxn>
                <a:cxn ang="0">
                  <a:pos x="80" y="4"/>
                </a:cxn>
                <a:cxn ang="0">
                  <a:pos x="76" y="0"/>
                </a:cxn>
                <a:cxn ang="0">
                  <a:pos x="75" y="0"/>
                </a:cxn>
                <a:cxn ang="0">
                  <a:pos x="72" y="1"/>
                </a:cxn>
                <a:cxn ang="0">
                  <a:pos x="72" y="1"/>
                </a:cxn>
              </a:cxnLst>
              <a:rect l="0" t="0" r="r" b="b"/>
              <a:pathLst>
                <a:path w="80" h="68">
                  <a:moveTo>
                    <a:pt x="72" y="1"/>
                  </a:moveTo>
                  <a:lnTo>
                    <a:pt x="72" y="1"/>
                  </a:lnTo>
                  <a:lnTo>
                    <a:pt x="60" y="8"/>
                  </a:lnTo>
                  <a:lnTo>
                    <a:pt x="51" y="14"/>
                  </a:lnTo>
                  <a:lnTo>
                    <a:pt x="30" y="30"/>
                  </a:lnTo>
                  <a:lnTo>
                    <a:pt x="30" y="30"/>
                  </a:lnTo>
                  <a:lnTo>
                    <a:pt x="21" y="37"/>
                  </a:lnTo>
                  <a:lnTo>
                    <a:pt x="13" y="43"/>
                  </a:lnTo>
                  <a:lnTo>
                    <a:pt x="7" y="52"/>
                  </a:lnTo>
                  <a:lnTo>
                    <a:pt x="0" y="61"/>
                  </a:lnTo>
                  <a:lnTo>
                    <a:pt x="0" y="61"/>
                  </a:lnTo>
                  <a:lnTo>
                    <a:pt x="0" y="63"/>
                  </a:lnTo>
                  <a:lnTo>
                    <a:pt x="0" y="65"/>
                  </a:lnTo>
                  <a:lnTo>
                    <a:pt x="3" y="68"/>
                  </a:lnTo>
                  <a:lnTo>
                    <a:pt x="7" y="68"/>
                  </a:lnTo>
                  <a:lnTo>
                    <a:pt x="11" y="67"/>
                  </a:lnTo>
                  <a:lnTo>
                    <a:pt x="15" y="63"/>
                  </a:lnTo>
                  <a:lnTo>
                    <a:pt x="15" y="63"/>
                  </a:lnTo>
                  <a:lnTo>
                    <a:pt x="16" y="60"/>
                  </a:lnTo>
                  <a:lnTo>
                    <a:pt x="16" y="57"/>
                  </a:lnTo>
                  <a:lnTo>
                    <a:pt x="16" y="57"/>
                  </a:lnTo>
                  <a:lnTo>
                    <a:pt x="21" y="52"/>
                  </a:lnTo>
                  <a:lnTo>
                    <a:pt x="28" y="47"/>
                  </a:lnTo>
                  <a:lnTo>
                    <a:pt x="34" y="42"/>
                  </a:lnTo>
                  <a:lnTo>
                    <a:pt x="41" y="37"/>
                  </a:lnTo>
                  <a:lnTo>
                    <a:pt x="41" y="37"/>
                  </a:lnTo>
                  <a:lnTo>
                    <a:pt x="49" y="29"/>
                  </a:lnTo>
                  <a:lnTo>
                    <a:pt x="58" y="22"/>
                  </a:lnTo>
                  <a:lnTo>
                    <a:pt x="77" y="10"/>
                  </a:lnTo>
                  <a:lnTo>
                    <a:pt x="77" y="10"/>
                  </a:lnTo>
                  <a:lnTo>
                    <a:pt x="80" y="9"/>
                  </a:lnTo>
                  <a:lnTo>
                    <a:pt x="80" y="8"/>
                  </a:lnTo>
                  <a:lnTo>
                    <a:pt x="80" y="4"/>
                  </a:lnTo>
                  <a:lnTo>
                    <a:pt x="76" y="0"/>
                  </a:lnTo>
                  <a:lnTo>
                    <a:pt x="75" y="0"/>
                  </a:lnTo>
                  <a:lnTo>
                    <a:pt x="72" y="1"/>
                  </a:lnTo>
                  <a:lnTo>
                    <a:pt x="7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Freeform 598"/>
            <p:cNvSpPr>
              <a:spLocks/>
            </p:cNvSpPr>
            <p:nvPr/>
          </p:nvSpPr>
          <p:spPr bwMode="auto">
            <a:xfrm>
              <a:off x="4260851" y="2381250"/>
              <a:ext cx="36513" cy="28575"/>
            </a:xfrm>
            <a:custGeom>
              <a:avLst/>
              <a:gdLst/>
              <a:ahLst/>
              <a:cxnLst>
                <a:cxn ang="0">
                  <a:pos x="84" y="1"/>
                </a:cxn>
                <a:cxn ang="0">
                  <a:pos x="84" y="1"/>
                </a:cxn>
                <a:cxn ang="0">
                  <a:pos x="76" y="4"/>
                </a:cxn>
                <a:cxn ang="0">
                  <a:pos x="68" y="7"/>
                </a:cxn>
                <a:cxn ang="0">
                  <a:pos x="55" y="16"/>
                </a:cxn>
                <a:cxn ang="0">
                  <a:pos x="41" y="25"/>
                </a:cxn>
                <a:cxn ang="0">
                  <a:pos x="27" y="33"/>
                </a:cxn>
                <a:cxn ang="0">
                  <a:pos x="27" y="33"/>
                </a:cxn>
                <a:cxn ang="0">
                  <a:pos x="17" y="39"/>
                </a:cxn>
                <a:cxn ang="0">
                  <a:pos x="8" y="47"/>
                </a:cxn>
                <a:cxn ang="0">
                  <a:pos x="4" y="52"/>
                </a:cxn>
                <a:cxn ang="0">
                  <a:pos x="2" y="58"/>
                </a:cxn>
                <a:cxn ang="0">
                  <a:pos x="0" y="63"/>
                </a:cxn>
                <a:cxn ang="0">
                  <a:pos x="0" y="69"/>
                </a:cxn>
                <a:cxn ang="0">
                  <a:pos x="0" y="69"/>
                </a:cxn>
                <a:cxn ang="0">
                  <a:pos x="0" y="71"/>
                </a:cxn>
                <a:cxn ang="0">
                  <a:pos x="2" y="72"/>
                </a:cxn>
                <a:cxn ang="0">
                  <a:pos x="4" y="73"/>
                </a:cxn>
                <a:cxn ang="0">
                  <a:pos x="7" y="73"/>
                </a:cxn>
                <a:cxn ang="0">
                  <a:pos x="10" y="71"/>
                </a:cxn>
                <a:cxn ang="0">
                  <a:pos x="11" y="68"/>
                </a:cxn>
                <a:cxn ang="0">
                  <a:pos x="11" y="65"/>
                </a:cxn>
                <a:cxn ang="0">
                  <a:pos x="11" y="65"/>
                </a:cxn>
                <a:cxn ang="0">
                  <a:pos x="11" y="62"/>
                </a:cxn>
                <a:cxn ang="0">
                  <a:pos x="14" y="56"/>
                </a:cxn>
                <a:cxn ang="0">
                  <a:pos x="17" y="52"/>
                </a:cxn>
                <a:cxn ang="0">
                  <a:pos x="23" y="48"/>
                </a:cxn>
                <a:cxn ang="0">
                  <a:pos x="33" y="43"/>
                </a:cxn>
                <a:cxn ang="0">
                  <a:pos x="42" y="38"/>
                </a:cxn>
                <a:cxn ang="0">
                  <a:pos x="42" y="38"/>
                </a:cxn>
                <a:cxn ang="0">
                  <a:pos x="63" y="24"/>
                </a:cxn>
                <a:cxn ang="0">
                  <a:pos x="75" y="17"/>
                </a:cxn>
                <a:cxn ang="0">
                  <a:pos x="87" y="12"/>
                </a:cxn>
                <a:cxn ang="0">
                  <a:pos x="87" y="12"/>
                </a:cxn>
                <a:cxn ang="0">
                  <a:pos x="89" y="11"/>
                </a:cxn>
                <a:cxn ang="0">
                  <a:pos x="91" y="9"/>
                </a:cxn>
                <a:cxn ang="0">
                  <a:pos x="91" y="5"/>
                </a:cxn>
                <a:cxn ang="0">
                  <a:pos x="88" y="1"/>
                </a:cxn>
                <a:cxn ang="0">
                  <a:pos x="87" y="0"/>
                </a:cxn>
                <a:cxn ang="0">
                  <a:pos x="84" y="1"/>
                </a:cxn>
                <a:cxn ang="0">
                  <a:pos x="84" y="1"/>
                </a:cxn>
              </a:cxnLst>
              <a:rect l="0" t="0" r="r" b="b"/>
              <a:pathLst>
                <a:path w="91" h="73">
                  <a:moveTo>
                    <a:pt x="84" y="1"/>
                  </a:moveTo>
                  <a:lnTo>
                    <a:pt x="84" y="1"/>
                  </a:lnTo>
                  <a:lnTo>
                    <a:pt x="76" y="4"/>
                  </a:lnTo>
                  <a:lnTo>
                    <a:pt x="68" y="7"/>
                  </a:lnTo>
                  <a:lnTo>
                    <a:pt x="55" y="16"/>
                  </a:lnTo>
                  <a:lnTo>
                    <a:pt x="41" y="25"/>
                  </a:lnTo>
                  <a:lnTo>
                    <a:pt x="27" y="33"/>
                  </a:lnTo>
                  <a:lnTo>
                    <a:pt x="27" y="33"/>
                  </a:lnTo>
                  <a:lnTo>
                    <a:pt x="17" y="39"/>
                  </a:lnTo>
                  <a:lnTo>
                    <a:pt x="8" y="47"/>
                  </a:lnTo>
                  <a:lnTo>
                    <a:pt x="4" y="52"/>
                  </a:lnTo>
                  <a:lnTo>
                    <a:pt x="2" y="58"/>
                  </a:lnTo>
                  <a:lnTo>
                    <a:pt x="0" y="63"/>
                  </a:lnTo>
                  <a:lnTo>
                    <a:pt x="0" y="69"/>
                  </a:lnTo>
                  <a:lnTo>
                    <a:pt x="0" y="69"/>
                  </a:lnTo>
                  <a:lnTo>
                    <a:pt x="0" y="71"/>
                  </a:lnTo>
                  <a:lnTo>
                    <a:pt x="2" y="72"/>
                  </a:lnTo>
                  <a:lnTo>
                    <a:pt x="4" y="73"/>
                  </a:lnTo>
                  <a:lnTo>
                    <a:pt x="7" y="73"/>
                  </a:lnTo>
                  <a:lnTo>
                    <a:pt x="10" y="71"/>
                  </a:lnTo>
                  <a:lnTo>
                    <a:pt x="11" y="68"/>
                  </a:lnTo>
                  <a:lnTo>
                    <a:pt x="11" y="65"/>
                  </a:lnTo>
                  <a:lnTo>
                    <a:pt x="11" y="65"/>
                  </a:lnTo>
                  <a:lnTo>
                    <a:pt x="11" y="62"/>
                  </a:lnTo>
                  <a:lnTo>
                    <a:pt x="14" y="56"/>
                  </a:lnTo>
                  <a:lnTo>
                    <a:pt x="17" y="52"/>
                  </a:lnTo>
                  <a:lnTo>
                    <a:pt x="23" y="48"/>
                  </a:lnTo>
                  <a:lnTo>
                    <a:pt x="33" y="43"/>
                  </a:lnTo>
                  <a:lnTo>
                    <a:pt x="42" y="38"/>
                  </a:lnTo>
                  <a:lnTo>
                    <a:pt x="42" y="38"/>
                  </a:lnTo>
                  <a:lnTo>
                    <a:pt x="63" y="24"/>
                  </a:lnTo>
                  <a:lnTo>
                    <a:pt x="75" y="17"/>
                  </a:lnTo>
                  <a:lnTo>
                    <a:pt x="87" y="12"/>
                  </a:lnTo>
                  <a:lnTo>
                    <a:pt x="87" y="12"/>
                  </a:lnTo>
                  <a:lnTo>
                    <a:pt x="89" y="11"/>
                  </a:lnTo>
                  <a:lnTo>
                    <a:pt x="91" y="9"/>
                  </a:lnTo>
                  <a:lnTo>
                    <a:pt x="91" y="5"/>
                  </a:lnTo>
                  <a:lnTo>
                    <a:pt x="88" y="1"/>
                  </a:lnTo>
                  <a:lnTo>
                    <a:pt x="87" y="0"/>
                  </a:lnTo>
                  <a:lnTo>
                    <a:pt x="84" y="1"/>
                  </a:lnTo>
                  <a:lnTo>
                    <a:pt x="8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599"/>
            <p:cNvSpPr>
              <a:spLocks/>
            </p:cNvSpPr>
            <p:nvPr/>
          </p:nvSpPr>
          <p:spPr bwMode="auto">
            <a:xfrm>
              <a:off x="4284663" y="2398713"/>
              <a:ext cx="34925" cy="25400"/>
            </a:xfrm>
            <a:custGeom>
              <a:avLst/>
              <a:gdLst/>
              <a:ahLst/>
              <a:cxnLst>
                <a:cxn ang="0">
                  <a:pos x="78" y="1"/>
                </a:cxn>
                <a:cxn ang="0">
                  <a:pos x="78" y="1"/>
                </a:cxn>
                <a:cxn ang="0">
                  <a:pos x="39" y="25"/>
                </a:cxn>
                <a:cxn ang="0">
                  <a:pos x="19" y="38"/>
                </a:cxn>
                <a:cxn ang="0">
                  <a:pos x="1" y="51"/>
                </a:cxn>
                <a:cxn ang="0">
                  <a:pos x="1" y="51"/>
                </a:cxn>
                <a:cxn ang="0">
                  <a:pos x="0" y="53"/>
                </a:cxn>
                <a:cxn ang="0">
                  <a:pos x="0" y="55"/>
                </a:cxn>
                <a:cxn ang="0">
                  <a:pos x="0" y="57"/>
                </a:cxn>
                <a:cxn ang="0">
                  <a:pos x="1" y="59"/>
                </a:cxn>
                <a:cxn ang="0">
                  <a:pos x="5" y="61"/>
                </a:cxn>
                <a:cxn ang="0">
                  <a:pos x="7" y="61"/>
                </a:cxn>
                <a:cxn ang="0">
                  <a:pos x="10" y="60"/>
                </a:cxn>
                <a:cxn ang="0">
                  <a:pos x="10" y="60"/>
                </a:cxn>
                <a:cxn ang="0">
                  <a:pos x="27" y="46"/>
                </a:cxn>
                <a:cxn ang="0">
                  <a:pos x="45" y="34"/>
                </a:cxn>
                <a:cxn ang="0">
                  <a:pos x="85" y="10"/>
                </a:cxn>
                <a:cxn ang="0">
                  <a:pos x="85" y="10"/>
                </a:cxn>
                <a:cxn ang="0">
                  <a:pos x="86" y="9"/>
                </a:cxn>
                <a:cxn ang="0">
                  <a:pos x="87" y="8"/>
                </a:cxn>
                <a:cxn ang="0">
                  <a:pos x="86" y="4"/>
                </a:cxn>
                <a:cxn ang="0">
                  <a:pos x="83" y="1"/>
                </a:cxn>
                <a:cxn ang="0">
                  <a:pos x="81" y="0"/>
                </a:cxn>
                <a:cxn ang="0">
                  <a:pos x="78" y="1"/>
                </a:cxn>
                <a:cxn ang="0">
                  <a:pos x="78" y="1"/>
                </a:cxn>
              </a:cxnLst>
              <a:rect l="0" t="0" r="r" b="b"/>
              <a:pathLst>
                <a:path w="87" h="61">
                  <a:moveTo>
                    <a:pt x="78" y="1"/>
                  </a:moveTo>
                  <a:lnTo>
                    <a:pt x="78" y="1"/>
                  </a:lnTo>
                  <a:lnTo>
                    <a:pt x="39" y="25"/>
                  </a:lnTo>
                  <a:lnTo>
                    <a:pt x="19" y="38"/>
                  </a:lnTo>
                  <a:lnTo>
                    <a:pt x="1" y="51"/>
                  </a:lnTo>
                  <a:lnTo>
                    <a:pt x="1" y="51"/>
                  </a:lnTo>
                  <a:lnTo>
                    <a:pt x="0" y="53"/>
                  </a:lnTo>
                  <a:lnTo>
                    <a:pt x="0" y="55"/>
                  </a:lnTo>
                  <a:lnTo>
                    <a:pt x="0" y="57"/>
                  </a:lnTo>
                  <a:lnTo>
                    <a:pt x="1" y="59"/>
                  </a:lnTo>
                  <a:lnTo>
                    <a:pt x="5" y="61"/>
                  </a:lnTo>
                  <a:lnTo>
                    <a:pt x="7" y="61"/>
                  </a:lnTo>
                  <a:lnTo>
                    <a:pt x="10" y="60"/>
                  </a:lnTo>
                  <a:lnTo>
                    <a:pt x="10" y="60"/>
                  </a:lnTo>
                  <a:lnTo>
                    <a:pt x="27" y="46"/>
                  </a:lnTo>
                  <a:lnTo>
                    <a:pt x="45" y="34"/>
                  </a:lnTo>
                  <a:lnTo>
                    <a:pt x="85" y="10"/>
                  </a:lnTo>
                  <a:lnTo>
                    <a:pt x="85" y="10"/>
                  </a:lnTo>
                  <a:lnTo>
                    <a:pt x="86" y="9"/>
                  </a:lnTo>
                  <a:lnTo>
                    <a:pt x="87" y="8"/>
                  </a:lnTo>
                  <a:lnTo>
                    <a:pt x="86" y="4"/>
                  </a:lnTo>
                  <a:lnTo>
                    <a:pt x="83" y="1"/>
                  </a:lnTo>
                  <a:lnTo>
                    <a:pt x="81" y="0"/>
                  </a:lnTo>
                  <a:lnTo>
                    <a:pt x="78" y="1"/>
                  </a:lnTo>
                  <a:lnTo>
                    <a:pt x="7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600"/>
            <p:cNvSpPr>
              <a:spLocks/>
            </p:cNvSpPr>
            <p:nvPr/>
          </p:nvSpPr>
          <p:spPr bwMode="auto">
            <a:xfrm>
              <a:off x="4310063" y="2420938"/>
              <a:ext cx="42863" cy="25400"/>
            </a:xfrm>
            <a:custGeom>
              <a:avLst/>
              <a:gdLst/>
              <a:ahLst/>
              <a:cxnLst>
                <a:cxn ang="0">
                  <a:pos x="102" y="0"/>
                </a:cxn>
                <a:cxn ang="0">
                  <a:pos x="102" y="0"/>
                </a:cxn>
                <a:cxn ang="0">
                  <a:pos x="88" y="8"/>
                </a:cxn>
                <a:cxn ang="0">
                  <a:pos x="72" y="16"/>
                </a:cxn>
                <a:cxn ang="0">
                  <a:pos x="58" y="25"/>
                </a:cxn>
                <a:cxn ang="0">
                  <a:pos x="42" y="33"/>
                </a:cxn>
                <a:cxn ang="0">
                  <a:pos x="42" y="33"/>
                </a:cxn>
                <a:cxn ang="0">
                  <a:pos x="33" y="38"/>
                </a:cxn>
                <a:cxn ang="0">
                  <a:pos x="24" y="45"/>
                </a:cxn>
                <a:cxn ang="0">
                  <a:pos x="14" y="50"/>
                </a:cxn>
                <a:cxn ang="0">
                  <a:pos x="9" y="53"/>
                </a:cxn>
                <a:cxn ang="0">
                  <a:pos x="4" y="54"/>
                </a:cxn>
                <a:cxn ang="0">
                  <a:pos x="4" y="54"/>
                </a:cxn>
                <a:cxn ang="0">
                  <a:pos x="1" y="55"/>
                </a:cxn>
                <a:cxn ang="0">
                  <a:pos x="0" y="57"/>
                </a:cxn>
                <a:cxn ang="0">
                  <a:pos x="0" y="58"/>
                </a:cxn>
                <a:cxn ang="0">
                  <a:pos x="0" y="61"/>
                </a:cxn>
                <a:cxn ang="0">
                  <a:pos x="3" y="65"/>
                </a:cxn>
                <a:cxn ang="0">
                  <a:pos x="4" y="65"/>
                </a:cxn>
                <a:cxn ang="0">
                  <a:pos x="7" y="65"/>
                </a:cxn>
                <a:cxn ang="0">
                  <a:pos x="7" y="65"/>
                </a:cxn>
                <a:cxn ang="0">
                  <a:pos x="17" y="62"/>
                </a:cxn>
                <a:cxn ang="0">
                  <a:pos x="26" y="57"/>
                </a:cxn>
                <a:cxn ang="0">
                  <a:pos x="43" y="45"/>
                </a:cxn>
                <a:cxn ang="0">
                  <a:pos x="43" y="45"/>
                </a:cxn>
                <a:cxn ang="0">
                  <a:pos x="73" y="27"/>
                </a:cxn>
                <a:cxn ang="0">
                  <a:pos x="90" y="19"/>
                </a:cxn>
                <a:cxn ang="0">
                  <a:pos x="106" y="12"/>
                </a:cxn>
                <a:cxn ang="0">
                  <a:pos x="106" y="12"/>
                </a:cxn>
                <a:cxn ang="0">
                  <a:pos x="107" y="11"/>
                </a:cxn>
                <a:cxn ang="0">
                  <a:pos x="109" y="8"/>
                </a:cxn>
                <a:cxn ang="0">
                  <a:pos x="109" y="4"/>
                </a:cxn>
                <a:cxn ang="0">
                  <a:pos x="109" y="2"/>
                </a:cxn>
                <a:cxn ang="0">
                  <a:pos x="107" y="0"/>
                </a:cxn>
                <a:cxn ang="0">
                  <a:pos x="105" y="0"/>
                </a:cxn>
                <a:cxn ang="0">
                  <a:pos x="102" y="0"/>
                </a:cxn>
                <a:cxn ang="0">
                  <a:pos x="102" y="0"/>
                </a:cxn>
              </a:cxnLst>
              <a:rect l="0" t="0" r="r" b="b"/>
              <a:pathLst>
                <a:path w="109" h="65">
                  <a:moveTo>
                    <a:pt x="102" y="0"/>
                  </a:moveTo>
                  <a:lnTo>
                    <a:pt x="102" y="0"/>
                  </a:lnTo>
                  <a:lnTo>
                    <a:pt x="88" y="8"/>
                  </a:lnTo>
                  <a:lnTo>
                    <a:pt x="72" y="16"/>
                  </a:lnTo>
                  <a:lnTo>
                    <a:pt x="58" y="25"/>
                  </a:lnTo>
                  <a:lnTo>
                    <a:pt x="42" y="33"/>
                  </a:lnTo>
                  <a:lnTo>
                    <a:pt x="42" y="33"/>
                  </a:lnTo>
                  <a:lnTo>
                    <a:pt x="33" y="38"/>
                  </a:lnTo>
                  <a:lnTo>
                    <a:pt x="24" y="45"/>
                  </a:lnTo>
                  <a:lnTo>
                    <a:pt x="14" y="50"/>
                  </a:lnTo>
                  <a:lnTo>
                    <a:pt x="9" y="53"/>
                  </a:lnTo>
                  <a:lnTo>
                    <a:pt x="4" y="54"/>
                  </a:lnTo>
                  <a:lnTo>
                    <a:pt x="4" y="54"/>
                  </a:lnTo>
                  <a:lnTo>
                    <a:pt x="1" y="55"/>
                  </a:lnTo>
                  <a:lnTo>
                    <a:pt x="0" y="57"/>
                  </a:lnTo>
                  <a:lnTo>
                    <a:pt x="0" y="58"/>
                  </a:lnTo>
                  <a:lnTo>
                    <a:pt x="0" y="61"/>
                  </a:lnTo>
                  <a:lnTo>
                    <a:pt x="3" y="65"/>
                  </a:lnTo>
                  <a:lnTo>
                    <a:pt x="4" y="65"/>
                  </a:lnTo>
                  <a:lnTo>
                    <a:pt x="7" y="65"/>
                  </a:lnTo>
                  <a:lnTo>
                    <a:pt x="7" y="65"/>
                  </a:lnTo>
                  <a:lnTo>
                    <a:pt x="17" y="62"/>
                  </a:lnTo>
                  <a:lnTo>
                    <a:pt x="26" y="57"/>
                  </a:lnTo>
                  <a:lnTo>
                    <a:pt x="43" y="45"/>
                  </a:lnTo>
                  <a:lnTo>
                    <a:pt x="43" y="45"/>
                  </a:lnTo>
                  <a:lnTo>
                    <a:pt x="73" y="27"/>
                  </a:lnTo>
                  <a:lnTo>
                    <a:pt x="90" y="19"/>
                  </a:lnTo>
                  <a:lnTo>
                    <a:pt x="106" y="12"/>
                  </a:lnTo>
                  <a:lnTo>
                    <a:pt x="106" y="12"/>
                  </a:lnTo>
                  <a:lnTo>
                    <a:pt x="107" y="11"/>
                  </a:lnTo>
                  <a:lnTo>
                    <a:pt x="109" y="8"/>
                  </a:lnTo>
                  <a:lnTo>
                    <a:pt x="109" y="4"/>
                  </a:lnTo>
                  <a:lnTo>
                    <a:pt x="109" y="2"/>
                  </a:lnTo>
                  <a:lnTo>
                    <a:pt x="107" y="0"/>
                  </a:lnTo>
                  <a:lnTo>
                    <a:pt x="105" y="0"/>
                  </a:lnTo>
                  <a:lnTo>
                    <a:pt x="102" y="0"/>
                  </a:lnTo>
                  <a:lnTo>
                    <a:pt x="10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601"/>
            <p:cNvSpPr>
              <a:spLocks/>
            </p:cNvSpPr>
            <p:nvPr/>
          </p:nvSpPr>
          <p:spPr bwMode="auto">
            <a:xfrm>
              <a:off x="4337051" y="2435225"/>
              <a:ext cx="44450" cy="25400"/>
            </a:xfrm>
            <a:custGeom>
              <a:avLst/>
              <a:gdLst/>
              <a:ahLst/>
              <a:cxnLst>
                <a:cxn ang="0">
                  <a:pos x="106" y="2"/>
                </a:cxn>
                <a:cxn ang="0">
                  <a:pos x="106" y="2"/>
                </a:cxn>
                <a:cxn ang="0">
                  <a:pos x="81" y="15"/>
                </a:cxn>
                <a:cxn ang="0">
                  <a:pos x="56" y="28"/>
                </a:cxn>
                <a:cxn ang="0">
                  <a:pos x="30" y="40"/>
                </a:cxn>
                <a:cxn ang="0">
                  <a:pos x="4" y="50"/>
                </a:cxn>
                <a:cxn ang="0">
                  <a:pos x="4" y="50"/>
                </a:cxn>
                <a:cxn ang="0">
                  <a:pos x="3" y="51"/>
                </a:cxn>
                <a:cxn ang="0">
                  <a:pos x="1" y="54"/>
                </a:cxn>
                <a:cxn ang="0">
                  <a:pos x="0" y="58"/>
                </a:cxn>
                <a:cxn ang="0">
                  <a:pos x="1" y="59"/>
                </a:cxn>
                <a:cxn ang="0">
                  <a:pos x="3" y="61"/>
                </a:cxn>
                <a:cxn ang="0">
                  <a:pos x="5" y="62"/>
                </a:cxn>
                <a:cxn ang="0">
                  <a:pos x="8" y="62"/>
                </a:cxn>
                <a:cxn ang="0">
                  <a:pos x="8" y="62"/>
                </a:cxn>
                <a:cxn ang="0">
                  <a:pos x="34" y="51"/>
                </a:cxn>
                <a:cxn ang="0">
                  <a:pos x="60" y="38"/>
                </a:cxn>
                <a:cxn ang="0">
                  <a:pos x="86" y="25"/>
                </a:cxn>
                <a:cxn ang="0">
                  <a:pos x="111" y="11"/>
                </a:cxn>
                <a:cxn ang="0">
                  <a:pos x="111" y="11"/>
                </a:cxn>
                <a:cxn ang="0">
                  <a:pos x="114" y="10"/>
                </a:cxn>
                <a:cxn ang="0">
                  <a:pos x="114" y="8"/>
                </a:cxn>
                <a:cxn ang="0">
                  <a:pos x="114" y="4"/>
                </a:cxn>
                <a:cxn ang="0">
                  <a:pos x="110" y="0"/>
                </a:cxn>
                <a:cxn ang="0">
                  <a:pos x="109" y="0"/>
                </a:cxn>
                <a:cxn ang="0">
                  <a:pos x="106" y="2"/>
                </a:cxn>
                <a:cxn ang="0">
                  <a:pos x="106" y="2"/>
                </a:cxn>
              </a:cxnLst>
              <a:rect l="0" t="0" r="r" b="b"/>
              <a:pathLst>
                <a:path w="114" h="62">
                  <a:moveTo>
                    <a:pt x="106" y="2"/>
                  </a:moveTo>
                  <a:lnTo>
                    <a:pt x="106" y="2"/>
                  </a:lnTo>
                  <a:lnTo>
                    <a:pt x="81" y="15"/>
                  </a:lnTo>
                  <a:lnTo>
                    <a:pt x="56" y="28"/>
                  </a:lnTo>
                  <a:lnTo>
                    <a:pt x="30" y="40"/>
                  </a:lnTo>
                  <a:lnTo>
                    <a:pt x="4" y="50"/>
                  </a:lnTo>
                  <a:lnTo>
                    <a:pt x="4" y="50"/>
                  </a:lnTo>
                  <a:lnTo>
                    <a:pt x="3" y="51"/>
                  </a:lnTo>
                  <a:lnTo>
                    <a:pt x="1" y="54"/>
                  </a:lnTo>
                  <a:lnTo>
                    <a:pt x="0" y="58"/>
                  </a:lnTo>
                  <a:lnTo>
                    <a:pt x="1" y="59"/>
                  </a:lnTo>
                  <a:lnTo>
                    <a:pt x="3" y="61"/>
                  </a:lnTo>
                  <a:lnTo>
                    <a:pt x="5" y="62"/>
                  </a:lnTo>
                  <a:lnTo>
                    <a:pt x="8" y="62"/>
                  </a:lnTo>
                  <a:lnTo>
                    <a:pt x="8" y="62"/>
                  </a:lnTo>
                  <a:lnTo>
                    <a:pt x="34" y="51"/>
                  </a:lnTo>
                  <a:lnTo>
                    <a:pt x="60" y="38"/>
                  </a:lnTo>
                  <a:lnTo>
                    <a:pt x="86" y="25"/>
                  </a:lnTo>
                  <a:lnTo>
                    <a:pt x="111" y="11"/>
                  </a:lnTo>
                  <a:lnTo>
                    <a:pt x="111" y="11"/>
                  </a:lnTo>
                  <a:lnTo>
                    <a:pt x="114" y="10"/>
                  </a:lnTo>
                  <a:lnTo>
                    <a:pt x="114" y="8"/>
                  </a:lnTo>
                  <a:lnTo>
                    <a:pt x="114" y="4"/>
                  </a:lnTo>
                  <a:lnTo>
                    <a:pt x="110" y="0"/>
                  </a:lnTo>
                  <a:lnTo>
                    <a:pt x="109" y="0"/>
                  </a:lnTo>
                  <a:lnTo>
                    <a:pt x="106" y="2"/>
                  </a:lnTo>
                  <a:lnTo>
                    <a:pt x="10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602"/>
            <p:cNvSpPr>
              <a:spLocks/>
            </p:cNvSpPr>
            <p:nvPr/>
          </p:nvSpPr>
          <p:spPr bwMode="auto">
            <a:xfrm>
              <a:off x="4367213" y="2444750"/>
              <a:ext cx="46038" cy="25400"/>
            </a:xfrm>
            <a:custGeom>
              <a:avLst/>
              <a:gdLst/>
              <a:ahLst/>
              <a:cxnLst>
                <a:cxn ang="0">
                  <a:pos x="109" y="1"/>
                </a:cxn>
                <a:cxn ang="0">
                  <a:pos x="109" y="1"/>
                </a:cxn>
                <a:cxn ang="0">
                  <a:pos x="84" y="18"/>
                </a:cxn>
                <a:cxn ang="0">
                  <a:pos x="58" y="32"/>
                </a:cxn>
                <a:cxn ang="0">
                  <a:pos x="32" y="44"/>
                </a:cxn>
                <a:cxn ang="0">
                  <a:pos x="3" y="55"/>
                </a:cxn>
                <a:cxn ang="0">
                  <a:pos x="3" y="55"/>
                </a:cxn>
                <a:cxn ang="0">
                  <a:pos x="2" y="55"/>
                </a:cxn>
                <a:cxn ang="0">
                  <a:pos x="0" y="57"/>
                </a:cxn>
                <a:cxn ang="0">
                  <a:pos x="0" y="61"/>
                </a:cxn>
                <a:cxn ang="0">
                  <a:pos x="2" y="65"/>
                </a:cxn>
                <a:cxn ang="0">
                  <a:pos x="4" y="65"/>
                </a:cxn>
                <a:cxn ang="0">
                  <a:pos x="7" y="65"/>
                </a:cxn>
                <a:cxn ang="0">
                  <a:pos x="7" y="65"/>
                </a:cxn>
                <a:cxn ang="0">
                  <a:pos x="36" y="55"/>
                </a:cxn>
                <a:cxn ang="0">
                  <a:pos x="63" y="43"/>
                </a:cxn>
                <a:cxn ang="0">
                  <a:pos x="89" y="28"/>
                </a:cxn>
                <a:cxn ang="0">
                  <a:pos x="114" y="11"/>
                </a:cxn>
                <a:cxn ang="0">
                  <a:pos x="114" y="11"/>
                </a:cxn>
                <a:cxn ang="0">
                  <a:pos x="117" y="9"/>
                </a:cxn>
                <a:cxn ang="0">
                  <a:pos x="117" y="7"/>
                </a:cxn>
                <a:cxn ang="0">
                  <a:pos x="115" y="4"/>
                </a:cxn>
                <a:cxn ang="0">
                  <a:pos x="114" y="1"/>
                </a:cxn>
                <a:cxn ang="0">
                  <a:pos x="113" y="1"/>
                </a:cxn>
                <a:cxn ang="0">
                  <a:pos x="110" y="0"/>
                </a:cxn>
                <a:cxn ang="0">
                  <a:pos x="109" y="1"/>
                </a:cxn>
                <a:cxn ang="0">
                  <a:pos x="109" y="1"/>
                </a:cxn>
              </a:cxnLst>
              <a:rect l="0" t="0" r="r" b="b"/>
              <a:pathLst>
                <a:path w="117" h="65">
                  <a:moveTo>
                    <a:pt x="109" y="1"/>
                  </a:moveTo>
                  <a:lnTo>
                    <a:pt x="109" y="1"/>
                  </a:lnTo>
                  <a:lnTo>
                    <a:pt x="84" y="18"/>
                  </a:lnTo>
                  <a:lnTo>
                    <a:pt x="58" y="32"/>
                  </a:lnTo>
                  <a:lnTo>
                    <a:pt x="32" y="44"/>
                  </a:lnTo>
                  <a:lnTo>
                    <a:pt x="3" y="55"/>
                  </a:lnTo>
                  <a:lnTo>
                    <a:pt x="3" y="55"/>
                  </a:lnTo>
                  <a:lnTo>
                    <a:pt x="2" y="55"/>
                  </a:lnTo>
                  <a:lnTo>
                    <a:pt x="0" y="57"/>
                  </a:lnTo>
                  <a:lnTo>
                    <a:pt x="0" y="61"/>
                  </a:lnTo>
                  <a:lnTo>
                    <a:pt x="2" y="65"/>
                  </a:lnTo>
                  <a:lnTo>
                    <a:pt x="4" y="65"/>
                  </a:lnTo>
                  <a:lnTo>
                    <a:pt x="7" y="65"/>
                  </a:lnTo>
                  <a:lnTo>
                    <a:pt x="7" y="65"/>
                  </a:lnTo>
                  <a:lnTo>
                    <a:pt x="36" y="55"/>
                  </a:lnTo>
                  <a:lnTo>
                    <a:pt x="63" y="43"/>
                  </a:lnTo>
                  <a:lnTo>
                    <a:pt x="89" y="28"/>
                  </a:lnTo>
                  <a:lnTo>
                    <a:pt x="114" y="11"/>
                  </a:lnTo>
                  <a:lnTo>
                    <a:pt x="114" y="11"/>
                  </a:lnTo>
                  <a:lnTo>
                    <a:pt x="117" y="9"/>
                  </a:lnTo>
                  <a:lnTo>
                    <a:pt x="117" y="7"/>
                  </a:lnTo>
                  <a:lnTo>
                    <a:pt x="115" y="4"/>
                  </a:lnTo>
                  <a:lnTo>
                    <a:pt x="114" y="1"/>
                  </a:lnTo>
                  <a:lnTo>
                    <a:pt x="113" y="1"/>
                  </a:lnTo>
                  <a:lnTo>
                    <a:pt x="110" y="0"/>
                  </a:lnTo>
                  <a:lnTo>
                    <a:pt x="109" y="1"/>
                  </a:lnTo>
                  <a:lnTo>
                    <a:pt x="10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603"/>
            <p:cNvSpPr>
              <a:spLocks/>
            </p:cNvSpPr>
            <p:nvPr/>
          </p:nvSpPr>
          <p:spPr bwMode="auto">
            <a:xfrm>
              <a:off x="4341813" y="2081213"/>
              <a:ext cx="34925" cy="12700"/>
            </a:xfrm>
            <a:custGeom>
              <a:avLst/>
              <a:gdLst/>
              <a:ahLst/>
              <a:cxnLst>
                <a:cxn ang="0">
                  <a:pos x="81" y="0"/>
                </a:cxn>
                <a:cxn ang="0">
                  <a:pos x="81" y="0"/>
                </a:cxn>
                <a:cxn ang="0">
                  <a:pos x="72" y="1"/>
                </a:cxn>
                <a:cxn ang="0">
                  <a:pos x="61" y="4"/>
                </a:cxn>
                <a:cxn ang="0">
                  <a:pos x="43" y="10"/>
                </a:cxn>
                <a:cxn ang="0">
                  <a:pos x="25" y="16"/>
                </a:cxn>
                <a:cxn ang="0">
                  <a:pos x="14" y="18"/>
                </a:cxn>
                <a:cxn ang="0">
                  <a:pos x="5" y="19"/>
                </a:cxn>
                <a:cxn ang="0">
                  <a:pos x="5" y="19"/>
                </a:cxn>
                <a:cxn ang="0">
                  <a:pos x="2" y="19"/>
                </a:cxn>
                <a:cxn ang="0">
                  <a:pos x="1" y="21"/>
                </a:cxn>
                <a:cxn ang="0">
                  <a:pos x="0" y="25"/>
                </a:cxn>
                <a:cxn ang="0">
                  <a:pos x="1" y="29"/>
                </a:cxn>
                <a:cxn ang="0">
                  <a:pos x="2" y="30"/>
                </a:cxn>
                <a:cxn ang="0">
                  <a:pos x="5" y="31"/>
                </a:cxn>
                <a:cxn ang="0">
                  <a:pos x="5" y="31"/>
                </a:cxn>
                <a:cxn ang="0">
                  <a:pos x="16" y="30"/>
                </a:cxn>
                <a:cxn ang="0">
                  <a:pos x="25" y="27"/>
                </a:cxn>
                <a:cxn ang="0">
                  <a:pos x="43" y="21"/>
                </a:cxn>
                <a:cxn ang="0">
                  <a:pos x="61" y="16"/>
                </a:cxn>
                <a:cxn ang="0">
                  <a:pos x="72" y="13"/>
                </a:cxn>
                <a:cxn ang="0">
                  <a:pos x="81" y="12"/>
                </a:cxn>
                <a:cxn ang="0">
                  <a:pos x="81" y="12"/>
                </a:cxn>
                <a:cxn ang="0">
                  <a:pos x="84" y="12"/>
                </a:cxn>
                <a:cxn ang="0">
                  <a:pos x="85" y="10"/>
                </a:cxn>
                <a:cxn ang="0">
                  <a:pos x="86" y="6"/>
                </a:cxn>
                <a:cxn ang="0">
                  <a:pos x="85" y="2"/>
                </a:cxn>
                <a:cxn ang="0">
                  <a:pos x="84" y="1"/>
                </a:cxn>
                <a:cxn ang="0">
                  <a:pos x="81" y="0"/>
                </a:cxn>
                <a:cxn ang="0">
                  <a:pos x="81" y="0"/>
                </a:cxn>
              </a:cxnLst>
              <a:rect l="0" t="0" r="r" b="b"/>
              <a:pathLst>
                <a:path w="86" h="31">
                  <a:moveTo>
                    <a:pt x="81" y="0"/>
                  </a:moveTo>
                  <a:lnTo>
                    <a:pt x="81" y="0"/>
                  </a:lnTo>
                  <a:lnTo>
                    <a:pt x="72" y="1"/>
                  </a:lnTo>
                  <a:lnTo>
                    <a:pt x="61" y="4"/>
                  </a:lnTo>
                  <a:lnTo>
                    <a:pt x="43" y="10"/>
                  </a:lnTo>
                  <a:lnTo>
                    <a:pt x="25" y="16"/>
                  </a:lnTo>
                  <a:lnTo>
                    <a:pt x="14" y="18"/>
                  </a:lnTo>
                  <a:lnTo>
                    <a:pt x="5" y="19"/>
                  </a:lnTo>
                  <a:lnTo>
                    <a:pt x="5" y="19"/>
                  </a:lnTo>
                  <a:lnTo>
                    <a:pt x="2" y="19"/>
                  </a:lnTo>
                  <a:lnTo>
                    <a:pt x="1" y="21"/>
                  </a:lnTo>
                  <a:lnTo>
                    <a:pt x="0" y="25"/>
                  </a:lnTo>
                  <a:lnTo>
                    <a:pt x="1" y="29"/>
                  </a:lnTo>
                  <a:lnTo>
                    <a:pt x="2" y="30"/>
                  </a:lnTo>
                  <a:lnTo>
                    <a:pt x="5" y="31"/>
                  </a:lnTo>
                  <a:lnTo>
                    <a:pt x="5" y="31"/>
                  </a:lnTo>
                  <a:lnTo>
                    <a:pt x="16" y="30"/>
                  </a:lnTo>
                  <a:lnTo>
                    <a:pt x="25" y="27"/>
                  </a:lnTo>
                  <a:lnTo>
                    <a:pt x="43" y="21"/>
                  </a:lnTo>
                  <a:lnTo>
                    <a:pt x="61" y="16"/>
                  </a:lnTo>
                  <a:lnTo>
                    <a:pt x="72" y="13"/>
                  </a:lnTo>
                  <a:lnTo>
                    <a:pt x="81" y="12"/>
                  </a:lnTo>
                  <a:lnTo>
                    <a:pt x="81" y="12"/>
                  </a:lnTo>
                  <a:lnTo>
                    <a:pt x="84" y="12"/>
                  </a:lnTo>
                  <a:lnTo>
                    <a:pt x="85" y="10"/>
                  </a:lnTo>
                  <a:lnTo>
                    <a:pt x="86" y="6"/>
                  </a:lnTo>
                  <a:lnTo>
                    <a:pt x="85" y="2"/>
                  </a:lnTo>
                  <a:lnTo>
                    <a:pt x="84" y="1"/>
                  </a:lnTo>
                  <a:lnTo>
                    <a:pt x="81" y="0"/>
                  </a:lnTo>
                  <a:lnTo>
                    <a:pt x="8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604"/>
            <p:cNvSpPr>
              <a:spLocks/>
            </p:cNvSpPr>
            <p:nvPr/>
          </p:nvSpPr>
          <p:spPr bwMode="auto">
            <a:xfrm>
              <a:off x="4381501" y="2097088"/>
              <a:ext cx="26988" cy="17463"/>
            </a:xfrm>
            <a:custGeom>
              <a:avLst/>
              <a:gdLst/>
              <a:ahLst/>
              <a:cxnLst>
                <a:cxn ang="0">
                  <a:pos x="61" y="1"/>
                </a:cxn>
                <a:cxn ang="0">
                  <a:pos x="61" y="1"/>
                </a:cxn>
                <a:cxn ang="0">
                  <a:pos x="47" y="8"/>
                </a:cxn>
                <a:cxn ang="0">
                  <a:pos x="31" y="15"/>
                </a:cxn>
                <a:cxn ang="0">
                  <a:pos x="3" y="31"/>
                </a:cxn>
                <a:cxn ang="0">
                  <a:pos x="3" y="31"/>
                </a:cxn>
                <a:cxn ang="0">
                  <a:pos x="1" y="34"/>
                </a:cxn>
                <a:cxn ang="0">
                  <a:pos x="0" y="35"/>
                </a:cxn>
                <a:cxn ang="0">
                  <a:pos x="1" y="39"/>
                </a:cxn>
                <a:cxn ang="0">
                  <a:pos x="4" y="42"/>
                </a:cxn>
                <a:cxn ang="0">
                  <a:pos x="6" y="42"/>
                </a:cxn>
                <a:cxn ang="0">
                  <a:pos x="9" y="42"/>
                </a:cxn>
                <a:cxn ang="0">
                  <a:pos x="9" y="42"/>
                </a:cxn>
                <a:cxn ang="0">
                  <a:pos x="37" y="26"/>
                </a:cxn>
                <a:cxn ang="0">
                  <a:pos x="50" y="18"/>
                </a:cxn>
                <a:cxn ang="0">
                  <a:pos x="64" y="11"/>
                </a:cxn>
                <a:cxn ang="0">
                  <a:pos x="64" y="11"/>
                </a:cxn>
                <a:cxn ang="0">
                  <a:pos x="67" y="10"/>
                </a:cxn>
                <a:cxn ang="0">
                  <a:pos x="68" y="8"/>
                </a:cxn>
                <a:cxn ang="0">
                  <a:pos x="68" y="4"/>
                </a:cxn>
                <a:cxn ang="0">
                  <a:pos x="67" y="2"/>
                </a:cxn>
                <a:cxn ang="0">
                  <a:pos x="65" y="1"/>
                </a:cxn>
                <a:cxn ang="0">
                  <a:pos x="64" y="0"/>
                </a:cxn>
                <a:cxn ang="0">
                  <a:pos x="61" y="1"/>
                </a:cxn>
                <a:cxn ang="0">
                  <a:pos x="61" y="1"/>
                </a:cxn>
              </a:cxnLst>
              <a:rect l="0" t="0" r="r" b="b"/>
              <a:pathLst>
                <a:path w="68" h="42">
                  <a:moveTo>
                    <a:pt x="61" y="1"/>
                  </a:moveTo>
                  <a:lnTo>
                    <a:pt x="61" y="1"/>
                  </a:lnTo>
                  <a:lnTo>
                    <a:pt x="47" y="8"/>
                  </a:lnTo>
                  <a:lnTo>
                    <a:pt x="31" y="15"/>
                  </a:lnTo>
                  <a:lnTo>
                    <a:pt x="3" y="31"/>
                  </a:lnTo>
                  <a:lnTo>
                    <a:pt x="3" y="31"/>
                  </a:lnTo>
                  <a:lnTo>
                    <a:pt x="1" y="34"/>
                  </a:lnTo>
                  <a:lnTo>
                    <a:pt x="0" y="35"/>
                  </a:lnTo>
                  <a:lnTo>
                    <a:pt x="1" y="39"/>
                  </a:lnTo>
                  <a:lnTo>
                    <a:pt x="4" y="42"/>
                  </a:lnTo>
                  <a:lnTo>
                    <a:pt x="6" y="42"/>
                  </a:lnTo>
                  <a:lnTo>
                    <a:pt x="9" y="42"/>
                  </a:lnTo>
                  <a:lnTo>
                    <a:pt x="9" y="42"/>
                  </a:lnTo>
                  <a:lnTo>
                    <a:pt x="37" y="26"/>
                  </a:lnTo>
                  <a:lnTo>
                    <a:pt x="50" y="18"/>
                  </a:lnTo>
                  <a:lnTo>
                    <a:pt x="64" y="11"/>
                  </a:lnTo>
                  <a:lnTo>
                    <a:pt x="64" y="11"/>
                  </a:lnTo>
                  <a:lnTo>
                    <a:pt x="67" y="10"/>
                  </a:lnTo>
                  <a:lnTo>
                    <a:pt x="68" y="8"/>
                  </a:lnTo>
                  <a:lnTo>
                    <a:pt x="68" y="4"/>
                  </a:lnTo>
                  <a:lnTo>
                    <a:pt x="67" y="2"/>
                  </a:lnTo>
                  <a:lnTo>
                    <a:pt x="65" y="1"/>
                  </a:lnTo>
                  <a:lnTo>
                    <a:pt x="64" y="0"/>
                  </a:lnTo>
                  <a:lnTo>
                    <a:pt x="61" y="1"/>
                  </a:lnTo>
                  <a:lnTo>
                    <a:pt x="6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605"/>
            <p:cNvSpPr>
              <a:spLocks/>
            </p:cNvSpPr>
            <p:nvPr/>
          </p:nvSpPr>
          <p:spPr bwMode="auto">
            <a:xfrm>
              <a:off x="4405313" y="2112963"/>
              <a:ext cx="30163" cy="12700"/>
            </a:xfrm>
            <a:custGeom>
              <a:avLst/>
              <a:gdLst/>
              <a:ahLst/>
              <a:cxnLst>
                <a:cxn ang="0">
                  <a:pos x="70" y="0"/>
                </a:cxn>
                <a:cxn ang="0">
                  <a:pos x="70" y="0"/>
                </a:cxn>
                <a:cxn ang="0">
                  <a:pos x="61" y="1"/>
                </a:cxn>
                <a:cxn ang="0">
                  <a:pos x="53" y="5"/>
                </a:cxn>
                <a:cxn ang="0">
                  <a:pos x="38" y="12"/>
                </a:cxn>
                <a:cxn ang="0">
                  <a:pos x="23" y="18"/>
                </a:cxn>
                <a:cxn ang="0">
                  <a:pos x="15" y="21"/>
                </a:cxn>
                <a:cxn ang="0">
                  <a:pos x="6" y="22"/>
                </a:cxn>
                <a:cxn ang="0">
                  <a:pos x="6" y="22"/>
                </a:cxn>
                <a:cxn ang="0">
                  <a:pos x="3" y="22"/>
                </a:cxn>
                <a:cxn ang="0">
                  <a:pos x="2" y="23"/>
                </a:cxn>
                <a:cxn ang="0">
                  <a:pos x="0" y="29"/>
                </a:cxn>
                <a:cxn ang="0">
                  <a:pos x="2" y="31"/>
                </a:cxn>
                <a:cxn ang="0">
                  <a:pos x="3" y="33"/>
                </a:cxn>
                <a:cxn ang="0">
                  <a:pos x="6" y="34"/>
                </a:cxn>
                <a:cxn ang="0">
                  <a:pos x="6" y="34"/>
                </a:cxn>
                <a:cxn ang="0">
                  <a:pos x="15" y="33"/>
                </a:cxn>
                <a:cxn ang="0">
                  <a:pos x="23" y="30"/>
                </a:cxn>
                <a:cxn ang="0">
                  <a:pos x="40" y="23"/>
                </a:cxn>
                <a:cxn ang="0">
                  <a:pos x="55" y="16"/>
                </a:cxn>
                <a:cxn ang="0">
                  <a:pos x="63" y="13"/>
                </a:cxn>
                <a:cxn ang="0">
                  <a:pos x="72" y="10"/>
                </a:cxn>
                <a:cxn ang="0">
                  <a:pos x="72" y="10"/>
                </a:cxn>
                <a:cxn ang="0">
                  <a:pos x="75" y="9"/>
                </a:cxn>
                <a:cxn ang="0">
                  <a:pos x="76" y="8"/>
                </a:cxn>
                <a:cxn ang="0">
                  <a:pos x="76" y="6"/>
                </a:cxn>
                <a:cxn ang="0">
                  <a:pos x="76" y="4"/>
                </a:cxn>
                <a:cxn ang="0">
                  <a:pos x="74" y="0"/>
                </a:cxn>
                <a:cxn ang="0">
                  <a:pos x="71" y="0"/>
                </a:cxn>
                <a:cxn ang="0">
                  <a:pos x="70" y="0"/>
                </a:cxn>
                <a:cxn ang="0">
                  <a:pos x="70" y="0"/>
                </a:cxn>
              </a:cxnLst>
              <a:rect l="0" t="0" r="r" b="b"/>
              <a:pathLst>
                <a:path w="76" h="34">
                  <a:moveTo>
                    <a:pt x="70" y="0"/>
                  </a:moveTo>
                  <a:lnTo>
                    <a:pt x="70" y="0"/>
                  </a:lnTo>
                  <a:lnTo>
                    <a:pt x="61" y="1"/>
                  </a:lnTo>
                  <a:lnTo>
                    <a:pt x="53" y="5"/>
                  </a:lnTo>
                  <a:lnTo>
                    <a:pt x="38" y="12"/>
                  </a:lnTo>
                  <a:lnTo>
                    <a:pt x="23" y="18"/>
                  </a:lnTo>
                  <a:lnTo>
                    <a:pt x="15" y="21"/>
                  </a:lnTo>
                  <a:lnTo>
                    <a:pt x="6" y="22"/>
                  </a:lnTo>
                  <a:lnTo>
                    <a:pt x="6" y="22"/>
                  </a:lnTo>
                  <a:lnTo>
                    <a:pt x="3" y="22"/>
                  </a:lnTo>
                  <a:lnTo>
                    <a:pt x="2" y="23"/>
                  </a:lnTo>
                  <a:lnTo>
                    <a:pt x="0" y="29"/>
                  </a:lnTo>
                  <a:lnTo>
                    <a:pt x="2" y="31"/>
                  </a:lnTo>
                  <a:lnTo>
                    <a:pt x="3" y="33"/>
                  </a:lnTo>
                  <a:lnTo>
                    <a:pt x="6" y="34"/>
                  </a:lnTo>
                  <a:lnTo>
                    <a:pt x="6" y="34"/>
                  </a:lnTo>
                  <a:lnTo>
                    <a:pt x="15" y="33"/>
                  </a:lnTo>
                  <a:lnTo>
                    <a:pt x="23" y="30"/>
                  </a:lnTo>
                  <a:lnTo>
                    <a:pt x="40" y="23"/>
                  </a:lnTo>
                  <a:lnTo>
                    <a:pt x="55" y="16"/>
                  </a:lnTo>
                  <a:lnTo>
                    <a:pt x="63" y="13"/>
                  </a:lnTo>
                  <a:lnTo>
                    <a:pt x="72" y="10"/>
                  </a:lnTo>
                  <a:lnTo>
                    <a:pt x="72" y="10"/>
                  </a:lnTo>
                  <a:lnTo>
                    <a:pt x="75" y="9"/>
                  </a:lnTo>
                  <a:lnTo>
                    <a:pt x="76" y="8"/>
                  </a:lnTo>
                  <a:lnTo>
                    <a:pt x="76" y="6"/>
                  </a:lnTo>
                  <a:lnTo>
                    <a:pt x="76" y="4"/>
                  </a:lnTo>
                  <a:lnTo>
                    <a:pt x="74" y="0"/>
                  </a:lnTo>
                  <a:lnTo>
                    <a:pt x="71" y="0"/>
                  </a:lnTo>
                  <a:lnTo>
                    <a:pt x="70" y="0"/>
                  </a:lnTo>
                  <a:lnTo>
                    <a:pt x="7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606"/>
            <p:cNvSpPr>
              <a:spLocks/>
            </p:cNvSpPr>
            <p:nvPr/>
          </p:nvSpPr>
          <p:spPr bwMode="auto">
            <a:xfrm>
              <a:off x="4440238" y="2130425"/>
              <a:ext cx="31750" cy="14288"/>
            </a:xfrm>
            <a:custGeom>
              <a:avLst/>
              <a:gdLst/>
              <a:ahLst/>
              <a:cxnLst>
                <a:cxn ang="0">
                  <a:pos x="72" y="0"/>
                </a:cxn>
                <a:cxn ang="0">
                  <a:pos x="72" y="0"/>
                </a:cxn>
                <a:cxn ang="0">
                  <a:pos x="55" y="4"/>
                </a:cxn>
                <a:cxn ang="0">
                  <a:pos x="38" y="9"/>
                </a:cxn>
                <a:cxn ang="0">
                  <a:pos x="4" y="22"/>
                </a:cxn>
                <a:cxn ang="0">
                  <a:pos x="4" y="22"/>
                </a:cxn>
                <a:cxn ang="0">
                  <a:pos x="1" y="23"/>
                </a:cxn>
                <a:cxn ang="0">
                  <a:pos x="0" y="25"/>
                </a:cxn>
                <a:cxn ang="0">
                  <a:pos x="0" y="30"/>
                </a:cxn>
                <a:cxn ang="0">
                  <a:pos x="1" y="31"/>
                </a:cxn>
                <a:cxn ang="0">
                  <a:pos x="3" y="32"/>
                </a:cxn>
                <a:cxn ang="0">
                  <a:pos x="4" y="34"/>
                </a:cxn>
                <a:cxn ang="0">
                  <a:pos x="7" y="32"/>
                </a:cxn>
                <a:cxn ang="0">
                  <a:pos x="7" y="32"/>
                </a:cxn>
                <a:cxn ang="0">
                  <a:pos x="41" y="21"/>
                </a:cxn>
                <a:cxn ang="0">
                  <a:pos x="58" y="14"/>
                </a:cxn>
                <a:cxn ang="0">
                  <a:pos x="76" y="10"/>
                </a:cxn>
                <a:cxn ang="0">
                  <a:pos x="76" y="10"/>
                </a:cxn>
                <a:cxn ang="0">
                  <a:pos x="77" y="9"/>
                </a:cxn>
                <a:cxn ang="0">
                  <a:pos x="79" y="8"/>
                </a:cxn>
                <a:cxn ang="0">
                  <a:pos x="80" y="6"/>
                </a:cxn>
                <a:cxn ang="0">
                  <a:pos x="80" y="4"/>
                </a:cxn>
                <a:cxn ang="0">
                  <a:pos x="77" y="0"/>
                </a:cxn>
                <a:cxn ang="0">
                  <a:pos x="75" y="0"/>
                </a:cxn>
                <a:cxn ang="0">
                  <a:pos x="72" y="0"/>
                </a:cxn>
                <a:cxn ang="0">
                  <a:pos x="72" y="0"/>
                </a:cxn>
              </a:cxnLst>
              <a:rect l="0" t="0" r="r" b="b"/>
              <a:pathLst>
                <a:path w="80" h="34">
                  <a:moveTo>
                    <a:pt x="72" y="0"/>
                  </a:moveTo>
                  <a:lnTo>
                    <a:pt x="72" y="0"/>
                  </a:lnTo>
                  <a:lnTo>
                    <a:pt x="55" y="4"/>
                  </a:lnTo>
                  <a:lnTo>
                    <a:pt x="38" y="9"/>
                  </a:lnTo>
                  <a:lnTo>
                    <a:pt x="4" y="22"/>
                  </a:lnTo>
                  <a:lnTo>
                    <a:pt x="4" y="22"/>
                  </a:lnTo>
                  <a:lnTo>
                    <a:pt x="1" y="23"/>
                  </a:lnTo>
                  <a:lnTo>
                    <a:pt x="0" y="25"/>
                  </a:lnTo>
                  <a:lnTo>
                    <a:pt x="0" y="30"/>
                  </a:lnTo>
                  <a:lnTo>
                    <a:pt x="1" y="31"/>
                  </a:lnTo>
                  <a:lnTo>
                    <a:pt x="3" y="32"/>
                  </a:lnTo>
                  <a:lnTo>
                    <a:pt x="4" y="34"/>
                  </a:lnTo>
                  <a:lnTo>
                    <a:pt x="7" y="32"/>
                  </a:lnTo>
                  <a:lnTo>
                    <a:pt x="7" y="32"/>
                  </a:lnTo>
                  <a:lnTo>
                    <a:pt x="41" y="21"/>
                  </a:lnTo>
                  <a:lnTo>
                    <a:pt x="58" y="14"/>
                  </a:lnTo>
                  <a:lnTo>
                    <a:pt x="76" y="10"/>
                  </a:lnTo>
                  <a:lnTo>
                    <a:pt x="76" y="10"/>
                  </a:lnTo>
                  <a:lnTo>
                    <a:pt x="77" y="9"/>
                  </a:lnTo>
                  <a:lnTo>
                    <a:pt x="79" y="8"/>
                  </a:lnTo>
                  <a:lnTo>
                    <a:pt x="80" y="6"/>
                  </a:lnTo>
                  <a:lnTo>
                    <a:pt x="80" y="4"/>
                  </a:lnTo>
                  <a:lnTo>
                    <a:pt x="77" y="0"/>
                  </a:lnTo>
                  <a:lnTo>
                    <a:pt x="75" y="0"/>
                  </a:lnTo>
                  <a:lnTo>
                    <a:pt x="72" y="0"/>
                  </a:lnTo>
                  <a:lnTo>
                    <a:pt x="7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608"/>
            <p:cNvSpPr>
              <a:spLocks/>
            </p:cNvSpPr>
            <p:nvPr/>
          </p:nvSpPr>
          <p:spPr bwMode="auto">
            <a:xfrm>
              <a:off x="4465638" y="2152650"/>
              <a:ext cx="31750" cy="11113"/>
            </a:xfrm>
            <a:custGeom>
              <a:avLst/>
              <a:gdLst/>
              <a:ahLst/>
              <a:cxnLst>
                <a:cxn ang="0">
                  <a:pos x="73" y="0"/>
                </a:cxn>
                <a:cxn ang="0">
                  <a:pos x="73" y="0"/>
                </a:cxn>
                <a:cxn ang="0">
                  <a:pos x="56" y="7"/>
                </a:cxn>
                <a:cxn ang="0">
                  <a:pos x="41" y="13"/>
                </a:cxn>
                <a:cxn ang="0">
                  <a:pos x="24" y="17"/>
                </a:cxn>
                <a:cxn ang="0">
                  <a:pos x="7" y="20"/>
                </a:cxn>
                <a:cxn ang="0">
                  <a:pos x="7" y="20"/>
                </a:cxn>
                <a:cxn ang="0">
                  <a:pos x="4" y="20"/>
                </a:cxn>
                <a:cxn ang="0">
                  <a:pos x="1" y="21"/>
                </a:cxn>
                <a:cxn ang="0">
                  <a:pos x="0" y="25"/>
                </a:cxn>
                <a:cxn ang="0">
                  <a:pos x="1" y="29"/>
                </a:cxn>
                <a:cxn ang="0">
                  <a:pos x="4" y="30"/>
                </a:cxn>
                <a:cxn ang="0">
                  <a:pos x="7" y="30"/>
                </a:cxn>
                <a:cxn ang="0">
                  <a:pos x="7" y="30"/>
                </a:cxn>
                <a:cxn ang="0">
                  <a:pos x="24" y="29"/>
                </a:cxn>
                <a:cxn ang="0">
                  <a:pos x="42" y="24"/>
                </a:cxn>
                <a:cxn ang="0">
                  <a:pos x="59" y="18"/>
                </a:cxn>
                <a:cxn ang="0">
                  <a:pos x="76" y="12"/>
                </a:cxn>
                <a:cxn ang="0">
                  <a:pos x="76" y="12"/>
                </a:cxn>
                <a:cxn ang="0">
                  <a:pos x="79" y="10"/>
                </a:cxn>
                <a:cxn ang="0">
                  <a:pos x="80" y="8"/>
                </a:cxn>
                <a:cxn ang="0">
                  <a:pos x="80" y="4"/>
                </a:cxn>
                <a:cxn ang="0">
                  <a:pos x="79" y="3"/>
                </a:cxn>
                <a:cxn ang="0">
                  <a:pos x="77" y="0"/>
                </a:cxn>
                <a:cxn ang="0">
                  <a:pos x="76" y="0"/>
                </a:cxn>
                <a:cxn ang="0">
                  <a:pos x="73" y="0"/>
                </a:cxn>
                <a:cxn ang="0">
                  <a:pos x="73" y="0"/>
                </a:cxn>
              </a:cxnLst>
              <a:rect l="0" t="0" r="r" b="b"/>
              <a:pathLst>
                <a:path w="80" h="30">
                  <a:moveTo>
                    <a:pt x="73" y="0"/>
                  </a:moveTo>
                  <a:lnTo>
                    <a:pt x="73" y="0"/>
                  </a:lnTo>
                  <a:lnTo>
                    <a:pt x="56" y="7"/>
                  </a:lnTo>
                  <a:lnTo>
                    <a:pt x="41" y="13"/>
                  </a:lnTo>
                  <a:lnTo>
                    <a:pt x="24" y="17"/>
                  </a:lnTo>
                  <a:lnTo>
                    <a:pt x="7" y="20"/>
                  </a:lnTo>
                  <a:lnTo>
                    <a:pt x="7" y="20"/>
                  </a:lnTo>
                  <a:lnTo>
                    <a:pt x="4" y="20"/>
                  </a:lnTo>
                  <a:lnTo>
                    <a:pt x="1" y="21"/>
                  </a:lnTo>
                  <a:lnTo>
                    <a:pt x="0" y="25"/>
                  </a:lnTo>
                  <a:lnTo>
                    <a:pt x="1" y="29"/>
                  </a:lnTo>
                  <a:lnTo>
                    <a:pt x="4" y="30"/>
                  </a:lnTo>
                  <a:lnTo>
                    <a:pt x="7" y="30"/>
                  </a:lnTo>
                  <a:lnTo>
                    <a:pt x="7" y="30"/>
                  </a:lnTo>
                  <a:lnTo>
                    <a:pt x="24" y="29"/>
                  </a:lnTo>
                  <a:lnTo>
                    <a:pt x="42" y="24"/>
                  </a:lnTo>
                  <a:lnTo>
                    <a:pt x="59" y="18"/>
                  </a:lnTo>
                  <a:lnTo>
                    <a:pt x="76" y="12"/>
                  </a:lnTo>
                  <a:lnTo>
                    <a:pt x="76" y="12"/>
                  </a:lnTo>
                  <a:lnTo>
                    <a:pt x="79" y="10"/>
                  </a:lnTo>
                  <a:lnTo>
                    <a:pt x="80" y="8"/>
                  </a:lnTo>
                  <a:lnTo>
                    <a:pt x="80" y="4"/>
                  </a:lnTo>
                  <a:lnTo>
                    <a:pt x="79" y="3"/>
                  </a:lnTo>
                  <a:lnTo>
                    <a:pt x="77" y="0"/>
                  </a:lnTo>
                  <a:lnTo>
                    <a:pt x="76" y="0"/>
                  </a:lnTo>
                  <a:lnTo>
                    <a:pt x="73" y="0"/>
                  </a:lnTo>
                  <a:lnTo>
                    <a:pt x="7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609"/>
            <p:cNvSpPr>
              <a:spLocks/>
            </p:cNvSpPr>
            <p:nvPr/>
          </p:nvSpPr>
          <p:spPr bwMode="auto">
            <a:xfrm>
              <a:off x="4491038" y="2170113"/>
              <a:ext cx="34925" cy="12700"/>
            </a:xfrm>
            <a:custGeom>
              <a:avLst/>
              <a:gdLst/>
              <a:ahLst/>
              <a:cxnLst>
                <a:cxn ang="0">
                  <a:pos x="83" y="0"/>
                </a:cxn>
                <a:cxn ang="0">
                  <a:pos x="83" y="0"/>
                </a:cxn>
                <a:cxn ang="0">
                  <a:pos x="68" y="4"/>
                </a:cxn>
                <a:cxn ang="0">
                  <a:pos x="60" y="5"/>
                </a:cxn>
                <a:cxn ang="0">
                  <a:pos x="53" y="8"/>
                </a:cxn>
                <a:cxn ang="0">
                  <a:pos x="53" y="8"/>
                </a:cxn>
                <a:cxn ang="0">
                  <a:pos x="30" y="17"/>
                </a:cxn>
                <a:cxn ang="0">
                  <a:pos x="18" y="21"/>
                </a:cxn>
                <a:cxn ang="0">
                  <a:pos x="5" y="23"/>
                </a:cxn>
                <a:cxn ang="0">
                  <a:pos x="5" y="23"/>
                </a:cxn>
                <a:cxn ang="0">
                  <a:pos x="2" y="23"/>
                </a:cxn>
                <a:cxn ang="0">
                  <a:pos x="1" y="25"/>
                </a:cxn>
                <a:cxn ang="0">
                  <a:pos x="0" y="29"/>
                </a:cxn>
                <a:cxn ang="0">
                  <a:pos x="1" y="32"/>
                </a:cxn>
                <a:cxn ang="0">
                  <a:pos x="2" y="34"/>
                </a:cxn>
                <a:cxn ang="0">
                  <a:pos x="5" y="34"/>
                </a:cxn>
                <a:cxn ang="0">
                  <a:pos x="5" y="34"/>
                </a:cxn>
                <a:cxn ang="0">
                  <a:pos x="15" y="32"/>
                </a:cxn>
                <a:cxn ang="0">
                  <a:pos x="24" y="31"/>
                </a:cxn>
                <a:cxn ang="0">
                  <a:pos x="44" y="25"/>
                </a:cxn>
                <a:cxn ang="0">
                  <a:pos x="44" y="25"/>
                </a:cxn>
                <a:cxn ang="0">
                  <a:pos x="65" y="17"/>
                </a:cxn>
                <a:cxn ang="0">
                  <a:pos x="86" y="12"/>
                </a:cxn>
                <a:cxn ang="0">
                  <a:pos x="86" y="12"/>
                </a:cxn>
                <a:cxn ang="0">
                  <a:pos x="89" y="10"/>
                </a:cxn>
                <a:cxn ang="0">
                  <a:pos x="90" y="9"/>
                </a:cxn>
                <a:cxn ang="0">
                  <a:pos x="90" y="5"/>
                </a:cxn>
                <a:cxn ang="0">
                  <a:pos x="89" y="1"/>
                </a:cxn>
                <a:cxn ang="0">
                  <a:pos x="86" y="0"/>
                </a:cxn>
                <a:cxn ang="0">
                  <a:pos x="83" y="0"/>
                </a:cxn>
                <a:cxn ang="0">
                  <a:pos x="83" y="0"/>
                </a:cxn>
              </a:cxnLst>
              <a:rect l="0" t="0" r="r" b="b"/>
              <a:pathLst>
                <a:path w="90" h="34">
                  <a:moveTo>
                    <a:pt x="83" y="0"/>
                  </a:moveTo>
                  <a:lnTo>
                    <a:pt x="83" y="0"/>
                  </a:lnTo>
                  <a:lnTo>
                    <a:pt x="68" y="4"/>
                  </a:lnTo>
                  <a:lnTo>
                    <a:pt x="60" y="5"/>
                  </a:lnTo>
                  <a:lnTo>
                    <a:pt x="53" y="8"/>
                  </a:lnTo>
                  <a:lnTo>
                    <a:pt x="53" y="8"/>
                  </a:lnTo>
                  <a:lnTo>
                    <a:pt x="30" y="17"/>
                  </a:lnTo>
                  <a:lnTo>
                    <a:pt x="18" y="21"/>
                  </a:lnTo>
                  <a:lnTo>
                    <a:pt x="5" y="23"/>
                  </a:lnTo>
                  <a:lnTo>
                    <a:pt x="5" y="23"/>
                  </a:lnTo>
                  <a:lnTo>
                    <a:pt x="2" y="23"/>
                  </a:lnTo>
                  <a:lnTo>
                    <a:pt x="1" y="25"/>
                  </a:lnTo>
                  <a:lnTo>
                    <a:pt x="0" y="29"/>
                  </a:lnTo>
                  <a:lnTo>
                    <a:pt x="1" y="32"/>
                  </a:lnTo>
                  <a:lnTo>
                    <a:pt x="2" y="34"/>
                  </a:lnTo>
                  <a:lnTo>
                    <a:pt x="5" y="34"/>
                  </a:lnTo>
                  <a:lnTo>
                    <a:pt x="5" y="34"/>
                  </a:lnTo>
                  <a:lnTo>
                    <a:pt x="15" y="32"/>
                  </a:lnTo>
                  <a:lnTo>
                    <a:pt x="24" y="31"/>
                  </a:lnTo>
                  <a:lnTo>
                    <a:pt x="44" y="25"/>
                  </a:lnTo>
                  <a:lnTo>
                    <a:pt x="44" y="25"/>
                  </a:lnTo>
                  <a:lnTo>
                    <a:pt x="65" y="17"/>
                  </a:lnTo>
                  <a:lnTo>
                    <a:pt x="86" y="12"/>
                  </a:lnTo>
                  <a:lnTo>
                    <a:pt x="86" y="12"/>
                  </a:lnTo>
                  <a:lnTo>
                    <a:pt x="89" y="10"/>
                  </a:lnTo>
                  <a:lnTo>
                    <a:pt x="90" y="9"/>
                  </a:lnTo>
                  <a:lnTo>
                    <a:pt x="90" y="5"/>
                  </a:lnTo>
                  <a:lnTo>
                    <a:pt x="89" y="1"/>
                  </a:lnTo>
                  <a:lnTo>
                    <a:pt x="86" y="0"/>
                  </a:lnTo>
                  <a:lnTo>
                    <a:pt x="83" y="0"/>
                  </a:lnTo>
                  <a:lnTo>
                    <a:pt x="8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610"/>
            <p:cNvSpPr>
              <a:spLocks/>
            </p:cNvSpPr>
            <p:nvPr/>
          </p:nvSpPr>
          <p:spPr bwMode="auto">
            <a:xfrm>
              <a:off x="4510088" y="2185988"/>
              <a:ext cx="38100" cy="11113"/>
            </a:xfrm>
            <a:custGeom>
              <a:avLst/>
              <a:gdLst/>
              <a:ahLst/>
              <a:cxnLst>
                <a:cxn ang="0">
                  <a:pos x="88" y="0"/>
                </a:cxn>
                <a:cxn ang="0">
                  <a:pos x="88" y="0"/>
                </a:cxn>
                <a:cxn ang="0">
                  <a:pos x="46" y="9"/>
                </a:cxn>
                <a:cxn ang="0">
                  <a:pos x="46" y="9"/>
                </a:cxn>
                <a:cxn ang="0">
                  <a:pos x="26" y="13"/>
                </a:cxn>
                <a:cxn ang="0">
                  <a:pos x="16" y="13"/>
                </a:cxn>
                <a:cxn ang="0">
                  <a:pos x="7" y="11"/>
                </a:cxn>
                <a:cxn ang="0">
                  <a:pos x="7" y="11"/>
                </a:cxn>
                <a:cxn ang="0">
                  <a:pos x="4" y="11"/>
                </a:cxn>
                <a:cxn ang="0">
                  <a:pos x="3" y="11"/>
                </a:cxn>
                <a:cxn ang="0">
                  <a:pos x="2" y="13"/>
                </a:cxn>
                <a:cxn ang="0">
                  <a:pos x="0" y="15"/>
                </a:cxn>
                <a:cxn ang="0">
                  <a:pos x="0" y="19"/>
                </a:cxn>
                <a:cxn ang="0">
                  <a:pos x="2" y="21"/>
                </a:cxn>
                <a:cxn ang="0">
                  <a:pos x="4" y="22"/>
                </a:cxn>
                <a:cxn ang="0">
                  <a:pos x="4" y="22"/>
                </a:cxn>
                <a:cxn ang="0">
                  <a:pos x="12" y="24"/>
                </a:cxn>
                <a:cxn ang="0">
                  <a:pos x="20" y="24"/>
                </a:cxn>
                <a:cxn ang="0">
                  <a:pos x="36" y="23"/>
                </a:cxn>
                <a:cxn ang="0">
                  <a:pos x="36" y="23"/>
                </a:cxn>
                <a:cxn ang="0">
                  <a:pos x="50" y="21"/>
                </a:cxn>
                <a:cxn ang="0">
                  <a:pos x="63" y="18"/>
                </a:cxn>
                <a:cxn ang="0">
                  <a:pos x="91" y="11"/>
                </a:cxn>
                <a:cxn ang="0">
                  <a:pos x="91" y="11"/>
                </a:cxn>
                <a:cxn ang="0">
                  <a:pos x="93" y="10"/>
                </a:cxn>
                <a:cxn ang="0">
                  <a:pos x="95" y="9"/>
                </a:cxn>
                <a:cxn ang="0">
                  <a:pos x="95" y="6"/>
                </a:cxn>
                <a:cxn ang="0">
                  <a:pos x="95" y="5"/>
                </a:cxn>
                <a:cxn ang="0">
                  <a:pos x="92" y="1"/>
                </a:cxn>
                <a:cxn ang="0">
                  <a:pos x="91" y="0"/>
                </a:cxn>
                <a:cxn ang="0">
                  <a:pos x="88" y="0"/>
                </a:cxn>
                <a:cxn ang="0">
                  <a:pos x="88" y="0"/>
                </a:cxn>
              </a:cxnLst>
              <a:rect l="0" t="0" r="r" b="b"/>
              <a:pathLst>
                <a:path w="95" h="24">
                  <a:moveTo>
                    <a:pt x="88" y="0"/>
                  </a:moveTo>
                  <a:lnTo>
                    <a:pt x="88" y="0"/>
                  </a:lnTo>
                  <a:lnTo>
                    <a:pt x="46" y="9"/>
                  </a:lnTo>
                  <a:lnTo>
                    <a:pt x="46" y="9"/>
                  </a:lnTo>
                  <a:lnTo>
                    <a:pt x="26" y="13"/>
                  </a:lnTo>
                  <a:lnTo>
                    <a:pt x="16" y="13"/>
                  </a:lnTo>
                  <a:lnTo>
                    <a:pt x="7" y="11"/>
                  </a:lnTo>
                  <a:lnTo>
                    <a:pt x="7" y="11"/>
                  </a:lnTo>
                  <a:lnTo>
                    <a:pt x="4" y="11"/>
                  </a:lnTo>
                  <a:lnTo>
                    <a:pt x="3" y="11"/>
                  </a:lnTo>
                  <a:lnTo>
                    <a:pt x="2" y="13"/>
                  </a:lnTo>
                  <a:lnTo>
                    <a:pt x="0" y="15"/>
                  </a:lnTo>
                  <a:lnTo>
                    <a:pt x="0" y="19"/>
                  </a:lnTo>
                  <a:lnTo>
                    <a:pt x="2" y="21"/>
                  </a:lnTo>
                  <a:lnTo>
                    <a:pt x="4" y="22"/>
                  </a:lnTo>
                  <a:lnTo>
                    <a:pt x="4" y="22"/>
                  </a:lnTo>
                  <a:lnTo>
                    <a:pt x="12" y="24"/>
                  </a:lnTo>
                  <a:lnTo>
                    <a:pt x="20" y="24"/>
                  </a:lnTo>
                  <a:lnTo>
                    <a:pt x="36" y="23"/>
                  </a:lnTo>
                  <a:lnTo>
                    <a:pt x="36" y="23"/>
                  </a:lnTo>
                  <a:lnTo>
                    <a:pt x="50" y="21"/>
                  </a:lnTo>
                  <a:lnTo>
                    <a:pt x="63" y="18"/>
                  </a:lnTo>
                  <a:lnTo>
                    <a:pt x="91" y="11"/>
                  </a:lnTo>
                  <a:lnTo>
                    <a:pt x="91" y="11"/>
                  </a:lnTo>
                  <a:lnTo>
                    <a:pt x="93" y="10"/>
                  </a:lnTo>
                  <a:lnTo>
                    <a:pt x="95" y="9"/>
                  </a:lnTo>
                  <a:lnTo>
                    <a:pt x="95" y="6"/>
                  </a:lnTo>
                  <a:lnTo>
                    <a:pt x="95" y="5"/>
                  </a:lnTo>
                  <a:lnTo>
                    <a:pt x="92" y="1"/>
                  </a:lnTo>
                  <a:lnTo>
                    <a:pt x="91" y="0"/>
                  </a:lnTo>
                  <a:lnTo>
                    <a:pt x="88" y="0"/>
                  </a:lnTo>
                  <a:lnTo>
                    <a:pt x="8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611"/>
            <p:cNvSpPr>
              <a:spLocks/>
            </p:cNvSpPr>
            <p:nvPr/>
          </p:nvSpPr>
          <p:spPr bwMode="auto">
            <a:xfrm>
              <a:off x="4165601" y="2630488"/>
              <a:ext cx="28575" cy="49213"/>
            </a:xfrm>
            <a:custGeom>
              <a:avLst/>
              <a:gdLst/>
              <a:ahLst/>
              <a:cxnLst>
                <a:cxn ang="0">
                  <a:pos x="65" y="0"/>
                </a:cxn>
                <a:cxn ang="0">
                  <a:pos x="65" y="0"/>
                </a:cxn>
                <a:cxn ang="0">
                  <a:pos x="60" y="1"/>
                </a:cxn>
                <a:cxn ang="0">
                  <a:pos x="55" y="5"/>
                </a:cxn>
                <a:cxn ang="0">
                  <a:pos x="49" y="9"/>
                </a:cxn>
                <a:cxn ang="0">
                  <a:pos x="46" y="14"/>
                </a:cxn>
                <a:cxn ang="0">
                  <a:pos x="39" y="26"/>
                </a:cxn>
                <a:cxn ang="0">
                  <a:pos x="34" y="37"/>
                </a:cxn>
                <a:cxn ang="0">
                  <a:pos x="34" y="37"/>
                </a:cxn>
                <a:cxn ang="0">
                  <a:pos x="25" y="56"/>
                </a:cxn>
                <a:cxn ang="0">
                  <a:pos x="14" y="75"/>
                </a:cxn>
                <a:cxn ang="0">
                  <a:pos x="6" y="93"/>
                </a:cxn>
                <a:cxn ang="0">
                  <a:pos x="2" y="103"/>
                </a:cxn>
                <a:cxn ang="0">
                  <a:pos x="0" y="114"/>
                </a:cxn>
                <a:cxn ang="0">
                  <a:pos x="0" y="114"/>
                </a:cxn>
                <a:cxn ang="0">
                  <a:pos x="0" y="116"/>
                </a:cxn>
                <a:cxn ang="0">
                  <a:pos x="1" y="119"/>
                </a:cxn>
                <a:cxn ang="0">
                  <a:pos x="5" y="120"/>
                </a:cxn>
                <a:cxn ang="0">
                  <a:pos x="6" y="122"/>
                </a:cxn>
                <a:cxn ang="0">
                  <a:pos x="9" y="120"/>
                </a:cxn>
                <a:cxn ang="0">
                  <a:pos x="10" y="119"/>
                </a:cxn>
                <a:cxn ang="0">
                  <a:pos x="12" y="116"/>
                </a:cxn>
                <a:cxn ang="0">
                  <a:pos x="12" y="116"/>
                </a:cxn>
                <a:cxn ang="0">
                  <a:pos x="15" y="101"/>
                </a:cxn>
                <a:cxn ang="0">
                  <a:pos x="22" y="85"/>
                </a:cxn>
                <a:cxn ang="0">
                  <a:pos x="30" y="69"/>
                </a:cxn>
                <a:cxn ang="0">
                  <a:pos x="38" y="55"/>
                </a:cxn>
                <a:cxn ang="0">
                  <a:pos x="38" y="55"/>
                </a:cxn>
                <a:cxn ang="0">
                  <a:pos x="43" y="43"/>
                </a:cxn>
                <a:cxn ang="0">
                  <a:pos x="49" y="30"/>
                </a:cxn>
                <a:cxn ang="0">
                  <a:pos x="53" y="24"/>
                </a:cxn>
                <a:cxn ang="0">
                  <a:pos x="57" y="17"/>
                </a:cxn>
                <a:cxn ang="0">
                  <a:pos x="63" y="13"/>
                </a:cxn>
                <a:cxn ang="0">
                  <a:pos x="68" y="11"/>
                </a:cxn>
                <a:cxn ang="0">
                  <a:pos x="68" y="11"/>
                </a:cxn>
                <a:cxn ang="0">
                  <a:pos x="70" y="9"/>
                </a:cxn>
                <a:cxn ang="0">
                  <a:pos x="72" y="8"/>
                </a:cxn>
                <a:cxn ang="0">
                  <a:pos x="72" y="4"/>
                </a:cxn>
                <a:cxn ang="0">
                  <a:pos x="69" y="0"/>
                </a:cxn>
                <a:cxn ang="0">
                  <a:pos x="68" y="0"/>
                </a:cxn>
                <a:cxn ang="0">
                  <a:pos x="65" y="0"/>
                </a:cxn>
                <a:cxn ang="0">
                  <a:pos x="65" y="0"/>
                </a:cxn>
              </a:cxnLst>
              <a:rect l="0" t="0" r="r" b="b"/>
              <a:pathLst>
                <a:path w="72" h="122">
                  <a:moveTo>
                    <a:pt x="65" y="0"/>
                  </a:moveTo>
                  <a:lnTo>
                    <a:pt x="65" y="0"/>
                  </a:lnTo>
                  <a:lnTo>
                    <a:pt x="60" y="1"/>
                  </a:lnTo>
                  <a:lnTo>
                    <a:pt x="55" y="5"/>
                  </a:lnTo>
                  <a:lnTo>
                    <a:pt x="49" y="9"/>
                  </a:lnTo>
                  <a:lnTo>
                    <a:pt x="46" y="14"/>
                  </a:lnTo>
                  <a:lnTo>
                    <a:pt x="39" y="26"/>
                  </a:lnTo>
                  <a:lnTo>
                    <a:pt x="34" y="37"/>
                  </a:lnTo>
                  <a:lnTo>
                    <a:pt x="34" y="37"/>
                  </a:lnTo>
                  <a:lnTo>
                    <a:pt x="25" y="56"/>
                  </a:lnTo>
                  <a:lnTo>
                    <a:pt x="14" y="75"/>
                  </a:lnTo>
                  <a:lnTo>
                    <a:pt x="6" y="93"/>
                  </a:lnTo>
                  <a:lnTo>
                    <a:pt x="2" y="103"/>
                  </a:lnTo>
                  <a:lnTo>
                    <a:pt x="0" y="114"/>
                  </a:lnTo>
                  <a:lnTo>
                    <a:pt x="0" y="114"/>
                  </a:lnTo>
                  <a:lnTo>
                    <a:pt x="0" y="116"/>
                  </a:lnTo>
                  <a:lnTo>
                    <a:pt x="1" y="119"/>
                  </a:lnTo>
                  <a:lnTo>
                    <a:pt x="5" y="120"/>
                  </a:lnTo>
                  <a:lnTo>
                    <a:pt x="6" y="122"/>
                  </a:lnTo>
                  <a:lnTo>
                    <a:pt x="9" y="120"/>
                  </a:lnTo>
                  <a:lnTo>
                    <a:pt x="10" y="119"/>
                  </a:lnTo>
                  <a:lnTo>
                    <a:pt x="12" y="116"/>
                  </a:lnTo>
                  <a:lnTo>
                    <a:pt x="12" y="116"/>
                  </a:lnTo>
                  <a:lnTo>
                    <a:pt x="15" y="101"/>
                  </a:lnTo>
                  <a:lnTo>
                    <a:pt x="22" y="85"/>
                  </a:lnTo>
                  <a:lnTo>
                    <a:pt x="30" y="69"/>
                  </a:lnTo>
                  <a:lnTo>
                    <a:pt x="38" y="55"/>
                  </a:lnTo>
                  <a:lnTo>
                    <a:pt x="38" y="55"/>
                  </a:lnTo>
                  <a:lnTo>
                    <a:pt x="43" y="43"/>
                  </a:lnTo>
                  <a:lnTo>
                    <a:pt x="49" y="30"/>
                  </a:lnTo>
                  <a:lnTo>
                    <a:pt x="53" y="24"/>
                  </a:lnTo>
                  <a:lnTo>
                    <a:pt x="57" y="17"/>
                  </a:lnTo>
                  <a:lnTo>
                    <a:pt x="63" y="13"/>
                  </a:lnTo>
                  <a:lnTo>
                    <a:pt x="68" y="11"/>
                  </a:lnTo>
                  <a:lnTo>
                    <a:pt x="68" y="11"/>
                  </a:lnTo>
                  <a:lnTo>
                    <a:pt x="70" y="9"/>
                  </a:lnTo>
                  <a:lnTo>
                    <a:pt x="72" y="8"/>
                  </a:lnTo>
                  <a:lnTo>
                    <a:pt x="72" y="4"/>
                  </a:lnTo>
                  <a:lnTo>
                    <a:pt x="69" y="0"/>
                  </a:lnTo>
                  <a:lnTo>
                    <a:pt x="68" y="0"/>
                  </a:lnTo>
                  <a:lnTo>
                    <a:pt x="65" y="0"/>
                  </a:lnTo>
                  <a:lnTo>
                    <a:pt x="6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612"/>
            <p:cNvSpPr>
              <a:spLocks/>
            </p:cNvSpPr>
            <p:nvPr/>
          </p:nvSpPr>
          <p:spPr bwMode="auto">
            <a:xfrm>
              <a:off x="4208463" y="2643188"/>
              <a:ext cx="23813" cy="36513"/>
            </a:xfrm>
            <a:custGeom>
              <a:avLst/>
              <a:gdLst/>
              <a:ahLst/>
              <a:cxnLst>
                <a:cxn ang="0">
                  <a:pos x="52" y="0"/>
                </a:cxn>
                <a:cxn ang="0">
                  <a:pos x="52" y="0"/>
                </a:cxn>
                <a:cxn ang="0">
                  <a:pos x="42" y="8"/>
                </a:cxn>
                <a:cxn ang="0">
                  <a:pos x="33" y="18"/>
                </a:cxn>
                <a:cxn ang="0">
                  <a:pos x="26" y="29"/>
                </a:cxn>
                <a:cxn ang="0">
                  <a:pos x="21" y="39"/>
                </a:cxn>
                <a:cxn ang="0">
                  <a:pos x="12" y="64"/>
                </a:cxn>
                <a:cxn ang="0">
                  <a:pos x="7" y="76"/>
                </a:cxn>
                <a:cxn ang="0">
                  <a:pos x="0" y="86"/>
                </a:cxn>
                <a:cxn ang="0">
                  <a:pos x="0" y="86"/>
                </a:cxn>
                <a:cxn ang="0">
                  <a:pos x="0" y="89"/>
                </a:cxn>
                <a:cxn ang="0">
                  <a:pos x="0" y="90"/>
                </a:cxn>
                <a:cxn ang="0">
                  <a:pos x="3" y="94"/>
                </a:cxn>
                <a:cxn ang="0">
                  <a:pos x="7" y="94"/>
                </a:cxn>
                <a:cxn ang="0">
                  <a:pos x="9" y="94"/>
                </a:cxn>
                <a:cxn ang="0">
                  <a:pos x="10" y="92"/>
                </a:cxn>
                <a:cxn ang="0">
                  <a:pos x="10" y="92"/>
                </a:cxn>
                <a:cxn ang="0">
                  <a:pos x="16" y="81"/>
                </a:cxn>
                <a:cxn ang="0">
                  <a:pos x="20" y="71"/>
                </a:cxn>
                <a:cxn ang="0">
                  <a:pos x="29" y="49"/>
                </a:cxn>
                <a:cxn ang="0">
                  <a:pos x="34" y="37"/>
                </a:cxn>
                <a:cxn ang="0">
                  <a:pos x="41" y="26"/>
                </a:cxn>
                <a:cxn ang="0">
                  <a:pos x="48" y="18"/>
                </a:cxn>
                <a:cxn ang="0">
                  <a:pos x="58" y="11"/>
                </a:cxn>
                <a:cxn ang="0">
                  <a:pos x="58" y="11"/>
                </a:cxn>
                <a:cxn ang="0">
                  <a:pos x="59" y="9"/>
                </a:cxn>
                <a:cxn ang="0">
                  <a:pos x="60" y="7"/>
                </a:cxn>
                <a:cxn ang="0">
                  <a:pos x="59" y="3"/>
                </a:cxn>
                <a:cxn ang="0">
                  <a:pos x="56" y="0"/>
                </a:cxn>
                <a:cxn ang="0">
                  <a:pos x="54" y="0"/>
                </a:cxn>
                <a:cxn ang="0">
                  <a:pos x="52" y="0"/>
                </a:cxn>
                <a:cxn ang="0">
                  <a:pos x="52" y="0"/>
                </a:cxn>
              </a:cxnLst>
              <a:rect l="0" t="0" r="r" b="b"/>
              <a:pathLst>
                <a:path w="60" h="94">
                  <a:moveTo>
                    <a:pt x="52" y="0"/>
                  </a:moveTo>
                  <a:lnTo>
                    <a:pt x="52" y="0"/>
                  </a:lnTo>
                  <a:lnTo>
                    <a:pt x="42" y="8"/>
                  </a:lnTo>
                  <a:lnTo>
                    <a:pt x="33" y="18"/>
                  </a:lnTo>
                  <a:lnTo>
                    <a:pt x="26" y="29"/>
                  </a:lnTo>
                  <a:lnTo>
                    <a:pt x="21" y="39"/>
                  </a:lnTo>
                  <a:lnTo>
                    <a:pt x="12" y="64"/>
                  </a:lnTo>
                  <a:lnTo>
                    <a:pt x="7" y="76"/>
                  </a:lnTo>
                  <a:lnTo>
                    <a:pt x="0" y="86"/>
                  </a:lnTo>
                  <a:lnTo>
                    <a:pt x="0" y="86"/>
                  </a:lnTo>
                  <a:lnTo>
                    <a:pt x="0" y="89"/>
                  </a:lnTo>
                  <a:lnTo>
                    <a:pt x="0" y="90"/>
                  </a:lnTo>
                  <a:lnTo>
                    <a:pt x="3" y="94"/>
                  </a:lnTo>
                  <a:lnTo>
                    <a:pt x="7" y="94"/>
                  </a:lnTo>
                  <a:lnTo>
                    <a:pt x="9" y="94"/>
                  </a:lnTo>
                  <a:lnTo>
                    <a:pt x="10" y="92"/>
                  </a:lnTo>
                  <a:lnTo>
                    <a:pt x="10" y="92"/>
                  </a:lnTo>
                  <a:lnTo>
                    <a:pt x="16" y="81"/>
                  </a:lnTo>
                  <a:lnTo>
                    <a:pt x="20" y="71"/>
                  </a:lnTo>
                  <a:lnTo>
                    <a:pt x="29" y="49"/>
                  </a:lnTo>
                  <a:lnTo>
                    <a:pt x="34" y="37"/>
                  </a:lnTo>
                  <a:lnTo>
                    <a:pt x="41" y="26"/>
                  </a:lnTo>
                  <a:lnTo>
                    <a:pt x="48" y="18"/>
                  </a:lnTo>
                  <a:lnTo>
                    <a:pt x="58" y="11"/>
                  </a:lnTo>
                  <a:lnTo>
                    <a:pt x="58" y="11"/>
                  </a:lnTo>
                  <a:lnTo>
                    <a:pt x="59" y="9"/>
                  </a:lnTo>
                  <a:lnTo>
                    <a:pt x="60" y="7"/>
                  </a:lnTo>
                  <a:lnTo>
                    <a:pt x="59" y="3"/>
                  </a:lnTo>
                  <a:lnTo>
                    <a:pt x="56" y="0"/>
                  </a:lnTo>
                  <a:lnTo>
                    <a:pt x="54" y="0"/>
                  </a:lnTo>
                  <a:lnTo>
                    <a:pt x="52" y="0"/>
                  </a:lnTo>
                  <a:lnTo>
                    <a:pt x="5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613"/>
            <p:cNvSpPr>
              <a:spLocks/>
            </p:cNvSpPr>
            <p:nvPr/>
          </p:nvSpPr>
          <p:spPr bwMode="auto">
            <a:xfrm>
              <a:off x="4244976" y="2641600"/>
              <a:ext cx="23813" cy="36513"/>
            </a:xfrm>
            <a:custGeom>
              <a:avLst/>
              <a:gdLst/>
              <a:ahLst/>
              <a:cxnLst>
                <a:cxn ang="0">
                  <a:pos x="49" y="2"/>
                </a:cxn>
                <a:cxn ang="0">
                  <a:pos x="49" y="2"/>
                </a:cxn>
                <a:cxn ang="0">
                  <a:pos x="41" y="11"/>
                </a:cxn>
                <a:cxn ang="0">
                  <a:pos x="34" y="21"/>
                </a:cxn>
                <a:cxn ang="0">
                  <a:pos x="25" y="42"/>
                </a:cxn>
                <a:cxn ang="0">
                  <a:pos x="16" y="63"/>
                </a:cxn>
                <a:cxn ang="0">
                  <a:pos x="9" y="72"/>
                </a:cxn>
                <a:cxn ang="0">
                  <a:pos x="3" y="81"/>
                </a:cxn>
                <a:cxn ang="0">
                  <a:pos x="3" y="81"/>
                </a:cxn>
                <a:cxn ang="0">
                  <a:pos x="2" y="84"/>
                </a:cxn>
                <a:cxn ang="0">
                  <a:pos x="0" y="87"/>
                </a:cxn>
                <a:cxn ang="0">
                  <a:pos x="3" y="89"/>
                </a:cxn>
                <a:cxn ang="0">
                  <a:pos x="7" y="92"/>
                </a:cxn>
                <a:cxn ang="0">
                  <a:pos x="8" y="92"/>
                </a:cxn>
                <a:cxn ang="0">
                  <a:pos x="11" y="89"/>
                </a:cxn>
                <a:cxn ang="0">
                  <a:pos x="11" y="89"/>
                </a:cxn>
                <a:cxn ang="0">
                  <a:pos x="17" y="80"/>
                </a:cxn>
                <a:cxn ang="0">
                  <a:pos x="24" y="71"/>
                </a:cxn>
                <a:cxn ang="0">
                  <a:pos x="33" y="50"/>
                </a:cxn>
                <a:cxn ang="0">
                  <a:pos x="43" y="29"/>
                </a:cxn>
                <a:cxn ang="0">
                  <a:pos x="49" y="19"/>
                </a:cxn>
                <a:cxn ang="0">
                  <a:pos x="56" y="9"/>
                </a:cxn>
                <a:cxn ang="0">
                  <a:pos x="56" y="9"/>
                </a:cxn>
                <a:cxn ang="0">
                  <a:pos x="58" y="8"/>
                </a:cxn>
                <a:cxn ang="0">
                  <a:pos x="58" y="5"/>
                </a:cxn>
                <a:cxn ang="0">
                  <a:pos x="56" y="2"/>
                </a:cxn>
                <a:cxn ang="0">
                  <a:pos x="53" y="0"/>
                </a:cxn>
                <a:cxn ang="0">
                  <a:pos x="50" y="0"/>
                </a:cxn>
                <a:cxn ang="0">
                  <a:pos x="49" y="2"/>
                </a:cxn>
                <a:cxn ang="0">
                  <a:pos x="49" y="2"/>
                </a:cxn>
              </a:cxnLst>
              <a:rect l="0" t="0" r="r" b="b"/>
              <a:pathLst>
                <a:path w="58" h="92">
                  <a:moveTo>
                    <a:pt x="49" y="2"/>
                  </a:moveTo>
                  <a:lnTo>
                    <a:pt x="49" y="2"/>
                  </a:lnTo>
                  <a:lnTo>
                    <a:pt x="41" y="11"/>
                  </a:lnTo>
                  <a:lnTo>
                    <a:pt x="34" y="21"/>
                  </a:lnTo>
                  <a:lnTo>
                    <a:pt x="25" y="42"/>
                  </a:lnTo>
                  <a:lnTo>
                    <a:pt x="16" y="63"/>
                  </a:lnTo>
                  <a:lnTo>
                    <a:pt x="9" y="72"/>
                  </a:lnTo>
                  <a:lnTo>
                    <a:pt x="3" y="81"/>
                  </a:lnTo>
                  <a:lnTo>
                    <a:pt x="3" y="81"/>
                  </a:lnTo>
                  <a:lnTo>
                    <a:pt x="2" y="84"/>
                  </a:lnTo>
                  <a:lnTo>
                    <a:pt x="0" y="87"/>
                  </a:lnTo>
                  <a:lnTo>
                    <a:pt x="3" y="89"/>
                  </a:lnTo>
                  <a:lnTo>
                    <a:pt x="7" y="92"/>
                  </a:lnTo>
                  <a:lnTo>
                    <a:pt x="8" y="92"/>
                  </a:lnTo>
                  <a:lnTo>
                    <a:pt x="11" y="89"/>
                  </a:lnTo>
                  <a:lnTo>
                    <a:pt x="11" y="89"/>
                  </a:lnTo>
                  <a:lnTo>
                    <a:pt x="17" y="80"/>
                  </a:lnTo>
                  <a:lnTo>
                    <a:pt x="24" y="71"/>
                  </a:lnTo>
                  <a:lnTo>
                    <a:pt x="33" y="50"/>
                  </a:lnTo>
                  <a:lnTo>
                    <a:pt x="43" y="29"/>
                  </a:lnTo>
                  <a:lnTo>
                    <a:pt x="49" y="19"/>
                  </a:lnTo>
                  <a:lnTo>
                    <a:pt x="56" y="9"/>
                  </a:lnTo>
                  <a:lnTo>
                    <a:pt x="56" y="9"/>
                  </a:lnTo>
                  <a:lnTo>
                    <a:pt x="58" y="8"/>
                  </a:lnTo>
                  <a:lnTo>
                    <a:pt x="58" y="5"/>
                  </a:lnTo>
                  <a:lnTo>
                    <a:pt x="56" y="2"/>
                  </a:lnTo>
                  <a:lnTo>
                    <a:pt x="53" y="0"/>
                  </a:lnTo>
                  <a:lnTo>
                    <a:pt x="50" y="0"/>
                  </a:lnTo>
                  <a:lnTo>
                    <a:pt x="49" y="2"/>
                  </a:lnTo>
                  <a:lnTo>
                    <a:pt x="4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614"/>
            <p:cNvSpPr>
              <a:spLocks/>
            </p:cNvSpPr>
            <p:nvPr/>
          </p:nvSpPr>
          <p:spPr bwMode="auto">
            <a:xfrm>
              <a:off x="4287838" y="2641600"/>
              <a:ext cx="26988" cy="33338"/>
            </a:xfrm>
            <a:custGeom>
              <a:avLst/>
              <a:gdLst/>
              <a:ahLst/>
              <a:cxnLst>
                <a:cxn ang="0">
                  <a:pos x="59" y="2"/>
                </a:cxn>
                <a:cxn ang="0">
                  <a:pos x="59" y="2"/>
                </a:cxn>
                <a:cxn ang="0">
                  <a:pos x="44" y="19"/>
                </a:cxn>
                <a:cxn ang="0">
                  <a:pos x="28" y="37"/>
                </a:cxn>
                <a:cxn ang="0">
                  <a:pos x="0" y="75"/>
                </a:cxn>
                <a:cxn ang="0">
                  <a:pos x="0" y="75"/>
                </a:cxn>
                <a:cxn ang="0">
                  <a:pos x="0" y="77"/>
                </a:cxn>
                <a:cxn ang="0">
                  <a:pos x="0" y="80"/>
                </a:cxn>
                <a:cxn ang="0">
                  <a:pos x="2" y="81"/>
                </a:cxn>
                <a:cxn ang="0">
                  <a:pos x="3" y="83"/>
                </a:cxn>
                <a:cxn ang="0">
                  <a:pos x="7" y="84"/>
                </a:cxn>
                <a:cxn ang="0">
                  <a:pos x="10" y="83"/>
                </a:cxn>
                <a:cxn ang="0">
                  <a:pos x="11" y="81"/>
                </a:cxn>
                <a:cxn ang="0">
                  <a:pos x="11" y="81"/>
                </a:cxn>
                <a:cxn ang="0">
                  <a:pos x="37" y="45"/>
                </a:cxn>
                <a:cxn ang="0">
                  <a:pos x="51" y="26"/>
                </a:cxn>
                <a:cxn ang="0">
                  <a:pos x="67" y="9"/>
                </a:cxn>
                <a:cxn ang="0">
                  <a:pos x="67" y="9"/>
                </a:cxn>
                <a:cxn ang="0">
                  <a:pos x="68" y="8"/>
                </a:cxn>
                <a:cxn ang="0">
                  <a:pos x="68" y="5"/>
                </a:cxn>
                <a:cxn ang="0">
                  <a:pos x="67" y="2"/>
                </a:cxn>
                <a:cxn ang="0">
                  <a:pos x="63" y="0"/>
                </a:cxn>
                <a:cxn ang="0">
                  <a:pos x="61" y="0"/>
                </a:cxn>
                <a:cxn ang="0">
                  <a:pos x="59" y="2"/>
                </a:cxn>
                <a:cxn ang="0">
                  <a:pos x="59" y="2"/>
                </a:cxn>
              </a:cxnLst>
              <a:rect l="0" t="0" r="r" b="b"/>
              <a:pathLst>
                <a:path w="68" h="84">
                  <a:moveTo>
                    <a:pt x="59" y="2"/>
                  </a:moveTo>
                  <a:lnTo>
                    <a:pt x="59" y="2"/>
                  </a:lnTo>
                  <a:lnTo>
                    <a:pt x="44" y="19"/>
                  </a:lnTo>
                  <a:lnTo>
                    <a:pt x="28" y="37"/>
                  </a:lnTo>
                  <a:lnTo>
                    <a:pt x="0" y="75"/>
                  </a:lnTo>
                  <a:lnTo>
                    <a:pt x="0" y="75"/>
                  </a:lnTo>
                  <a:lnTo>
                    <a:pt x="0" y="77"/>
                  </a:lnTo>
                  <a:lnTo>
                    <a:pt x="0" y="80"/>
                  </a:lnTo>
                  <a:lnTo>
                    <a:pt x="2" y="81"/>
                  </a:lnTo>
                  <a:lnTo>
                    <a:pt x="3" y="83"/>
                  </a:lnTo>
                  <a:lnTo>
                    <a:pt x="7" y="84"/>
                  </a:lnTo>
                  <a:lnTo>
                    <a:pt x="10" y="83"/>
                  </a:lnTo>
                  <a:lnTo>
                    <a:pt x="11" y="81"/>
                  </a:lnTo>
                  <a:lnTo>
                    <a:pt x="11" y="81"/>
                  </a:lnTo>
                  <a:lnTo>
                    <a:pt x="37" y="45"/>
                  </a:lnTo>
                  <a:lnTo>
                    <a:pt x="51" y="26"/>
                  </a:lnTo>
                  <a:lnTo>
                    <a:pt x="67" y="9"/>
                  </a:lnTo>
                  <a:lnTo>
                    <a:pt x="67" y="9"/>
                  </a:lnTo>
                  <a:lnTo>
                    <a:pt x="68" y="8"/>
                  </a:lnTo>
                  <a:lnTo>
                    <a:pt x="68" y="5"/>
                  </a:lnTo>
                  <a:lnTo>
                    <a:pt x="67" y="2"/>
                  </a:lnTo>
                  <a:lnTo>
                    <a:pt x="63" y="0"/>
                  </a:lnTo>
                  <a:lnTo>
                    <a:pt x="61" y="0"/>
                  </a:lnTo>
                  <a:lnTo>
                    <a:pt x="59" y="2"/>
                  </a:lnTo>
                  <a:lnTo>
                    <a:pt x="5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615"/>
            <p:cNvSpPr>
              <a:spLocks/>
            </p:cNvSpPr>
            <p:nvPr/>
          </p:nvSpPr>
          <p:spPr bwMode="auto">
            <a:xfrm>
              <a:off x="4330701" y="2638425"/>
              <a:ext cx="31750" cy="36513"/>
            </a:xfrm>
            <a:custGeom>
              <a:avLst/>
              <a:gdLst/>
              <a:ahLst/>
              <a:cxnLst>
                <a:cxn ang="0">
                  <a:pos x="73" y="0"/>
                </a:cxn>
                <a:cxn ang="0">
                  <a:pos x="73" y="0"/>
                </a:cxn>
                <a:cxn ang="0">
                  <a:pos x="68" y="2"/>
                </a:cxn>
                <a:cxn ang="0">
                  <a:pos x="63" y="3"/>
                </a:cxn>
                <a:cxn ang="0">
                  <a:pos x="59" y="7"/>
                </a:cxn>
                <a:cxn ang="0">
                  <a:pos x="55" y="10"/>
                </a:cxn>
                <a:cxn ang="0">
                  <a:pos x="47" y="19"/>
                </a:cxn>
                <a:cxn ang="0">
                  <a:pos x="42" y="28"/>
                </a:cxn>
                <a:cxn ang="0">
                  <a:pos x="42" y="28"/>
                </a:cxn>
                <a:cxn ang="0">
                  <a:pos x="36" y="34"/>
                </a:cxn>
                <a:cxn ang="0">
                  <a:pos x="31" y="42"/>
                </a:cxn>
                <a:cxn ang="0">
                  <a:pos x="19" y="55"/>
                </a:cxn>
                <a:cxn ang="0">
                  <a:pos x="9" y="68"/>
                </a:cxn>
                <a:cxn ang="0">
                  <a:pos x="4" y="75"/>
                </a:cxn>
                <a:cxn ang="0">
                  <a:pos x="0" y="83"/>
                </a:cxn>
                <a:cxn ang="0">
                  <a:pos x="0" y="83"/>
                </a:cxn>
                <a:cxn ang="0">
                  <a:pos x="0" y="85"/>
                </a:cxn>
                <a:cxn ang="0">
                  <a:pos x="0" y="88"/>
                </a:cxn>
                <a:cxn ang="0">
                  <a:pos x="2" y="91"/>
                </a:cxn>
                <a:cxn ang="0">
                  <a:pos x="4" y="92"/>
                </a:cxn>
                <a:cxn ang="0">
                  <a:pos x="6" y="92"/>
                </a:cxn>
                <a:cxn ang="0">
                  <a:pos x="8" y="91"/>
                </a:cxn>
                <a:cxn ang="0">
                  <a:pos x="9" y="89"/>
                </a:cxn>
                <a:cxn ang="0">
                  <a:pos x="9" y="89"/>
                </a:cxn>
                <a:cxn ang="0">
                  <a:pos x="15" y="78"/>
                </a:cxn>
                <a:cxn ang="0">
                  <a:pos x="23" y="67"/>
                </a:cxn>
                <a:cxn ang="0">
                  <a:pos x="42" y="47"/>
                </a:cxn>
                <a:cxn ang="0">
                  <a:pos x="42" y="47"/>
                </a:cxn>
                <a:cxn ang="0">
                  <a:pos x="48" y="38"/>
                </a:cxn>
                <a:cxn ang="0">
                  <a:pos x="55" y="27"/>
                </a:cxn>
                <a:cxn ang="0">
                  <a:pos x="59" y="21"/>
                </a:cxn>
                <a:cxn ang="0">
                  <a:pos x="63" y="16"/>
                </a:cxn>
                <a:cxn ang="0">
                  <a:pos x="68" y="13"/>
                </a:cxn>
                <a:cxn ang="0">
                  <a:pos x="73" y="12"/>
                </a:cxn>
                <a:cxn ang="0">
                  <a:pos x="73" y="12"/>
                </a:cxn>
                <a:cxn ang="0">
                  <a:pos x="76" y="11"/>
                </a:cxn>
                <a:cxn ang="0">
                  <a:pos x="77" y="10"/>
                </a:cxn>
                <a:cxn ang="0">
                  <a:pos x="78" y="6"/>
                </a:cxn>
                <a:cxn ang="0">
                  <a:pos x="78" y="3"/>
                </a:cxn>
                <a:cxn ang="0">
                  <a:pos x="77" y="2"/>
                </a:cxn>
                <a:cxn ang="0">
                  <a:pos x="76" y="0"/>
                </a:cxn>
                <a:cxn ang="0">
                  <a:pos x="73" y="0"/>
                </a:cxn>
                <a:cxn ang="0">
                  <a:pos x="73" y="0"/>
                </a:cxn>
              </a:cxnLst>
              <a:rect l="0" t="0" r="r" b="b"/>
              <a:pathLst>
                <a:path w="78" h="92">
                  <a:moveTo>
                    <a:pt x="73" y="0"/>
                  </a:moveTo>
                  <a:lnTo>
                    <a:pt x="73" y="0"/>
                  </a:lnTo>
                  <a:lnTo>
                    <a:pt x="68" y="2"/>
                  </a:lnTo>
                  <a:lnTo>
                    <a:pt x="63" y="3"/>
                  </a:lnTo>
                  <a:lnTo>
                    <a:pt x="59" y="7"/>
                  </a:lnTo>
                  <a:lnTo>
                    <a:pt x="55" y="10"/>
                  </a:lnTo>
                  <a:lnTo>
                    <a:pt x="47" y="19"/>
                  </a:lnTo>
                  <a:lnTo>
                    <a:pt x="42" y="28"/>
                  </a:lnTo>
                  <a:lnTo>
                    <a:pt x="42" y="28"/>
                  </a:lnTo>
                  <a:lnTo>
                    <a:pt x="36" y="34"/>
                  </a:lnTo>
                  <a:lnTo>
                    <a:pt x="31" y="42"/>
                  </a:lnTo>
                  <a:lnTo>
                    <a:pt x="19" y="55"/>
                  </a:lnTo>
                  <a:lnTo>
                    <a:pt x="9" y="68"/>
                  </a:lnTo>
                  <a:lnTo>
                    <a:pt x="4" y="75"/>
                  </a:lnTo>
                  <a:lnTo>
                    <a:pt x="0" y="83"/>
                  </a:lnTo>
                  <a:lnTo>
                    <a:pt x="0" y="83"/>
                  </a:lnTo>
                  <a:lnTo>
                    <a:pt x="0" y="85"/>
                  </a:lnTo>
                  <a:lnTo>
                    <a:pt x="0" y="88"/>
                  </a:lnTo>
                  <a:lnTo>
                    <a:pt x="2" y="91"/>
                  </a:lnTo>
                  <a:lnTo>
                    <a:pt x="4" y="92"/>
                  </a:lnTo>
                  <a:lnTo>
                    <a:pt x="6" y="92"/>
                  </a:lnTo>
                  <a:lnTo>
                    <a:pt x="8" y="91"/>
                  </a:lnTo>
                  <a:lnTo>
                    <a:pt x="9" y="89"/>
                  </a:lnTo>
                  <a:lnTo>
                    <a:pt x="9" y="89"/>
                  </a:lnTo>
                  <a:lnTo>
                    <a:pt x="15" y="78"/>
                  </a:lnTo>
                  <a:lnTo>
                    <a:pt x="23" y="67"/>
                  </a:lnTo>
                  <a:lnTo>
                    <a:pt x="42" y="47"/>
                  </a:lnTo>
                  <a:lnTo>
                    <a:pt x="42" y="47"/>
                  </a:lnTo>
                  <a:lnTo>
                    <a:pt x="48" y="38"/>
                  </a:lnTo>
                  <a:lnTo>
                    <a:pt x="55" y="27"/>
                  </a:lnTo>
                  <a:lnTo>
                    <a:pt x="59" y="21"/>
                  </a:lnTo>
                  <a:lnTo>
                    <a:pt x="63" y="16"/>
                  </a:lnTo>
                  <a:lnTo>
                    <a:pt x="68" y="13"/>
                  </a:lnTo>
                  <a:lnTo>
                    <a:pt x="73" y="12"/>
                  </a:lnTo>
                  <a:lnTo>
                    <a:pt x="73" y="12"/>
                  </a:lnTo>
                  <a:lnTo>
                    <a:pt x="76" y="11"/>
                  </a:lnTo>
                  <a:lnTo>
                    <a:pt x="77" y="10"/>
                  </a:lnTo>
                  <a:lnTo>
                    <a:pt x="78" y="6"/>
                  </a:lnTo>
                  <a:lnTo>
                    <a:pt x="78" y="3"/>
                  </a:lnTo>
                  <a:lnTo>
                    <a:pt x="77" y="2"/>
                  </a:lnTo>
                  <a:lnTo>
                    <a:pt x="76" y="0"/>
                  </a:lnTo>
                  <a:lnTo>
                    <a:pt x="73" y="0"/>
                  </a:lnTo>
                  <a:lnTo>
                    <a:pt x="7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616"/>
            <p:cNvSpPr>
              <a:spLocks/>
            </p:cNvSpPr>
            <p:nvPr/>
          </p:nvSpPr>
          <p:spPr bwMode="auto">
            <a:xfrm>
              <a:off x="4376738" y="2640013"/>
              <a:ext cx="17463" cy="30163"/>
            </a:xfrm>
            <a:custGeom>
              <a:avLst/>
              <a:gdLst/>
              <a:ahLst/>
              <a:cxnLst>
                <a:cxn ang="0">
                  <a:pos x="35" y="4"/>
                </a:cxn>
                <a:cxn ang="0">
                  <a:pos x="35" y="4"/>
                </a:cxn>
                <a:cxn ang="0">
                  <a:pos x="33" y="13"/>
                </a:cxn>
                <a:cxn ang="0">
                  <a:pos x="29" y="21"/>
                </a:cxn>
                <a:cxn ang="0">
                  <a:pos x="20" y="37"/>
                </a:cxn>
                <a:cxn ang="0">
                  <a:pos x="9" y="53"/>
                </a:cxn>
                <a:cxn ang="0">
                  <a:pos x="5" y="60"/>
                </a:cxn>
                <a:cxn ang="0">
                  <a:pos x="1" y="70"/>
                </a:cxn>
                <a:cxn ang="0">
                  <a:pos x="1" y="70"/>
                </a:cxn>
                <a:cxn ang="0">
                  <a:pos x="0" y="72"/>
                </a:cxn>
                <a:cxn ang="0">
                  <a:pos x="1" y="74"/>
                </a:cxn>
                <a:cxn ang="0">
                  <a:pos x="3" y="75"/>
                </a:cxn>
                <a:cxn ang="0">
                  <a:pos x="4" y="76"/>
                </a:cxn>
                <a:cxn ang="0">
                  <a:pos x="9" y="76"/>
                </a:cxn>
                <a:cxn ang="0">
                  <a:pos x="11" y="75"/>
                </a:cxn>
                <a:cxn ang="0">
                  <a:pos x="12" y="72"/>
                </a:cxn>
                <a:cxn ang="0">
                  <a:pos x="12" y="72"/>
                </a:cxn>
                <a:cxn ang="0">
                  <a:pos x="16" y="64"/>
                </a:cxn>
                <a:cxn ang="0">
                  <a:pos x="20" y="55"/>
                </a:cxn>
                <a:cxn ang="0">
                  <a:pos x="30" y="41"/>
                </a:cxn>
                <a:cxn ang="0">
                  <a:pos x="39" y="25"/>
                </a:cxn>
                <a:cxn ang="0">
                  <a:pos x="43" y="16"/>
                </a:cxn>
                <a:cxn ang="0">
                  <a:pos x="46" y="8"/>
                </a:cxn>
                <a:cxn ang="0">
                  <a:pos x="46" y="8"/>
                </a:cxn>
                <a:cxn ang="0">
                  <a:pos x="46" y="6"/>
                </a:cxn>
                <a:cxn ang="0">
                  <a:pos x="46" y="3"/>
                </a:cxn>
                <a:cxn ang="0">
                  <a:pos x="42" y="0"/>
                </a:cxn>
                <a:cxn ang="0">
                  <a:pos x="38" y="0"/>
                </a:cxn>
                <a:cxn ang="0">
                  <a:pos x="37" y="3"/>
                </a:cxn>
                <a:cxn ang="0">
                  <a:pos x="35" y="4"/>
                </a:cxn>
                <a:cxn ang="0">
                  <a:pos x="35" y="4"/>
                </a:cxn>
              </a:cxnLst>
              <a:rect l="0" t="0" r="r" b="b"/>
              <a:pathLst>
                <a:path w="46" h="76">
                  <a:moveTo>
                    <a:pt x="35" y="4"/>
                  </a:moveTo>
                  <a:lnTo>
                    <a:pt x="35" y="4"/>
                  </a:lnTo>
                  <a:lnTo>
                    <a:pt x="33" y="13"/>
                  </a:lnTo>
                  <a:lnTo>
                    <a:pt x="29" y="21"/>
                  </a:lnTo>
                  <a:lnTo>
                    <a:pt x="20" y="37"/>
                  </a:lnTo>
                  <a:lnTo>
                    <a:pt x="9" y="53"/>
                  </a:lnTo>
                  <a:lnTo>
                    <a:pt x="5" y="60"/>
                  </a:lnTo>
                  <a:lnTo>
                    <a:pt x="1" y="70"/>
                  </a:lnTo>
                  <a:lnTo>
                    <a:pt x="1" y="70"/>
                  </a:lnTo>
                  <a:lnTo>
                    <a:pt x="0" y="72"/>
                  </a:lnTo>
                  <a:lnTo>
                    <a:pt x="1" y="74"/>
                  </a:lnTo>
                  <a:lnTo>
                    <a:pt x="3" y="75"/>
                  </a:lnTo>
                  <a:lnTo>
                    <a:pt x="4" y="76"/>
                  </a:lnTo>
                  <a:lnTo>
                    <a:pt x="9" y="76"/>
                  </a:lnTo>
                  <a:lnTo>
                    <a:pt x="11" y="75"/>
                  </a:lnTo>
                  <a:lnTo>
                    <a:pt x="12" y="72"/>
                  </a:lnTo>
                  <a:lnTo>
                    <a:pt x="12" y="72"/>
                  </a:lnTo>
                  <a:lnTo>
                    <a:pt x="16" y="64"/>
                  </a:lnTo>
                  <a:lnTo>
                    <a:pt x="20" y="55"/>
                  </a:lnTo>
                  <a:lnTo>
                    <a:pt x="30" y="41"/>
                  </a:lnTo>
                  <a:lnTo>
                    <a:pt x="39" y="25"/>
                  </a:lnTo>
                  <a:lnTo>
                    <a:pt x="43" y="16"/>
                  </a:lnTo>
                  <a:lnTo>
                    <a:pt x="46" y="8"/>
                  </a:lnTo>
                  <a:lnTo>
                    <a:pt x="46" y="8"/>
                  </a:lnTo>
                  <a:lnTo>
                    <a:pt x="46" y="6"/>
                  </a:lnTo>
                  <a:lnTo>
                    <a:pt x="46" y="3"/>
                  </a:lnTo>
                  <a:lnTo>
                    <a:pt x="42" y="0"/>
                  </a:lnTo>
                  <a:lnTo>
                    <a:pt x="38" y="0"/>
                  </a:lnTo>
                  <a:lnTo>
                    <a:pt x="37" y="3"/>
                  </a:lnTo>
                  <a:lnTo>
                    <a:pt x="35" y="4"/>
                  </a:lnTo>
                  <a:lnTo>
                    <a:pt x="3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617"/>
            <p:cNvSpPr>
              <a:spLocks/>
            </p:cNvSpPr>
            <p:nvPr/>
          </p:nvSpPr>
          <p:spPr bwMode="auto">
            <a:xfrm>
              <a:off x="4391026" y="2640013"/>
              <a:ext cx="50800" cy="76200"/>
            </a:xfrm>
            <a:custGeom>
              <a:avLst/>
              <a:gdLst/>
              <a:ahLst/>
              <a:cxnLst>
                <a:cxn ang="0">
                  <a:pos x="122" y="0"/>
                </a:cxn>
                <a:cxn ang="0">
                  <a:pos x="113" y="4"/>
                </a:cxn>
                <a:cxn ang="0">
                  <a:pos x="106" y="12"/>
                </a:cxn>
                <a:cxn ang="0">
                  <a:pos x="97" y="30"/>
                </a:cxn>
                <a:cxn ang="0">
                  <a:pos x="89" y="47"/>
                </a:cxn>
                <a:cxn ang="0">
                  <a:pos x="71" y="79"/>
                </a:cxn>
                <a:cxn ang="0">
                  <a:pos x="59" y="93"/>
                </a:cxn>
                <a:cxn ang="0">
                  <a:pos x="57" y="97"/>
                </a:cxn>
                <a:cxn ang="0">
                  <a:pos x="59" y="101"/>
                </a:cxn>
                <a:cxn ang="0">
                  <a:pos x="58" y="106"/>
                </a:cxn>
                <a:cxn ang="0">
                  <a:pos x="57" y="110"/>
                </a:cxn>
                <a:cxn ang="0">
                  <a:pos x="48" y="125"/>
                </a:cxn>
                <a:cxn ang="0">
                  <a:pos x="32" y="143"/>
                </a:cxn>
                <a:cxn ang="0">
                  <a:pos x="16" y="164"/>
                </a:cxn>
                <a:cxn ang="0">
                  <a:pos x="0" y="186"/>
                </a:cxn>
                <a:cxn ang="0">
                  <a:pos x="0" y="189"/>
                </a:cxn>
                <a:cxn ang="0">
                  <a:pos x="3" y="194"/>
                </a:cxn>
                <a:cxn ang="0">
                  <a:pos x="10" y="194"/>
                </a:cxn>
                <a:cxn ang="0">
                  <a:pos x="11" y="191"/>
                </a:cxn>
                <a:cxn ang="0">
                  <a:pos x="20" y="179"/>
                </a:cxn>
                <a:cxn ang="0">
                  <a:pos x="29" y="168"/>
                </a:cxn>
                <a:cxn ang="0">
                  <a:pos x="45" y="144"/>
                </a:cxn>
                <a:cxn ang="0">
                  <a:pos x="50" y="136"/>
                </a:cxn>
                <a:cxn ang="0">
                  <a:pos x="65" y="122"/>
                </a:cxn>
                <a:cxn ang="0">
                  <a:pos x="68" y="114"/>
                </a:cxn>
                <a:cxn ang="0">
                  <a:pos x="68" y="104"/>
                </a:cxn>
                <a:cxn ang="0">
                  <a:pos x="68" y="102"/>
                </a:cxn>
                <a:cxn ang="0">
                  <a:pos x="70" y="102"/>
                </a:cxn>
                <a:cxn ang="0">
                  <a:pos x="72" y="98"/>
                </a:cxn>
                <a:cxn ang="0">
                  <a:pos x="72" y="96"/>
                </a:cxn>
                <a:cxn ang="0">
                  <a:pos x="88" y="75"/>
                </a:cxn>
                <a:cxn ang="0">
                  <a:pos x="100" y="53"/>
                </a:cxn>
                <a:cxn ang="0">
                  <a:pos x="104" y="42"/>
                </a:cxn>
                <a:cxn ang="0">
                  <a:pos x="113" y="23"/>
                </a:cxn>
                <a:cxn ang="0">
                  <a:pos x="121" y="13"/>
                </a:cxn>
                <a:cxn ang="0">
                  <a:pos x="125" y="12"/>
                </a:cxn>
                <a:cxn ang="0">
                  <a:pos x="129" y="9"/>
                </a:cxn>
                <a:cxn ang="0">
                  <a:pos x="129" y="6"/>
                </a:cxn>
                <a:cxn ang="0">
                  <a:pos x="125" y="0"/>
                </a:cxn>
                <a:cxn ang="0">
                  <a:pos x="122" y="0"/>
                </a:cxn>
              </a:cxnLst>
              <a:rect l="0" t="0" r="r" b="b"/>
              <a:pathLst>
                <a:path w="130" h="194">
                  <a:moveTo>
                    <a:pt x="122" y="0"/>
                  </a:moveTo>
                  <a:lnTo>
                    <a:pt x="122" y="0"/>
                  </a:lnTo>
                  <a:lnTo>
                    <a:pt x="118" y="2"/>
                  </a:lnTo>
                  <a:lnTo>
                    <a:pt x="113" y="4"/>
                  </a:lnTo>
                  <a:lnTo>
                    <a:pt x="110" y="8"/>
                  </a:lnTo>
                  <a:lnTo>
                    <a:pt x="106" y="12"/>
                  </a:lnTo>
                  <a:lnTo>
                    <a:pt x="101" y="21"/>
                  </a:lnTo>
                  <a:lnTo>
                    <a:pt x="97" y="30"/>
                  </a:lnTo>
                  <a:lnTo>
                    <a:pt x="97" y="30"/>
                  </a:lnTo>
                  <a:lnTo>
                    <a:pt x="89" y="47"/>
                  </a:lnTo>
                  <a:lnTo>
                    <a:pt x="80" y="63"/>
                  </a:lnTo>
                  <a:lnTo>
                    <a:pt x="71" y="79"/>
                  </a:lnTo>
                  <a:lnTo>
                    <a:pt x="59" y="93"/>
                  </a:lnTo>
                  <a:lnTo>
                    <a:pt x="59" y="93"/>
                  </a:lnTo>
                  <a:lnTo>
                    <a:pt x="58" y="96"/>
                  </a:lnTo>
                  <a:lnTo>
                    <a:pt x="57" y="97"/>
                  </a:lnTo>
                  <a:lnTo>
                    <a:pt x="59" y="101"/>
                  </a:lnTo>
                  <a:lnTo>
                    <a:pt x="59" y="101"/>
                  </a:lnTo>
                  <a:lnTo>
                    <a:pt x="58" y="104"/>
                  </a:lnTo>
                  <a:lnTo>
                    <a:pt x="58" y="106"/>
                  </a:lnTo>
                  <a:lnTo>
                    <a:pt x="58" y="106"/>
                  </a:lnTo>
                  <a:lnTo>
                    <a:pt x="57" y="110"/>
                  </a:lnTo>
                  <a:lnTo>
                    <a:pt x="55" y="115"/>
                  </a:lnTo>
                  <a:lnTo>
                    <a:pt x="48" y="125"/>
                  </a:lnTo>
                  <a:lnTo>
                    <a:pt x="40" y="135"/>
                  </a:lnTo>
                  <a:lnTo>
                    <a:pt x="32" y="143"/>
                  </a:lnTo>
                  <a:lnTo>
                    <a:pt x="32" y="143"/>
                  </a:lnTo>
                  <a:lnTo>
                    <a:pt x="16" y="164"/>
                  </a:lnTo>
                  <a:lnTo>
                    <a:pt x="8" y="174"/>
                  </a:lnTo>
                  <a:lnTo>
                    <a:pt x="0" y="186"/>
                  </a:lnTo>
                  <a:lnTo>
                    <a:pt x="0" y="186"/>
                  </a:lnTo>
                  <a:lnTo>
                    <a:pt x="0" y="189"/>
                  </a:lnTo>
                  <a:lnTo>
                    <a:pt x="0" y="190"/>
                  </a:lnTo>
                  <a:lnTo>
                    <a:pt x="3" y="194"/>
                  </a:lnTo>
                  <a:lnTo>
                    <a:pt x="7" y="194"/>
                  </a:lnTo>
                  <a:lnTo>
                    <a:pt x="10" y="194"/>
                  </a:lnTo>
                  <a:lnTo>
                    <a:pt x="11" y="191"/>
                  </a:lnTo>
                  <a:lnTo>
                    <a:pt x="11" y="191"/>
                  </a:lnTo>
                  <a:lnTo>
                    <a:pt x="15" y="185"/>
                  </a:lnTo>
                  <a:lnTo>
                    <a:pt x="20" y="179"/>
                  </a:lnTo>
                  <a:lnTo>
                    <a:pt x="29" y="168"/>
                  </a:lnTo>
                  <a:lnTo>
                    <a:pt x="29" y="168"/>
                  </a:lnTo>
                  <a:lnTo>
                    <a:pt x="40" y="152"/>
                  </a:lnTo>
                  <a:lnTo>
                    <a:pt x="45" y="144"/>
                  </a:lnTo>
                  <a:lnTo>
                    <a:pt x="50" y="136"/>
                  </a:lnTo>
                  <a:lnTo>
                    <a:pt x="50" y="136"/>
                  </a:lnTo>
                  <a:lnTo>
                    <a:pt x="58" y="130"/>
                  </a:lnTo>
                  <a:lnTo>
                    <a:pt x="65" y="122"/>
                  </a:lnTo>
                  <a:lnTo>
                    <a:pt x="66" y="118"/>
                  </a:lnTo>
                  <a:lnTo>
                    <a:pt x="68" y="114"/>
                  </a:lnTo>
                  <a:lnTo>
                    <a:pt x="68" y="109"/>
                  </a:lnTo>
                  <a:lnTo>
                    <a:pt x="68" y="104"/>
                  </a:lnTo>
                  <a:lnTo>
                    <a:pt x="68" y="104"/>
                  </a:lnTo>
                  <a:lnTo>
                    <a:pt x="68" y="102"/>
                  </a:lnTo>
                  <a:lnTo>
                    <a:pt x="68" y="102"/>
                  </a:lnTo>
                  <a:lnTo>
                    <a:pt x="70" y="102"/>
                  </a:lnTo>
                  <a:lnTo>
                    <a:pt x="71" y="100"/>
                  </a:lnTo>
                  <a:lnTo>
                    <a:pt x="72" y="98"/>
                  </a:lnTo>
                  <a:lnTo>
                    <a:pt x="72" y="96"/>
                  </a:lnTo>
                  <a:lnTo>
                    <a:pt x="72" y="96"/>
                  </a:lnTo>
                  <a:lnTo>
                    <a:pt x="80" y="85"/>
                  </a:lnTo>
                  <a:lnTo>
                    <a:pt x="88" y="75"/>
                  </a:lnTo>
                  <a:lnTo>
                    <a:pt x="95" y="64"/>
                  </a:lnTo>
                  <a:lnTo>
                    <a:pt x="100" y="53"/>
                  </a:lnTo>
                  <a:lnTo>
                    <a:pt x="100" y="53"/>
                  </a:lnTo>
                  <a:lnTo>
                    <a:pt x="104" y="42"/>
                  </a:lnTo>
                  <a:lnTo>
                    <a:pt x="109" y="29"/>
                  </a:lnTo>
                  <a:lnTo>
                    <a:pt x="113" y="23"/>
                  </a:lnTo>
                  <a:lnTo>
                    <a:pt x="117" y="17"/>
                  </a:lnTo>
                  <a:lnTo>
                    <a:pt x="121" y="13"/>
                  </a:lnTo>
                  <a:lnTo>
                    <a:pt x="125" y="12"/>
                  </a:lnTo>
                  <a:lnTo>
                    <a:pt x="125" y="12"/>
                  </a:lnTo>
                  <a:lnTo>
                    <a:pt x="127" y="11"/>
                  </a:lnTo>
                  <a:lnTo>
                    <a:pt x="129" y="9"/>
                  </a:lnTo>
                  <a:lnTo>
                    <a:pt x="130" y="7"/>
                  </a:lnTo>
                  <a:lnTo>
                    <a:pt x="129" y="6"/>
                  </a:lnTo>
                  <a:lnTo>
                    <a:pt x="127" y="2"/>
                  </a:lnTo>
                  <a:lnTo>
                    <a:pt x="125" y="0"/>
                  </a:lnTo>
                  <a:lnTo>
                    <a:pt x="122" y="0"/>
                  </a:lnTo>
                  <a:lnTo>
                    <a:pt x="1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618"/>
            <p:cNvSpPr>
              <a:spLocks/>
            </p:cNvSpPr>
            <p:nvPr/>
          </p:nvSpPr>
          <p:spPr bwMode="auto">
            <a:xfrm>
              <a:off x="4448176" y="2643188"/>
              <a:ext cx="25400" cy="31750"/>
            </a:xfrm>
            <a:custGeom>
              <a:avLst/>
              <a:gdLst/>
              <a:ahLst/>
              <a:cxnLst>
                <a:cxn ang="0">
                  <a:pos x="54" y="5"/>
                </a:cxn>
                <a:cxn ang="0">
                  <a:pos x="54" y="5"/>
                </a:cxn>
                <a:cxn ang="0">
                  <a:pos x="53" y="11"/>
                </a:cxn>
                <a:cxn ang="0">
                  <a:pos x="49" y="16"/>
                </a:cxn>
                <a:cxn ang="0">
                  <a:pos x="41" y="24"/>
                </a:cxn>
                <a:cxn ang="0">
                  <a:pos x="41" y="24"/>
                </a:cxn>
                <a:cxn ang="0">
                  <a:pos x="34" y="30"/>
                </a:cxn>
                <a:cxn ang="0">
                  <a:pos x="29" y="38"/>
                </a:cxn>
                <a:cxn ang="0">
                  <a:pos x="29" y="38"/>
                </a:cxn>
                <a:cxn ang="0">
                  <a:pos x="15" y="54"/>
                </a:cxn>
                <a:cxn ang="0">
                  <a:pos x="7" y="62"/>
                </a:cxn>
                <a:cxn ang="0">
                  <a:pos x="2" y="71"/>
                </a:cxn>
                <a:cxn ang="0">
                  <a:pos x="2" y="71"/>
                </a:cxn>
                <a:cxn ang="0">
                  <a:pos x="0" y="73"/>
                </a:cxn>
                <a:cxn ang="0">
                  <a:pos x="2" y="76"/>
                </a:cxn>
                <a:cxn ang="0">
                  <a:pos x="4" y="79"/>
                </a:cxn>
                <a:cxn ang="0">
                  <a:pos x="8" y="80"/>
                </a:cxn>
                <a:cxn ang="0">
                  <a:pos x="10" y="79"/>
                </a:cxn>
                <a:cxn ang="0">
                  <a:pos x="11" y="77"/>
                </a:cxn>
                <a:cxn ang="0">
                  <a:pos x="11" y="77"/>
                </a:cxn>
                <a:cxn ang="0">
                  <a:pos x="19" y="67"/>
                </a:cxn>
                <a:cxn ang="0">
                  <a:pos x="27" y="58"/>
                </a:cxn>
                <a:cxn ang="0">
                  <a:pos x="34" y="49"/>
                </a:cxn>
                <a:cxn ang="0">
                  <a:pos x="42" y="39"/>
                </a:cxn>
                <a:cxn ang="0">
                  <a:pos x="42" y="39"/>
                </a:cxn>
                <a:cxn ang="0">
                  <a:pos x="49" y="32"/>
                </a:cxn>
                <a:cxn ang="0">
                  <a:pos x="57" y="24"/>
                </a:cxn>
                <a:cxn ang="0">
                  <a:pos x="62" y="16"/>
                </a:cxn>
                <a:cxn ang="0">
                  <a:pos x="64" y="11"/>
                </a:cxn>
                <a:cxn ang="0">
                  <a:pos x="66" y="5"/>
                </a:cxn>
                <a:cxn ang="0">
                  <a:pos x="66" y="5"/>
                </a:cxn>
                <a:cxn ang="0">
                  <a:pos x="66" y="3"/>
                </a:cxn>
                <a:cxn ang="0">
                  <a:pos x="64" y="1"/>
                </a:cxn>
                <a:cxn ang="0">
                  <a:pos x="62" y="0"/>
                </a:cxn>
                <a:cxn ang="0">
                  <a:pos x="61" y="0"/>
                </a:cxn>
                <a:cxn ang="0">
                  <a:pos x="57" y="1"/>
                </a:cxn>
                <a:cxn ang="0">
                  <a:pos x="55" y="3"/>
                </a:cxn>
                <a:cxn ang="0">
                  <a:pos x="54" y="5"/>
                </a:cxn>
                <a:cxn ang="0">
                  <a:pos x="54" y="5"/>
                </a:cxn>
              </a:cxnLst>
              <a:rect l="0" t="0" r="r" b="b"/>
              <a:pathLst>
                <a:path w="66" h="80">
                  <a:moveTo>
                    <a:pt x="54" y="5"/>
                  </a:moveTo>
                  <a:lnTo>
                    <a:pt x="54" y="5"/>
                  </a:lnTo>
                  <a:lnTo>
                    <a:pt x="53" y="11"/>
                  </a:lnTo>
                  <a:lnTo>
                    <a:pt x="49" y="16"/>
                  </a:lnTo>
                  <a:lnTo>
                    <a:pt x="41" y="24"/>
                  </a:lnTo>
                  <a:lnTo>
                    <a:pt x="41" y="24"/>
                  </a:lnTo>
                  <a:lnTo>
                    <a:pt x="34" y="30"/>
                  </a:lnTo>
                  <a:lnTo>
                    <a:pt x="29" y="38"/>
                  </a:lnTo>
                  <a:lnTo>
                    <a:pt x="29" y="38"/>
                  </a:lnTo>
                  <a:lnTo>
                    <a:pt x="15" y="54"/>
                  </a:lnTo>
                  <a:lnTo>
                    <a:pt x="7" y="62"/>
                  </a:lnTo>
                  <a:lnTo>
                    <a:pt x="2" y="71"/>
                  </a:lnTo>
                  <a:lnTo>
                    <a:pt x="2" y="71"/>
                  </a:lnTo>
                  <a:lnTo>
                    <a:pt x="0" y="73"/>
                  </a:lnTo>
                  <a:lnTo>
                    <a:pt x="2" y="76"/>
                  </a:lnTo>
                  <a:lnTo>
                    <a:pt x="4" y="79"/>
                  </a:lnTo>
                  <a:lnTo>
                    <a:pt x="8" y="80"/>
                  </a:lnTo>
                  <a:lnTo>
                    <a:pt x="10" y="79"/>
                  </a:lnTo>
                  <a:lnTo>
                    <a:pt x="11" y="77"/>
                  </a:lnTo>
                  <a:lnTo>
                    <a:pt x="11" y="77"/>
                  </a:lnTo>
                  <a:lnTo>
                    <a:pt x="19" y="67"/>
                  </a:lnTo>
                  <a:lnTo>
                    <a:pt x="27" y="58"/>
                  </a:lnTo>
                  <a:lnTo>
                    <a:pt x="34" y="49"/>
                  </a:lnTo>
                  <a:lnTo>
                    <a:pt x="42" y="39"/>
                  </a:lnTo>
                  <a:lnTo>
                    <a:pt x="42" y="39"/>
                  </a:lnTo>
                  <a:lnTo>
                    <a:pt x="49" y="32"/>
                  </a:lnTo>
                  <a:lnTo>
                    <a:pt x="57" y="24"/>
                  </a:lnTo>
                  <a:lnTo>
                    <a:pt x="62" y="16"/>
                  </a:lnTo>
                  <a:lnTo>
                    <a:pt x="64" y="11"/>
                  </a:lnTo>
                  <a:lnTo>
                    <a:pt x="66" y="5"/>
                  </a:lnTo>
                  <a:lnTo>
                    <a:pt x="66" y="5"/>
                  </a:lnTo>
                  <a:lnTo>
                    <a:pt x="66" y="3"/>
                  </a:lnTo>
                  <a:lnTo>
                    <a:pt x="64" y="1"/>
                  </a:lnTo>
                  <a:lnTo>
                    <a:pt x="62" y="0"/>
                  </a:lnTo>
                  <a:lnTo>
                    <a:pt x="61" y="0"/>
                  </a:lnTo>
                  <a:lnTo>
                    <a:pt x="57" y="1"/>
                  </a:lnTo>
                  <a:lnTo>
                    <a:pt x="55" y="3"/>
                  </a:lnTo>
                  <a:lnTo>
                    <a:pt x="54" y="5"/>
                  </a:lnTo>
                  <a:lnTo>
                    <a:pt x="5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619"/>
            <p:cNvSpPr>
              <a:spLocks/>
            </p:cNvSpPr>
            <p:nvPr/>
          </p:nvSpPr>
          <p:spPr bwMode="auto">
            <a:xfrm>
              <a:off x="4492626" y="2641600"/>
              <a:ext cx="17463" cy="31750"/>
            </a:xfrm>
            <a:custGeom>
              <a:avLst/>
              <a:gdLst/>
              <a:ahLst/>
              <a:cxnLst>
                <a:cxn ang="0">
                  <a:pos x="34" y="3"/>
                </a:cxn>
                <a:cxn ang="0">
                  <a:pos x="34" y="3"/>
                </a:cxn>
                <a:cxn ang="0">
                  <a:pos x="30" y="11"/>
                </a:cxn>
                <a:cxn ang="0">
                  <a:pos x="26" y="20"/>
                </a:cxn>
                <a:cxn ang="0">
                  <a:pos x="23" y="30"/>
                </a:cxn>
                <a:cxn ang="0">
                  <a:pos x="19" y="38"/>
                </a:cxn>
                <a:cxn ang="0">
                  <a:pos x="19" y="38"/>
                </a:cxn>
                <a:cxn ang="0">
                  <a:pos x="0" y="71"/>
                </a:cxn>
                <a:cxn ang="0">
                  <a:pos x="0" y="71"/>
                </a:cxn>
                <a:cxn ang="0">
                  <a:pos x="0" y="73"/>
                </a:cxn>
                <a:cxn ang="0">
                  <a:pos x="0" y="76"/>
                </a:cxn>
                <a:cxn ang="0">
                  <a:pos x="2" y="79"/>
                </a:cxn>
                <a:cxn ang="0">
                  <a:pos x="6" y="80"/>
                </a:cxn>
                <a:cxn ang="0">
                  <a:pos x="9" y="79"/>
                </a:cxn>
                <a:cxn ang="0">
                  <a:pos x="10" y="77"/>
                </a:cxn>
                <a:cxn ang="0">
                  <a:pos x="10" y="77"/>
                </a:cxn>
                <a:cxn ang="0">
                  <a:pos x="28" y="45"/>
                </a:cxn>
                <a:cxn ang="0">
                  <a:pos x="28" y="45"/>
                </a:cxn>
                <a:cxn ang="0">
                  <a:pos x="32" y="36"/>
                </a:cxn>
                <a:cxn ang="0">
                  <a:pos x="36" y="26"/>
                </a:cxn>
                <a:cxn ang="0">
                  <a:pos x="40" y="17"/>
                </a:cxn>
                <a:cxn ang="0">
                  <a:pos x="44" y="8"/>
                </a:cxn>
                <a:cxn ang="0">
                  <a:pos x="44" y="8"/>
                </a:cxn>
                <a:cxn ang="0">
                  <a:pos x="45" y="7"/>
                </a:cxn>
                <a:cxn ang="0">
                  <a:pos x="45" y="4"/>
                </a:cxn>
                <a:cxn ang="0">
                  <a:pos x="44" y="3"/>
                </a:cxn>
                <a:cxn ang="0">
                  <a:pos x="43" y="2"/>
                </a:cxn>
                <a:cxn ang="0">
                  <a:pos x="37" y="0"/>
                </a:cxn>
                <a:cxn ang="0">
                  <a:pos x="36" y="2"/>
                </a:cxn>
                <a:cxn ang="0">
                  <a:pos x="34" y="3"/>
                </a:cxn>
                <a:cxn ang="0">
                  <a:pos x="34" y="3"/>
                </a:cxn>
              </a:cxnLst>
              <a:rect l="0" t="0" r="r" b="b"/>
              <a:pathLst>
                <a:path w="45" h="80">
                  <a:moveTo>
                    <a:pt x="34" y="3"/>
                  </a:moveTo>
                  <a:lnTo>
                    <a:pt x="34" y="3"/>
                  </a:lnTo>
                  <a:lnTo>
                    <a:pt x="30" y="11"/>
                  </a:lnTo>
                  <a:lnTo>
                    <a:pt x="26" y="20"/>
                  </a:lnTo>
                  <a:lnTo>
                    <a:pt x="23" y="30"/>
                  </a:lnTo>
                  <a:lnTo>
                    <a:pt x="19" y="38"/>
                  </a:lnTo>
                  <a:lnTo>
                    <a:pt x="19" y="38"/>
                  </a:lnTo>
                  <a:lnTo>
                    <a:pt x="0" y="71"/>
                  </a:lnTo>
                  <a:lnTo>
                    <a:pt x="0" y="71"/>
                  </a:lnTo>
                  <a:lnTo>
                    <a:pt x="0" y="73"/>
                  </a:lnTo>
                  <a:lnTo>
                    <a:pt x="0" y="76"/>
                  </a:lnTo>
                  <a:lnTo>
                    <a:pt x="2" y="79"/>
                  </a:lnTo>
                  <a:lnTo>
                    <a:pt x="6" y="80"/>
                  </a:lnTo>
                  <a:lnTo>
                    <a:pt x="9" y="79"/>
                  </a:lnTo>
                  <a:lnTo>
                    <a:pt x="10" y="77"/>
                  </a:lnTo>
                  <a:lnTo>
                    <a:pt x="10" y="77"/>
                  </a:lnTo>
                  <a:lnTo>
                    <a:pt x="28" y="45"/>
                  </a:lnTo>
                  <a:lnTo>
                    <a:pt x="28" y="45"/>
                  </a:lnTo>
                  <a:lnTo>
                    <a:pt x="32" y="36"/>
                  </a:lnTo>
                  <a:lnTo>
                    <a:pt x="36" y="26"/>
                  </a:lnTo>
                  <a:lnTo>
                    <a:pt x="40" y="17"/>
                  </a:lnTo>
                  <a:lnTo>
                    <a:pt x="44" y="8"/>
                  </a:lnTo>
                  <a:lnTo>
                    <a:pt x="44" y="8"/>
                  </a:lnTo>
                  <a:lnTo>
                    <a:pt x="45" y="7"/>
                  </a:lnTo>
                  <a:lnTo>
                    <a:pt x="45" y="4"/>
                  </a:lnTo>
                  <a:lnTo>
                    <a:pt x="44" y="3"/>
                  </a:lnTo>
                  <a:lnTo>
                    <a:pt x="43" y="2"/>
                  </a:lnTo>
                  <a:lnTo>
                    <a:pt x="37" y="0"/>
                  </a:lnTo>
                  <a:lnTo>
                    <a:pt x="36" y="2"/>
                  </a:lnTo>
                  <a:lnTo>
                    <a:pt x="34" y="3"/>
                  </a:lnTo>
                  <a:lnTo>
                    <a:pt x="3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620"/>
            <p:cNvSpPr>
              <a:spLocks/>
            </p:cNvSpPr>
            <p:nvPr/>
          </p:nvSpPr>
          <p:spPr bwMode="auto">
            <a:xfrm>
              <a:off x="4176713" y="2681288"/>
              <a:ext cx="25400" cy="34925"/>
            </a:xfrm>
            <a:custGeom>
              <a:avLst/>
              <a:gdLst/>
              <a:ahLst/>
              <a:cxnLst>
                <a:cxn ang="0">
                  <a:pos x="55" y="3"/>
                </a:cxn>
                <a:cxn ang="0">
                  <a:pos x="55" y="3"/>
                </a:cxn>
                <a:cxn ang="0">
                  <a:pos x="38" y="20"/>
                </a:cxn>
                <a:cxn ang="0">
                  <a:pos x="32" y="29"/>
                </a:cxn>
                <a:cxn ang="0">
                  <a:pos x="25" y="38"/>
                </a:cxn>
                <a:cxn ang="0">
                  <a:pos x="25" y="38"/>
                </a:cxn>
                <a:cxn ang="0">
                  <a:pos x="19" y="49"/>
                </a:cxn>
                <a:cxn ang="0">
                  <a:pos x="11" y="59"/>
                </a:cxn>
                <a:cxn ang="0">
                  <a:pos x="4" y="70"/>
                </a:cxn>
                <a:cxn ang="0">
                  <a:pos x="0" y="81"/>
                </a:cxn>
                <a:cxn ang="0">
                  <a:pos x="0" y="81"/>
                </a:cxn>
                <a:cxn ang="0">
                  <a:pos x="0" y="84"/>
                </a:cxn>
                <a:cxn ang="0">
                  <a:pos x="0" y="85"/>
                </a:cxn>
                <a:cxn ang="0">
                  <a:pos x="4" y="88"/>
                </a:cxn>
                <a:cxn ang="0">
                  <a:pos x="8" y="88"/>
                </a:cxn>
                <a:cxn ang="0">
                  <a:pos x="9" y="87"/>
                </a:cxn>
                <a:cxn ang="0">
                  <a:pos x="11" y="84"/>
                </a:cxn>
                <a:cxn ang="0">
                  <a:pos x="11" y="84"/>
                </a:cxn>
                <a:cxn ang="0">
                  <a:pos x="15" y="75"/>
                </a:cxn>
                <a:cxn ang="0">
                  <a:pos x="20" y="66"/>
                </a:cxn>
                <a:cxn ang="0">
                  <a:pos x="32" y="49"/>
                </a:cxn>
                <a:cxn ang="0">
                  <a:pos x="32" y="49"/>
                </a:cxn>
                <a:cxn ang="0">
                  <a:pos x="46" y="29"/>
                </a:cxn>
                <a:cxn ang="0">
                  <a:pos x="63" y="11"/>
                </a:cxn>
                <a:cxn ang="0">
                  <a:pos x="63" y="11"/>
                </a:cxn>
                <a:cxn ang="0">
                  <a:pos x="64" y="8"/>
                </a:cxn>
                <a:cxn ang="0">
                  <a:pos x="64" y="7"/>
                </a:cxn>
                <a:cxn ang="0">
                  <a:pos x="63" y="3"/>
                </a:cxn>
                <a:cxn ang="0">
                  <a:pos x="59" y="0"/>
                </a:cxn>
                <a:cxn ang="0">
                  <a:pos x="56" y="2"/>
                </a:cxn>
                <a:cxn ang="0">
                  <a:pos x="55" y="3"/>
                </a:cxn>
                <a:cxn ang="0">
                  <a:pos x="55" y="3"/>
                </a:cxn>
              </a:cxnLst>
              <a:rect l="0" t="0" r="r" b="b"/>
              <a:pathLst>
                <a:path w="64" h="88">
                  <a:moveTo>
                    <a:pt x="55" y="3"/>
                  </a:moveTo>
                  <a:lnTo>
                    <a:pt x="55" y="3"/>
                  </a:lnTo>
                  <a:lnTo>
                    <a:pt x="38" y="20"/>
                  </a:lnTo>
                  <a:lnTo>
                    <a:pt x="32" y="29"/>
                  </a:lnTo>
                  <a:lnTo>
                    <a:pt x="25" y="38"/>
                  </a:lnTo>
                  <a:lnTo>
                    <a:pt x="25" y="38"/>
                  </a:lnTo>
                  <a:lnTo>
                    <a:pt x="19" y="49"/>
                  </a:lnTo>
                  <a:lnTo>
                    <a:pt x="11" y="59"/>
                  </a:lnTo>
                  <a:lnTo>
                    <a:pt x="4" y="70"/>
                  </a:lnTo>
                  <a:lnTo>
                    <a:pt x="0" y="81"/>
                  </a:lnTo>
                  <a:lnTo>
                    <a:pt x="0" y="81"/>
                  </a:lnTo>
                  <a:lnTo>
                    <a:pt x="0" y="84"/>
                  </a:lnTo>
                  <a:lnTo>
                    <a:pt x="0" y="85"/>
                  </a:lnTo>
                  <a:lnTo>
                    <a:pt x="4" y="88"/>
                  </a:lnTo>
                  <a:lnTo>
                    <a:pt x="8" y="88"/>
                  </a:lnTo>
                  <a:lnTo>
                    <a:pt x="9" y="87"/>
                  </a:lnTo>
                  <a:lnTo>
                    <a:pt x="11" y="84"/>
                  </a:lnTo>
                  <a:lnTo>
                    <a:pt x="11" y="84"/>
                  </a:lnTo>
                  <a:lnTo>
                    <a:pt x="15" y="75"/>
                  </a:lnTo>
                  <a:lnTo>
                    <a:pt x="20" y="66"/>
                  </a:lnTo>
                  <a:lnTo>
                    <a:pt x="32" y="49"/>
                  </a:lnTo>
                  <a:lnTo>
                    <a:pt x="32" y="49"/>
                  </a:lnTo>
                  <a:lnTo>
                    <a:pt x="46" y="29"/>
                  </a:lnTo>
                  <a:lnTo>
                    <a:pt x="63" y="11"/>
                  </a:lnTo>
                  <a:lnTo>
                    <a:pt x="63" y="11"/>
                  </a:lnTo>
                  <a:lnTo>
                    <a:pt x="64" y="8"/>
                  </a:lnTo>
                  <a:lnTo>
                    <a:pt x="64" y="7"/>
                  </a:lnTo>
                  <a:lnTo>
                    <a:pt x="63" y="3"/>
                  </a:lnTo>
                  <a:lnTo>
                    <a:pt x="59" y="0"/>
                  </a:lnTo>
                  <a:lnTo>
                    <a:pt x="56" y="2"/>
                  </a:lnTo>
                  <a:lnTo>
                    <a:pt x="55" y="3"/>
                  </a:lnTo>
                  <a:lnTo>
                    <a:pt x="5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621"/>
            <p:cNvSpPr>
              <a:spLocks/>
            </p:cNvSpPr>
            <p:nvPr/>
          </p:nvSpPr>
          <p:spPr bwMode="auto">
            <a:xfrm>
              <a:off x="4203701" y="2681288"/>
              <a:ext cx="30163" cy="42863"/>
            </a:xfrm>
            <a:custGeom>
              <a:avLst/>
              <a:gdLst/>
              <a:ahLst/>
              <a:cxnLst>
                <a:cxn ang="0">
                  <a:pos x="67" y="1"/>
                </a:cxn>
                <a:cxn ang="0">
                  <a:pos x="67" y="1"/>
                </a:cxn>
                <a:cxn ang="0">
                  <a:pos x="55" y="14"/>
                </a:cxn>
                <a:cxn ang="0">
                  <a:pos x="45" y="27"/>
                </a:cxn>
                <a:cxn ang="0">
                  <a:pos x="34" y="41"/>
                </a:cxn>
                <a:cxn ang="0">
                  <a:pos x="25" y="56"/>
                </a:cxn>
                <a:cxn ang="0">
                  <a:pos x="25" y="56"/>
                </a:cxn>
                <a:cxn ang="0">
                  <a:pos x="16" y="73"/>
                </a:cxn>
                <a:cxn ang="0">
                  <a:pos x="7" y="90"/>
                </a:cxn>
                <a:cxn ang="0">
                  <a:pos x="7" y="90"/>
                </a:cxn>
                <a:cxn ang="0">
                  <a:pos x="2" y="99"/>
                </a:cxn>
                <a:cxn ang="0">
                  <a:pos x="0" y="103"/>
                </a:cxn>
                <a:cxn ang="0">
                  <a:pos x="2" y="108"/>
                </a:cxn>
                <a:cxn ang="0">
                  <a:pos x="2" y="108"/>
                </a:cxn>
                <a:cxn ang="0">
                  <a:pos x="3" y="109"/>
                </a:cxn>
                <a:cxn ang="0">
                  <a:pos x="5" y="111"/>
                </a:cxn>
                <a:cxn ang="0">
                  <a:pos x="9" y="111"/>
                </a:cxn>
                <a:cxn ang="0">
                  <a:pos x="9" y="111"/>
                </a:cxn>
                <a:cxn ang="0">
                  <a:pos x="13" y="108"/>
                </a:cxn>
                <a:cxn ang="0">
                  <a:pos x="13" y="108"/>
                </a:cxn>
                <a:cxn ang="0">
                  <a:pos x="15" y="106"/>
                </a:cxn>
                <a:cxn ang="0">
                  <a:pos x="16" y="103"/>
                </a:cxn>
                <a:cxn ang="0">
                  <a:pos x="15" y="102"/>
                </a:cxn>
                <a:cxn ang="0">
                  <a:pos x="13" y="100"/>
                </a:cxn>
                <a:cxn ang="0">
                  <a:pos x="13" y="100"/>
                </a:cxn>
                <a:cxn ang="0">
                  <a:pos x="22" y="83"/>
                </a:cxn>
                <a:cxn ang="0">
                  <a:pos x="22" y="83"/>
                </a:cxn>
                <a:cxn ang="0">
                  <a:pos x="30" y="70"/>
                </a:cxn>
                <a:cxn ang="0">
                  <a:pos x="38" y="56"/>
                </a:cxn>
                <a:cxn ang="0">
                  <a:pos x="38" y="56"/>
                </a:cxn>
                <a:cxn ang="0">
                  <a:pos x="46" y="44"/>
                </a:cxn>
                <a:cxn ang="0">
                  <a:pos x="55" y="31"/>
                </a:cxn>
                <a:cxn ang="0">
                  <a:pos x="64" y="19"/>
                </a:cxn>
                <a:cxn ang="0">
                  <a:pos x="75" y="9"/>
                </a:cxn>
                <a:cxn ang="0">
                  <a:pos x="75" y="9"/>
                </a:cxn>
                <a:cxn ang="0">
                  <a:pos x="76" y="6"/>
                </a:cxn>
                <a:cxn ang="0">
                  <a:pos x="76" y="5"/>
                </a:cxn>
                <a:cxn ang="0">
                  <a:pos x="75" y="1"/>
                </a:cxn>
                <a:cxn ang="0">
                  <a:pos x="71" y="0"/>
                </a:cxn>
                <a:cxn ang="0">
                  <a:pos x="68" y="0"/>
                </a:cxn>
                <a:cxn ang="0">
                  <a:pos x="67" y="1"/>
                </a:cxn>
                <a:cxn ang="0">
                  <a:pos x="67" y="1"/>
                </a:cxn>
              </a:cxnLst>
              <a:rect l="0" t="0" r="r" b="b"/>
              <a:pathLst>
                <a:path w="76" h="111">
                  <a:moveTo>
                    <a:pt x="67" y="1"/>
                  </a:moveTo>
                  <a:lnTo>
                    <a:pt x="67" y="1"/>
                  </a:lnTo>
                  <a:lnTo>
                    <a:pt x="55" y="14"/>
                  </a:lnTo>
                  <a:lnTo>
                    <a:pt x="45" y="27"/>
                  </a:lnTo>
                  <a:lnTo>
                    <a:pt x="34" y="41"/>
                  </a:lnTo>
                  <a:lnTo>
                    <a:pt x="25" y="56"/>
                  </a:lnTo>
                  <a:lnTo>
                    <a:pt x="25" y="56"/>
                  </a:lnTo>
                  <a:lnTo>
                    <a:pt x="16" y="73"/>
                  </a:lnTo>
                  <a:lnTo>
                    <a:pt x="7" y="90"/>
                  </a:lnTo>
                  <a:lnTo>
                    <a:pt x="7" y="90"/>
                  </a:lnTo>
                  <a:lnTo>
                    <a:pt x="2" y="99"/>
                  </a:lnTo>
                  <a:lnTo>
                    <a:pt x="0" y="103"/>
                  </a:lnTo>
                  <a:lnTo>
                    <a:pt x="2" y="108"/>
                  </a:lnTo>
                  <a:lnTo>
                    <a:pt x="2" y="108"/>
                  </a:lnTo>
                  <a:lnTo>
                    <a:pt x="3" y="109"/>
                  </a:lnTo>
                  <a:lnTo>
                    <a:pt x="5" y="111"/>
                  </a:lnTo>
                  <a:lnTo>
                    <a:pt x="9" y="111"/>
                  </a:lnTo>
                  <a:lnTo>
                    <a:pt x="9" y="111"/>
                  </a:lnTo>
                  <a:lnTo>
                    <a:pt x="13" y="108"/>
                  </a:lnTo>
                  <a:lnTo>
                    <a:pt x="13" y="108"/>
                  </a:lnTo>
                  <a:lnTo>
                    <a:pt x="15" y="106"/>
                  </a:lnTo>
                  <a:lnTo>
                    <a:pt x="16" y="103"/>
                  </a:lnTo>
                  <a:lnTo>
                    <a:pt x="15" y="102"/>
                  </a:lnTo>
                  <a:lnTo>
                    <a:pt x="13" y="100"/>
                  </a:lnTo>
                  <a:lnTo>
                    <a:pt x="13" y="100"/>
                  </a:lnTo>
                  <a:lnTo>
                    <a:pt x="22" y="83"/>
                  </a:lnTo>
                  <a:lnTo>
                    <a:pt x="22" y="83"/>
                  </a:lnTo>
                  <a:lnTo>
                    <a:pt x="30" y="70"/>
                  </a:lnTo>
                  <a:lnTo>
                    <a:pt x="38" y="56"/>
                  </a:lnTo>
                  <a:lnTo>
                    <a:pt x="38" y="56"/>
                  </a:lnTo>
                  <a:lnTo>
                    <a:pt x="46" y="44"/>
                  </a:lnTo>
                  <a:lnTo>
                    <a:pt x="55" y="31"/>
                  </a:lnTo>
                  <a:lnTo>
                    <a:pt x="64" y="19"/>
                  </a:lnTo>
                  <a:lnTo>
                    <a:pt x="75" y="9"/>
                  </a:lnTo>
                  <a:lnTo>
                    <a:pt x="75" y="9"/>
                  </a:lnTo>
                  <a:lnTo>
                    <a:pt x="76" y="6"/>
                  </a:lnTo>
                  <a:lnTo>
                    <a:pt x="76" y="5"/>
                  </a:lnTo>
                  <a:lnTo>
                    <a:pt x="75" y="1"/>
                  </a:lnTo>
                  <a:lnTo>
                    <a:pt x="71" y="0"/>
                  </a:lnTo>
                  <a:lnTo>
                    <a:pt x="68" y="0"/>
                  </a:lnTo>
                  <a:lnTo>
                    <a:pt x="67" y="1"/>
                  </a:lnTo>
                  <a:lnTo>
                    <a:pt x="6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622"/>
            <p:cNvSpPr>
              <a:spLocks/>
            </p:cNvSpPr>
            <p:nvPr/>
          </p:nvSpPr>
          <p:spPr bwMode="auto">
            <a:xfrm>
              <a:off x="4230688" y="2684463"/>
              <a:ext cx="26988" cy="38100"/>
            </a:xfrm>
            <a:custGeom>
              <a:avLst/>
              <a:gdLst/>
              <a:ahLst/>
              <a:cxnLst>
                <a:cxn ang="0">
                  <a:pos x="58" y="0"/>
                </a:cxn>
                <a:cxn ang="0">
                  <a:pos x="58" y="0"/>
                </a:cxn>
                <a:cxn ang="0">
                  <a:pos x="49" y="6"/>
                </a:cxn>
                <a:cxn ang="0">
                  <a:pos x="41" y="12"/>
                </a:cxn>
                <a:cxn ang="0">
                  <a:pos x="36" y="20"/>
                </a:cxn>
                <a:cxn ang="0">
                  <a:pos x="31" y="31"/>
                </a:cxn>
                <a:cxn ang="0">
                  <a:pos x="31" y="31"/>
                </a:cxn>
                <a:cxn ang="0">
                  <a:pos x="24" y="46"/>
                </a:cxn>
                <a:cxn ang="0">
                  <a:pos x="17" y="61"/>
                </a:cxn>
                <a:cxn ang="0">
                  <a:pos x="7" y="75"/>
                </a:cxn>
                <a:cxn ang="0">
                  <a:pos x="0" y="89"/>
                </a:cxn>
                <a:cxn ang="0">
                  <a:pos x="0" y="89"/>
                </a:cxn>
                <a:cxn ang="0">
                  <a:pos x="0" y="95"/>
                </a:cxn>
                <a:cxn ang="0">
                  <a:pos x="1" y="97"/>
                </a:cxn>
                <a:cxn ang="0">
                  <a:pos x="5" y="99"/>
                </a:cxn>
                <a:cxn ang="0">
                  <a:pos x="6" y="99"/>
                </a:cxn>
                <a:cxn ang="0">
                  <a:pos x="9" y="97"/>
                </a:cxn>
                <a:cxn ang="0">
                  <a:pos x="13" y="93"/>
                </a:cxn>
                <a:cxn ang="0">
                  <a:pos x="13" y="93"/>
                </a:cxn>
                <a:cxn ang="0">
                  <a:pos x="14" y="91"/>
                </a:cxn>
                <a:cxn ang="0">
                  <a:pos x="14" y="88"/>
                </a:cxn>
                <a:cxn ang="0">
                  <a:pos x="14" y="88"/>
                </a:cxn>
                <a:cxn ang="0">
                  <a:pos x="26" y="67"/>
                </a:cxn>
                <a:cxn ang="0">
                  <a:pos x="38" y="48"/>
                </a:cxn>
                <a:cxn ang="0">
                  <a:pos x="38" y="48"/>
                </a:cxn>
                <a:cxn ang="0">
                  <a:pos x="43" y="36"/>
                </a:cxn>
                <a:cxn ang="0">
                  <a:pos x="47" y="27"/>
                </a:cxn>
                <a:cxn ang="0">
                  <a:pos x="49" y="21"/>
                </a:cxn>
                <a:cxn ang="0">
                  <a:pos x="53" y="17"/>
                </a:cxn>
                <a:cxn ang="0">
                  <a:pos x="58" y="14"/>
                </a:cxn>
                <a:cxn ang="0">
                  <a:pos x="65" y="11"/>
                </a:cxn>
                <a:cxn ang="0">
                  <a:pos x="65" y="11"/>
                </a:cxn>
                <a:cxn ang="0">
                  <a:pos x="66" y="8"/>
                </a:cxn>
                <a:cxn ang="0">
                  <a:pos x="68" y="7"/>
                </a:cxn>
                <a:cxn ang="0">
                  <a:pos x="68" y="6"/>
                </a:cxn>
                <a:cxn ang="0">
                  <a:pos x="66" y="3"/>
                </a:cxn>
                <a:cxn ang="0">
                  <a:pos x="64" y="0"/>
                </a:cxn>
                <a:cxn ang="0">
                  <a:pos x="61" y="0"/>
                </a:cxn>
                <a:cxn ang="0">
                  <a:pos x="58" y="0"/>
                </a:cxn>
                <a:cxn ang="0">
                  <a:pos x="58" y="0"/>
                </a:cxn>
              </a:cxnLst>
              <a:rect l="0" t="0" r="r" b="b"/>
              <a:pathLst>
                <a:path w="68" h="99">
                  <a:moveTo>
                    <a:pt x="58" y="0"/>
                  </a:moveTo>
                  <a:lnTo>
                    <a:pt x="58" y="0"/>
                  </a:lnTo>
                  <a:lnTo>
                    <a:pt x="49" y="6"/>
                  </a:lnTo>
                  <a:lnTo>
                    <a:pt x="41" y="12"/>
                  </a:lnTo>
                  <a:lnTo>
                    <a:pt x="36" y="20"/>
                  </a:lnTo>
                  <a:lnTo>
                    <a:pt x="31" y="31"/>
                  </a:lnTo>
                  <a:lnTo>
                    <a:pt x="31" y="31"/>
                  </a:lnTo>
                  <a:lnTo>
                    <a:pt x="24" y="46"/>
                  </a:lnTo>
                  <a:lnTo>
                    <a:pt x="17" y="61"/>
                  </a:lnTo>
                  <a:lnTo>
                    <a:pt x="7" y="75"/>
                  </a:lnTo>
                  <a:lnTo>
                    <a:pt x="0" y="89"/>
                  </a:lnTo>
                  <a:lnTo>
                    <a:pt x="0" y="89"/>
                  </a:lnTo>
                  <a:lnTo>
                    <a:pt x="0" y="95"/>
                  </a:lnTo>
                  <a:lnTo>
                    <a:pt x="1" y="97"/>
                  </a:lnTo>
                  <a:lnTo>
                    <a:pt x="5" y="99"/>
                  </a:lnTo>
                  <a:lnTo>
                    <a:pt x="6" y="99"/>
                  </a:lnTo>
                  <a:lnTo>
                    <a:pt x="9" y="97"/>
                  </a:lnTo>
                  <a:lnTo>
                    <a:pt x="13" y="93"/>
                  </a:lnTo>
                  <a:lnTo>
                    <a:pt x="13" y="93"/>
                  </a:lnTo>
                  <a:lnTo>
                    <a:pt x="14" y="91"/>
                  </a:lnTo>
                  <a:lnTo>
                    <a:pt x="14" y="88"/>
                  </a:lnTo>
                  <a:lnTo>
                    <a:pt x="14" y="88"/>
                  </a:lnTo>
                  <a:lnTo>
                    <a:pt x="26" y="67"/>
                  </a:lnTo>
                  <a:lnTo>
                    <a:pt x="38" y="48"/>
                  </a:lnTo>
                  <a:lnTo>
                    <a:pt x="38" y="48"/>
                  </a:lnTo>
                  <a:lnTo>
                    <a:pt x="43" y="36"/>
                  </a:lnTo>
                  <a:lnTo>
                    <a:pt x="47" y="27"/>
                  </a:lnTo>
                  <a:lnTo>
                    <a:pt x="49" y="21"/>
                  </a:lnTo>
                  <a:lnTo>
                    <a:pt x="53" y="17"/>
                  </a:lnTo>
                  <a:lnTo>
                    <a:pt x="58" y="14"/>
                  </a:lnTo>
                  <a:lnTo>
                    <a:pt x="65" y="11"/>
                  </a:lnTo>
                  <a:lnTo>
                    <a:pt x="65" y="11"/>
                  </a:lnTo>
                  <a:lnTo>
                    <a:pt x="66" y="8"/>
                  </a:lnTo>
                  <a:lnTo>
                    <a:pt x="68" y="7"/>
                  </a:lnTo>
                  <a:lnTo>
                    <a:pt x="68" y="6"/>
                  </a:lnTo>
                  <a:lnTo>
                    <a:pt x="66" y="3"/>
                  </a:lnTo>
                  <a:lnTo>
                    <a:pt x="64" y="0"/>
                  </a:lnTo>
                  <a:lnTo>
                    <a:pt x="61" y="0"/>
                  </a:lnTo>
                  <a:lnTo>
                    <a:pt x="58" y="0"/>
                  </a:ln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623"/>
            <p:cNvSpPr>
              <a:spLocks/>
            </p:cNvSpPr>
            <p:nvPr/>
          </p:nvSpPr>
          <p:spPr bwMode="auto">
            <a:xfrm>
              <a:off x="4260851" y="2681288"/>
              <a:ext cx="33338" cy="38100"/>
            </a:xfrm>
            <a:custGeom>
              <a:avLst/>
              <a:gdLst/>
              <a:ahLst/>
              <a:cxnLst>
                <a:cxn ang="0">
                  <a:pos x="76" y="2"/>
                </a:cxn>
                <a:cxn ang="0">
                  <a:pos x="76" y="2"/>
                </a:cxn>
                <a:cxn ang="0">
                  <a:pos x="66" y="7"/>
                </a:cxn>
                <a:cxn ang="0">
                  <a:pos x="62" y="9"/>
                </a:cxn>
                <a:cxn ang="0">
                  <a:pos x="56" y="13"/>
                </a:cxn>
                <a:cxn ang="0">
                  <a:pos x="56" y="13"/>
                </a:cxn>
                <a:cxn ang="0">
                  <a:pos x="38" y="37"/>
                </a:cxn>
                <a:cxn ang="0">
                  <a:pos x="38" y="37"/>
                </a:cxn>
                <a:cxn ang="0">
                  <a:pos x="30" y="47"/>
                </a:cxn>
                <a:cxn ang="0">
                  <a:pos x="24" y="59"/>
                </a:cxn>
                <a:cxn ang="0">
                  <a:pos x="24" y="59"/>
                </a:cxn>
                <a:cxn ang="0">
                  <a:pos x="18" y="67"/>
                </a:cxn>
                <a:cxn ang="0">
                  <a:pos x="12" y="73"/>
                </a:cxn>
                <a:cxn ang="0">
                  <a:pos x="7" y="80"/>
                </a:cxn>
                <a:cxn ang="0">
                  <a:pos x="1" y="88"/>
                </a:cxn>
                <a:cxn ang="0">
                  <a:pos x="1" y="88"/>
                </a:cxn>
                <a:cxn ang="0">
                  <a:pos x="0" y="89"/>
                </a:cxn>
                <a:cxn ang="0">
                  <a:pos x="1" y="92"/>
                </a:cxn>
                <a:cxn ang="0">
                  <a:pos x="4" y="96"/>
                </a:cxn>
                <a:cxn ang="0">
                  <a:pos x="8" y="96"/>
                </a:cxn>
                <a:cxn ang="0">
                  <a:pos x="9" y="94"/>
                </a:cxn>
                <a:cxn ang="0">
                  <a:pos x="12" y="93"/>
                </a:cxn>
                <a:cxn ang="0">
                  <a:pos x="12" y="93"/>
                </a:cxn>
                <a:cxn ang="0">
                  <a:pos x="16" y="88"/>
                </a:cxn>
                <a:cxn ang="0">
                  <a:pos x="21" y="81"/>
                </a:cxn>
                <a:cxn ang="0">
                  <a:pos x="26" y="76"/>
                </a:cxn>
                <a:cxn ang="0">
                  <a:pos x="30" y="71"/>
                </a:cxn>
                <a:cxn ang="0">
                  <a:pos x="30" y="71"/>
                </a:cxn>
                <a:cxn ang="0">
                  <a:pos x="37" y="59"/>
                </a:cxn>
                <a:cxn ang="0">
                  <a:pos x="43" y="47"/>
                </a:cxn>
                <a:cxn ang="0">
                  <a:pos x="43" y="47"/>
                </a:cxn>
                <a:cxn ang="0">
                  <a:pos x="52" y="38"/>
                </a:cxn>
                <a:cxn ang="0">
                  <a:pos x="60" y="29"/>
                </a:cxn>
                <a:cxn ang="0">
                  <a:pos x="60" y="29"/>
                </a:cxn>
                <a:cxn ang="0">
                  <a:pos x="64" y="24"/>
                </a:cxn>
                <a:cxn ang="0">
                  <a:pos x="69" y="19"/>
                </a:cxn>
                <a:cxn ang="0">
                  <a:pos x="81" y="12"/>
                </a:cxn>
                <a:cxn ang="0">
                  <a:pos x="81" y="12"/>
                </a:cxn>
                <a:cxn ang="0">
                  <a:pos x="84" y="9"/>
                </a:cxn>
                <a:cxn ang="0">
                  <a:pos x="84" y="8"/>
                </a:cxn>
                <a:cxn ang="0">
                  <a:pos x="84" y="4"/>
                </a:cxn>
                <a:cxn ang="0">
                  <a:pos x="80" y="2"/>
                </a:cxn>
                <a:cxn ang="0">
                  <a:pos x="79" y="0"/>
                </a:cxn>
                <a:cxn ang="0">
                  <a:pos x="76" y="2"/>
                </a:cxn>
                <a:cxn ang="0">
                  <a:pos x="76" y="2"/>
                </a:cxn>
              </a:cxnLst>
              <a:rect l="0" t="0" r="r" b="b"/>
              <a:pathLst>
                <a:path w="84" h="96">
                  <a:moveTo>
                    <a:pt x="76" y="2"/>
                  </a:moveTo>
                  <a:lnTo>
                    <a:pt x="76" y="2"/>
                  </a:lnTo>
                  <a:lnTo>
                    <a:pt x="66" y="7"/>
                  </a:lnTo>
                  <a:lnTo>
                    <a:pt x="62" y="9"/>
                  </a:lnTo>
                  <a:lnTo>
                    <a:pt x="56" y="13"/>
                  </a:lnTo>
                  <a:lnTo>
                    <a:pt x="56" y="13"/>
                  </a:lnTo>
                  <a:lnTo>
                    <a:pt x="38" y="37"/>
                  </a:lnTo>
                  <a:lnTo>
                    <a:pt x="38" y="37"/>
                  </a:lnTo>
                  <a:lnTo>
                    <a:pt x="30" y="47"/>
                  </a:lnTo>
                  <a:lnTo>
                    <a:pt x="24" y="59"/>
                  </a:lnTo>
                  <a:lnTo>
                    <a:pt x="24" y="59"/>
                  </a:lnTo>
                  <a:lnTo>
                    <a:pt x="18" y="67"/>
                  </a:lnTo>
                  <a:lnTo>
                    <a:pt x="12" y="73"/>
                  </a:lnTo>
                  <a:lnTo>
                    <a:pt x="7" y="80"/>
                  </a:lnTo>
                  <a:lnTo>
                    <a:pt x="1" y="88"/>
                  </a:lnTo>
                  <a:lnTo>
                    <a:pt x="1" y="88"/>
                  </a:lnTo>
                  <a:lnTo>
                    <a:pt x="0" y="89"/>
                  </a:lnTo>
                  <a:lnTo>
                    <a:pt x="1" y="92"/>
                  </a:lnTo>
                  <a:lnTo>
                    <a:pt x="4" y="96"/>
                  </a:lnTo>
                  <a:lnTo>
                    <a:pt x="8" y="96"/>
                  </a:lnTo>
                  <a:lnTo>
                    <a:pt x="9" y="94"/>
                  </a:lnTo>
                  <a:lnTo>
                    <a:pt x="12" y="93"/>
                  </a:lnTo>
                  <a:lnTo>
                    <a:pt x="12" y="93"/>
                  </a:lnTo>
                  <a:lnTo>
                    <a:pt x="16" y="88"/>
                  </a:lnTo>
                  <a:lnTo>
                    <a:pt x="21" y="81"/>
                  </a:lnTo>
                  <a:lnTo>
                    <a:pt x="26" y="76"/>
                  </a:lnTo>
                  <a:lnTo>
                    <a:pt x="30" y="71"/>
                  </a:lnTo>
                  <a:lnTo>
                    <a:pt x="30" y="71"/>
                  </a:lnTo>
                  <a:lnTo>
                    <a:pt x="37" y="59"/>
                  </a:lnTo>
                  <a:lnTo>
                    <a:pt x="43" y="47"/>
                  </a:lnTo>
                  <a:lnTo>
                    <a:pt x="43" y="47"/>
                  </a:lnTo>
                  <a:lnTo>
                    <a:pt x="52" y="38"/>
                  </a:lnTo>
                  <a:lnTo>
                    <a:pt x="60" y="29"/>
                  </a:lnTo>
                  <a:lnTo>
                    <a:pt x="60" y="29"/>
                  </a:lnTo>
                  <a:lnTo>
                    <a:pt x="64" y="24"/>
                  </a:lnTo>
                  <a:lnTo>
                    <a:pt x="69" y="19"/>
                  </a:lnTo>
                  <a:lnTo>
                    <a:pt x="81" y="12"/>
                  </a:lnTo>
                  <a:lnTo>
                    <a:pt x="81" y="12"/>
                  </a:lnTo>
                  <a:lnTo>
                    <a:pt x="84" y="9"/>
                  </a:lnTo>
                  <a:lnTo>
                    <a:pt x="84" y="8"/>
                  </a:lnTo>
                  <a:lnTo>
                    <a:pt x="84" y="4"/>
                  </a:lnTo>
                  <a:lnTo>
                    <a:pt x="80" y="2"/>
                  </a:lnTo>
                  <a:lnTo>
                    <a:pt x="79" y="0"/>
                  </a:lnTo>
                  <a:lnTo>
                    <a:pt x="76" y="2"/>
                  </a:lnTo>
                  <a:lnTo>
                    <a:pt x="7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624"/>
            <p:cNvSpPr>
              <a:spLocks/>
            </p:cNvSpPr>
            <p:nvPr/>
          </p:nvSpPr>
          <p:spPr bwMode="auto">
            <a:xfrm>
              <a:off x="4291013" y="2682875"/>
              <a:ext cx="31750" cy="36513"/>
            </a:xfrm>
            <a:custGeom>
              <a:avLst/>
              <a:gdLst/>
              <a:ahLst/>
              <a:cxnLst>
                <a:cxn ang="0">
                  <a:pos x="68" y="3"/>
                </a:cxn>
                <a:cxn ang="0">
                  <a:pos x="68" y="3"/>
                </a:cxn>
                <a:cxn ang="0">
                  <a:pos x="66" y="9"/>
                </a:cxn>
                <a:cxn ang="0">
                  <a:pos x="62" y="14"/>
                </a:cxn>
                <a:cxn ang="0">
                  <a:pos x="53" y="23"/>
                </a:cxn>
                <a:cxn ang="0">
                  <a:pos x="53" y="23"/>
                </a:cxn>
                <a:cxn ang="0">
                  <a:pos x="43" y="35"/>
                </a:cxn>
                <a:cxn ang="0">
                  <a:pos x="33" y="45"/>
                </a:cxn>
                <a:cxn ang="0">
                  <a:pos x="33" y="45"/>
                </a:cxn>
                <a:cxn ang="0">
                  <a:pos x="24" y="54"/>
                </a:cxn>
                <a:cxn ang="0">
                  <a:pos x="16" y="64"/>
                </a:cxn>
                <a:cxn ang="0">
                  <a:pos x="0" y="86"/>
                </a:cxn>
                <a:cxn ang="0">
                  <a:pos x="0" y="86"/>
                </a:cxn>
                <a:cxn ang="0">
                  <a:pos x="0" y="87"/>
                </a:cxn>
                <a:cxn ang="0">
                  <a:pos x="0" y="90"/>
                </a:cxn>
                <a:cxn ang="0">
                  <a:pos x="0" y="91"/>
                </a:cxn>
                <a:cxn ang="0">
                  <a:pos x="3" y="92"/>
                </a:cxn>
                <a:cxn ang="0">
                  <a:pos x="7" y="94"/>
                </a:cxn>
                <a:cxn ang="0">
                  <a:pos x="8" y="92"/>
                </a:cxn>
                <a:cxn ang="0">
                  <a:pos x="11" y="91"/>
                </a:cxn>
                <a:cxn ang="0">
                  <a:pos x="11" y="91"/>
                </a:cxn>
                <a:cxn ang="0">
                  <a:pos x="28" y="68"/>
                </a:cxn>
                <a:cxn ang="0">
                  <a:pos x="38" y="56"/>
                </a:cxn>
                <a:cxn ang="0">
                  <a:pos x="49" y="45"/>
                </a:cxn>
                <a:cxn ang="0">
                  <a:pos x="49" y="45"/>
                </a:cxn>
                <a:cxn ang="0">
                  <a:pos x="58" y="36"/>
                </a:cxn>
                <a:cxn ang="0">
                  <a:pos x="67" y="26"/>
                </a:cxn>
                <a:cxn ang="0">
                  <a:pos x="67" y="26"/>
                </a:cxn>
                <a:cxn ang="0">
                  <a:pos x="75" y="17"/>
                </a:cxn>
                <a:cxn ang="0">
                  <a:pos x="78" y="11"/>
                </a:cxn>
                <a:cxn ang="0">
                  <a:pos x="80" y="6"/>
                </a:cxn>
                <a:cxn ang="0">
                  <a:pos x="80" y="6"/>
                </a:cxn>
                <a:cxn ang="0">
                  <a:pos x="80" y="3"/>
                </a:cxn>
                <a:cxn ang="0">
                  <a:pos x="79" y="2"/>
                </a:cxn>
                <a:cxn ang="0">
                  <a:pos x="75" y="0"/>
                </a:cxn>
                <a:cxn ang="0">
                  <a:pos x="74" y="0"/>
                </a:cxn>
                <a:cxn ang="0">
                  <a:pos x="71" y="0"/>
                </a:cxn>
                <a:cxn ang="0">
                  <a:pos x="70" y="1"/>
                </a:cxn>
                <a:cxn ang="0">
                  <a:pos x="68" y="3"/>
                </a:cxn>
                <a:cxn ang="0">
                  <a:pos x="68" y="3"/>
                </a:cxn>
              </a:cxnLst>
              <a:rect l="0" t="0" r="r" b="b"/>
              <a:pathLst>
                <a:path w="80" h="94">
                  <a:moveTo>
                    <a:pt x="68" y="3"/>
                  </a:moveTo>
                  <a:lnTo>
                    <a:pt x="68" y="3"/>
                  </a:lnTo>
                  <a:lnTo>
                    <a:pt x="66" y="9"/>
                  </a:lnTo>
                  <a:lnTo>
                    <a:pt x="62" y="14"/>
                  </a:lnTo>
                  <a:lnTo>
                    <a:pt x="53" y="23"/>
                  </a:lnTo>
                  <a:lnTo>
                    <a:pt x="53" y="23"/>
                  </a:lnTo>
                  <a:lnTo>
                    <a:pt x="43" y="35"/>
                  </a:lnTo>
                  <a:lnTo>
                    <a:pt x="33" y="45"/>
                  </a:lnTo>
                  <a:lnTo>
                    <a:pt x="33" y="45"/>
                  </a:lnTo>
                  <a:lnTo>
                    <a:pt x="24" y="54"/>
                  </a:lnTo>
                  <a:lnTo>
                    <a:pt x="16" y="64"/>
                  </a:lnTo>
                  <a:lnTo>
                    <a:pt x="0" y="86"/>
                  </a:lnTo>
                  <a:lnTo>
                    <a:pt x="0" y="86"/>
                  </a:lnTo>
                  <a:lnTo>
                    <a:pt x="0" y="87"/>
                  </a:lnTo>
                  <a:lnTo>
                    <a:pt x="0" y="90"/>
                  </a:lnTo>
                  <a:lnTo>
                    <a:pt x="0" y="91"/>
                  </a:lnTo>
                  <a:lnTo>
                    <a:pt x="3" y="92"/>
                  </a:lnTo>
                  <a:lnTo>
                    <a:pt x="7" y="94"/>
                  </a:lnTo>
                  <a:lnTo>
                    <a:pt x="8" y="92"/>
                  </a:lnTo>
                  <a:lnTo>
                    <a:pt x="11" y="91"/>
                  </a:lnTo>
                  <a:lnTo>
                    <a:pt x="11" y="91"/>
                  </a:lnTo>
                  <a:lnTo>
                    <a:pt x="28" y="68"/>
                  </a:lnTo>
                  <a:lnTo>
                    <a:pt x="38" y="56"/>
                  </a:lnTo>
                  <a:lnTo>
                    <a:pt x="49" y="45"/>
                  </a:lnTo>
                  <a:lnTo>
                    <a:pt x="49" y="45"/>
                  </a:lnTo>
                  <a:lnTo>
                    <a:pt x="58" y="36"/>
                  </a:lnTo>
                  <a:lnTo>
                    <a:pt x="67" y="26"/>
                  </a:lnTo>
                  <a:lnTo>
                    <a:pt x="67" y="26"/>
                  </a:lnTo>
                  <a:lnTo>
                    <a:pt x="75" y="17"/>
                  </a:lnTo>
                  <a:lnTo>
                    <a:pt x="78" y="11"/>
                  </a:lnTo>
                  <a:lnTo>
                    <a:pt x="80" y="6"/>
                  </a:lnTo>
                  <a:lnTo>
                    <a:pt x="80" y="6"/>
                  </a:lnTo>
                  <a:lnTo>
                    <a:pt x="80" y="3"/>
                  </a:lnTo>
                  <a:lnTo>
                    <a:pt x="79" y="2"/>
                  </a:lnTo>
                  <a:lnTo>
                    <a:pt x="75" y="0"/>
                  </a:lnTo>
                  <a:lnTo>
                    <a:pt x="74" y="0"/>
                  </a:lnTo>
                  <a:lnTo>
                    <a:pt x="71" y="0"/>
                  </a:lnTo>
                  <a:lnTo>
                    <a:pt x="70" y="1"/>
                  </a:lnTo>
                  <a:lnTo>
                    <a:pt x="68" y="3"/>
                  </a:lnTo>
                  <a:lnTo>
                    <a:pt x="6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625"/>
            <p:cNvSpPr>
              <a:spLocks/>
            </p:cNvSpPr>
            <p:nvPr/>
          </p:nvSpPr>
          <p:spPr bwMode="auto">
            <a:xfrm>
              <a:off x="4322763" y="2684463"/>
              <a:ext cx="33338" cy="34925"/>
            </a:xfrm>
            <a:custGeom>
              <a:avLst/>
              <a:gdLst/>
              <a:ahLst/>
              <a:cxnLst>
                <a:cxn ang="0">
                  <a:pos x="77" y="0"/>
                </a:cxn>
                <a:cxn ang="0">
                  <a:pos x="77" y="0"/>
                </a:cxn>
                <a:cxn ang="0">
                  <a:pos x="72" y="0"/>
                </a:cxn>
                <a:cxn ang="0">
                  <a:pos x="67" y="1"/>
                </a:cxn>
                <a:cxn ang="0">
                  <a:pos x="63" y="4"/>
                </a:cxn>
                <a:cxn ang="0">
                  <a:pos x="58" y="7"/>
                </a:cxn>
                <a:cxn ang="0">
                  <a:pos x="50" y="13"/>
                </a:cxn>
                <a:cxn ang="0">
                  <a:pos x="43" y="22"/>
                </a:cxn>
                <a:cxn ang="0">
                  <a:pos x="43" y="22"/>
                </a:cxn>
                <a:cxn ang="0">
                  <a:pos x="21" y="50"/>
                </a:cxn>
                <a:cxn ang="0">
                  <a:pos x="11" y="64"/>
                </a:cxn>
                <a:cxn ang="0">
                  <a:pos x="0" y="80"/>
                </a:cxn>
                <a:cxn ang="0">
                  <a:pos x="0" y="80"/>
                </a:cxn>
                <a:cxn ang="0">
                  <a:pos x="0" y="81"/>
                </a:cxn>
                <a:cxn ang="0">
                  <a:pos x="0" y="84"/>
                </a:cxn>
                <a:cxn ang="0">
                  <a:pos x="3" y="86"/>
                </a:cxn>
                <a:cxn ang="0">
                  <a:pos x="7" y="88"/>
                </a:cxn>
                <a:cxn ang="0">
                  <a:pos x="9" y="86"/>
                </a:cxn>
                <a:cxn ang="0">
                  <a:pos x="11" y="85"/>
                </a:cxn>
                <a:cxn ang="0">
                  <a:pos x="11" y="85"/>
                </a:cxn>
                <a:cxn ang="0">
                  <a:pos x="26" y="62"/>
                </a:cxn>
                <a:cxn ang="0">
                  <a:pos x="34" y="51"/>
                </a:cxn>
                <a:cxn ang="0">
                  <a:pos x="43" y="41"/>
                </a:cxn>
                <a:cxn ang="0">
                  <a:pos x="43" y="41"/>
                </a:cxn>
                <a:cxn ang="0">
                  <a:pos x="51" y="31"/>
                </a:cxn>
                <a:cxn ang="0">
                  <a:pos x="58" y="22"/>
                </a:cxn>
                <a:cxn ang="0">
                  <a:pos x="62" y="17"/>
                </a:cxn>
                <a:cxn ang="0">
                  <a:pos x="67" y="14"/>
                </a:cxn>
                <a:cxn ang="0">
                  <a:pos x="72" y="12"/>
                </a:cxn>
                <a:cxn ang="0">
                  <a:pos x="77" y="12"/>
                </a:cxn>
                <a:cxn ang="0">
                  <a:pos x="77" y="12"/>
                </a:cxn>
                <a:cxn ang="0">
                  <a:pos x="80" y="12"/>
                </a:cxn>
                <a:cxn ang="0">
                  <a:pos x="83" y="11"/>
                </a:cxn>
                <a:cxn ang="0">
                  <a:pos x="83" y="9"/>
                </a:cxn>
                <a:cxn ang="0">
                  <a:pos x="84" y="7"/>
                </a:cxn>
                <a:cxn ang="0">
                  <a:pos x="83" y="3"/>
                </a:cxn>
                <a:cxn ang="0">
                  <a:pos x="80" y="1"/>
                </a:cxn>
                <a:cxn ang="0">
                  <a:pos x="77" y="0"/>
                </a:cxn>
                <a:cxn ang="0">
                  <a:pos x="77" y="0"/>
                </a:cxn>
              </a:cxnLst>
              <a:rect l="0" t="0" r="r" b="b"/>
              <a:pathLst>
                <a:path w="84" h="88">
                  <a:moveTo>
                    <a:pt x="77" y="0"/>
                  </a:moveTo>
                  <a:lnTo>
                    <a:pt x="77" y="0"/>
                  </a:lnTo>
                  <a:lnTo>
                    <a:pt x="72" y="0"/>
                  </a:lnTo>
                  <a:lnTo>
                    <a:pt x="67" y="1"/>
                  </a:lnTo>
                  <a:lnTo>
                    <a:pt x="63" y="4"/>
                  </a:lnTo>
                  <a:lnTo>
                    <a:pt x="58" y="7"/>
                  </a:lnTo>
                  <a:lnTo>
                    <a:pt x="50" y="13"/>
                  </a:lnTo>
                  <a:lnTo>
                    <a:pt x="43" y="22"/>
                  </a:lnTo>
                  <a:lnTo>
                    <a:pt x="43" y="22"/>
                  </a:lnTo>
                  <a:lnTo>
                    <a:pt x="21" y="50"/>
                  </a:lnTo>
                  <a:lnTo>
                    <a:pt x="11" y="64"/>
                  </a:lnTo>
                  <a:lnTo>
                    <a:pt x="0" y="80"/>
                  </a:lnTo>
                  <a:lnTo>
                    <a:pt x="0" y="80"/>
                  </a:lnTo>
                  <a:lnTo>
                    <a:pt x="0" y="81"/>
                  </a:lnTo>
                  <a:lnTo>
                    <a:pt x="0" y="84"/>
                  </a:lnTo>
                  <a:lnTo>
                    <a:pt x="3" y="86"/>
                  </a:lnTo>
                  <a:lnTo>
                    <a:pt x="7" y="88"/>
                  </a:lnTo>
                  <a:lnTo>
                    <a:pt x="9" y="86"/>
                  </a:lnTo>
                  <a:lnTo>
                    <a:pt x="11" y="85"/>
                  </a:lnTo>
                  <a:lnTo>
                    <a:pt x="11" y="85"/>
                  </a:lnTo>
                  <a:lnTo>
                    <a:pt x="26" y="62"/>
                  </a:lnTo>
                  <a:lnTo>
                    <a:pt x="34" y="51"/>
                  </a:lnTo>
                  <a:lnTo>
                    <a:pt x="43" y="41"/>
                  </a:lnTo>
                  <a:lnTo>
                    <a:pt x="43" y="41"/>
                  </a:lnTo>
                  <a:lnTo>
                    <a:pt x="51" y="31"/>
                  </a:lnTo>
                  <a:lnTo>
                    <a:pt x="58" y="22"/>
                  </a:lnTo>
                  <a:lnTo>
                    <a:pt x="62" y="17"/>
                  </a:lnTo>
                  <a:lnTo>
                    <a:pt x="67" y="14"/>
                  </a:lnTo>
                  <a:lnTo>
                    <a:pt x="72" y="12"/>
                  </a:lnTo>
                  <a:lnTo>
                    <a:pt x="77" y="12"/>
                  </a:lnTo>
                  <a:lnTo>
                    <a:pt x="77" y="12"/>
                  </a:lnTo>
                  <a:lnTo>
                    <a:pt x="80" y="12"/>
                  </a:lnTo>
                  <a:lnTo>
                    <a:pt x="83" y="11"/>
                  </a:lnTo>
                  <a:lnTo>
                    <a:pt x="83" y="9"/>
                  </a:lnTo>
                  <a:lnTo>
                    <a:pt x="84" y="7"/>
                  </a:lnTo>
                  <a:lnTo>
                    <a:pt x="83" y="3"/>
                  </a:lnTo>
                  <a:lnTo>
                    <a:pt x="80" y="1"/>
                  </a:lnTo>
                  <a:lnTo>
                    <a:pt x="77" y="0"/>
                  </a:lnTo>
                  <a:lnTo>
                    <a:pt x="7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626"/>
            <p:cNvSpPr>
              <a:spLocks/>
            </p:cNvSpPr>
            <p:nvPr/>
          </p:nvSpPr>
          <p:spPr bwMode="auto">
            <a:xfrm>
              <a:off x="4357688" y="2682875"/>
              <a:ext cx="31750" cy="34925"/>
            </a:xfrm>
            <a:custGeom>
              <a:avLst/>
              <a:gdLst/>
              <a:ahLst/>
              <a:cxnLst>
                <a:cxn ang="0">
                  <a:pos x="72" y="0"/>
                </a:cxn>
                <a:cxn ang="0">
                  <a:pos x="72" y="0"/>
                </a:cxn>
                <a:cxn ang="0">
                  <a:pos x="63" y="3"/>
                </a:cxn>
                <a:cxn ang="0">
                  <a:pos x="55" y="9"/>
                </a:cxn>
                <a:cxn ang="0">
                  <a:pos x="48" y="17"/>
                </a:cxn>
                <a:cxn ang="0">
                  <a:pos x="43" y="24"/>
                </a:cxn>
                <a:cxn ang="0">
                  <a:pos x="43" y="24"/>
                </a:cxn>
                <a:cxn ang="0">
                  <a:pos x="34" y="39"/>
                </a:cxn>
                <a:cxn ang="0">
                  <a:pos x="23" y="53"/>
                </a:cxn>
                <a:cxn ang="0">
                  <a:pos x="13" y="68"/>
                </a:cxn>
                <a:cxn ang="0">
                  <a:pos x="1" y="81"/>
                </a:cxn>
                <a:cxn ang="0">
                  <a:pos x="1" y="81"/>
                </a:cxn>
                <a:cxn ang="0">
                  <a:pos x="0" y="82"/>
                </a:cxn>
                <a:cxn ang="0">
                  <a:pos x="0" y="85"/>
                </a:cxn>
                <a:cxn ang="0">
                  <a:pos x="1" y="88"/>
                </a:cxn>
                <a:cxn ang="0">
                  <a:pos x="5" y="90"/>
                </a:cxn>
                <a:cxn ang="0">
                  <a:pos x="8" y="90"/>
                </a:cxn>
                <a:cxn ang="0">
                  <a:pos x="9" y="88"/>
                </a:cxn>
                <a:cxn ang="0">
                  <a:pos x="9" y="88"/>
                </a:cxn>
                <a:cxn ang="0">
                  <a:pos x="27" y="68"/>
                </a:cxn>
                <a:cxn ang="0">
                  <a:pos x="44" y="45"/>
                </a:cxn>
                <a:cxn ang="0">
                  <a:pos x="44" y="45"/>
                </a:cxn>
                <a:cxn ang="0">
                  <a:pos x="51" y="35"/>
                </a:cxn>
                <a:cxn ang="0">
                  <a:pos x="57" y="24"/>
                </a:cxn>
                <a:cxn ang="0">
                  <a:pos x="60" y="20"/>
                </a:cxn>
                <a:cxn ang="0">
                  <a:pos x="64" y="17"/>
                </a:cxn>
                <a:cxn ang="0">
                  <a:pos x="69" y="13"/>
                </a:cxn>
                <a:cxn ang="0">
                  <a:pos x="76" y="10"/>
                </a:cxn>
                <a:cxn ang="0">
                  <a:pos x="76" y="10"/>
                </a:cxn>
                <a:cxn ang="0">
                  <a:pos x="77" y="9"/>
                </a:cxn>
                <a:cxn ang="0">
                  <a:pos x="78" y="7"/>
                </a:cxn>
                <a:cxn ang="0">
                  <a:pos x="80" y="3"/>
                </a:cxn>
                <a:cxn ang="0">
                  <a:pos x="77" y="0"/>
                </a:cxn>
                <a:cxn ang="0">
                  <a:pos x="74" y="0"/>
                </a:cxn>
                <a:cxn ang="0">
                  <a:pos x="72" y="0"/>
                </a:cxn>
                <a:cxn ang="0">
                  <a:pos x="72" y="0"/>
                </a:cxn>
              </a:cxnLst>
              <a:rect l="0" t="0" r="r" b="b"/>
              <a:pathLst>
                <a:path w="80" h="90">
                  <a:moveTo>
                    <a:pt x="72" y="0"/>
                  </a:moveTo>
                  <a:lnTo>
                    <a:pt x="72" y="0"/>
                  </a:lnTo>
                  <a:lnTo>
                    <a:pt x="63" y="3"/>
                  </a:lnTo>
                  <a:lnTo>
                    <a:pt x="55" y="9"/>
                  </a:lnTo>
                  <a:lnTo>
                    <a:pt x="48" y="17"/>
                  </a:lnTo>
                  <a:lnTo>
                    <a:pt x="43" y="24"/>
                  </a:lnTo>
                  <a:lnTo>
                    <a:pt x="43" y="24"/>
                  </a:lnTo>
                  <a:lnTo>
                    <a:pt x="34" y="39"/>
                  </a:lnTo>
                  <a:lnTo>
                    <a:pt x="23" y="53"/>
                  </a:lnTo>
                  <a:lnTo>
                    <a:pt x="13" y="68"/>
                  </a:lnTo>
                  <a:lnTo>
                    <a:pt x="1" y="81"/>
                  </a:lnTo>
                  <a:lnTo>
                    <a:pt x="1" y="81"/>
                  </a:lnTo>
                  <a:lnTo>
                    <a:pt x="0" y="82"/>
                  </a:lnTo>
                  <a:lnTo>
                    <a:pt x="0" y="85"/>
                  </a:lnTo>
                  <a:lnTo>
                    <a:pt x="1" y="88"/>
                  </a:lnTo>
                  <a:lnTo>
                    <a:pt x="5" y="90"/>
                  </a:lnTo>
                  <a:lnTo>
                    <a:pt x="8" y="90"/>
                  </a:lnTo>
                  <a:lnTo>
                    <a:pt x="9" y="88"/>
                  </a:lnTo>
                  <a:lnTo>
                    <a:pt x="9" y="88"/>
                  </a:lnTo>
                  <a:lnTo>
                    <a:pt x="27" y="68"/>
                  </a:lnTo>
                  <a:lnTo>
                    <a:pt x="44" y="45"/>
                  </a:lnTo>
                  <a:lnTo>
                    <a:pt x="44" y="45"/>
                  </a:lnTo>
                  <a:lnTo>
                    <a:pt x="51" y="35"/>
                  </a:lnTo>
                  <a:lnTo>
                    <a:pt x="57" y="24"/>
                  </a:lnTo>
                  <a:lnTo>
                    <a:pt x="60" y="20"/>
                  </a:lnTo>
                  <a:lnTo>
                    <a:pt x="64" y="17"/>
                  </a:lnTo>
                  <a:lnTo>
                    <a:pt x="69" y="13"/>
                  </a:lnTo>
                  <a:lnTo>
                    <a:pt x="76" y="10"/>
                  </a:lnTo>
                  <a:lnTo>
                    <a:pt x="76" y="10"/>
                  </a:lnTo>
                  <a:lnTo>
                    <a:pt x="77" y="9"/>
                  </a:lnTo>
                  <a:lnTo>
                    <a:pt x="78" y="7"/>
                  </a:lnTo>
                  <a:lnTo>
                    <a:pt x="80" y="3"/>
                  </a:lnTo>
                  <a:lnTo>
                    <a:pt x="77" y="0"/>
                  </a:lnTo>
                  <a:lnTo>
                    <a:pt x="74" y="0"/>
                  </a:lnTo>
                  <a:lnTo>
                    <a:pt x="72" y="0"/>
                  </a:lnTo>
                  <a:lnTo>
                    <a:pt x="7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627"/>
            <p:cNvSpPr>
              <a:spLocks/>
            </p:cNvSpPr>
            <p:nvPr/>
          </p:nvSpPr>
          <p:spPr bwMode="auto">
            <a:xfrm>
              <a:off x="4413251" y="2679700"/>
              <a:ext cx="36513" cy="39688"/>
            </a:xfrm>
            <a:custGeom>
              <a:avLst/>
              <a:gdLst/>
              <a:ahLst/>
              <a:cxnLst>
                <a:cxn ang="0">
                  <a:pos x="80" y="2"/>
                </a:cxn>
                <a:cxn ang="0">
                  <a:pos x="80" y="2"/>
                </a:cxn>
                <a:cxn ang="0">
                  <a:pos x="72" y="14"/>
                </a:cxn>
                <a:cxn ang="0">
                  <a:pos x="62" y="26"/>
                </a:cxn>
                <a:cxn ang="0">
                  <a:pos x="42" y="48"/>
                </a:cxn>
                <a:cxn ang="0">
                  <a:pos x="21" y="69"/>
                </a:cxn>
                <a:cxn ang="0">
                  <a:pos x="10" y="81"/>
                </a:cxn>
                <a:cxn ang="0">
                  <a:pos x="1" y="93"/>
                </a:cxn>
                <a:cxn ang="0">
                  <a:pos x="1" y="93"/>
                </a:cxn>
                <a:cxn ang="0">
                  <a:pos x="0" y="94"/>
                </a:cxn>
                <a:cxn ang="0">
                  <a:pos x="0" y="96"/>
                </a:cxn>
                <a:cxn ang="0">
                  <a:pos x="1" y="100"/>
                </a:cxn>
                <a:cxn ang="0">
                  <a:pos x="3" y="102"/>
                </a:cxn>
                <a:cxn ang="0">
                  <a:pos x="5" y="102"/>
                </a:cxn>
                <a:cxn ang="0">
                  <a:pos x="7" y="102"/>
                </a:cxn>
                <a:cxn ang="0">
                  <a:pos x="9" y="100"/>
                </a:cxn>
                <a:cxn ang="0">
                  <a:pos x="9" y="100"/>
                </a:cxn>
                <a:cxn ang="0">
                  <a:pos x="18" y="89"/>
                </a:cxn>
                <a:cxn ang="0">
                  <a:pos x="29" y="77"/>
                </a:cxn>
                <a:cxn ang="0">
                  <a:pos x="51" y="55"/>
                </a:cxn>
                <a:cxn ang="0">
                  <a:pos x="72" y="32"/>
                </a:cxn>
                <a:cxn ang="0">
                  <a:pos x="81" y="21"/>
                </a:cxn>
                <a:cxn ang="0">
                  <a:pos x="90" y="8"/>
                </a:cxn>
                <a:cxn ang="0">
                  <a:pos x="90" y="8"/>
                </a:cxn>
                <a:cxn ang="0">
                  <a:pos x="90" y="5"/>
                </a:cxn>
                <a:cxn ang="0">
                  <a:pos x="90" y="4"/>
                </a:cxn>
                <a:cxn ang="0">
                  <a:pos x="88" y="0"/>
                </a:cxn>
                <a:cxn ang="0">
                  <a:pos x="84" y="0"/>
                </a:cxn>
                <a:cxn ang="0">
                  <a:pos x="81" y="0"/>
                </a:cxn>
                <a:cxn ang="0">
                  <a:pos x="80" y="2"/>
                </a:cxn>
                <a:cxn ang="0">
                  <a:pos x="80" y="2"/>
                </a:cxn>
              </a:cxnLst>
              <a:rect l="0" t="0" r="r" b="b"/>
              <a:pathLst>
                <a:path w="90" h="102">
                  <a:moveTo>
                    <a:pt x="80" y="2"/>
                  </a:moveTo>
                  <a:lnTo>
                    <a:pt x="80" y="2"/>
                  </a:lnTo>
                  <a:lnTo>
                    <a:pt x="72" y="14"/>
                  </a:lnTo>
                  <a:lnTo>
                    <a:pt x="62" y="26"/>
                  </a:lnTo>
                  <a:lnTo>
                    <a:pt x="42" y="48"/>
                  </a:lnTo>
                  <a:lnTo>
                    <a:pt x="21" y="69"/>
                  </a:lnTo>
                  <a:lnTo>
                    <a:pt x="10" y="81"/>
                  </a:lnTo>
                  <a:lnTo>
                    <a:pt x="1" y="93"/>
                  </a:lnTo>
                  <a:lnTo>
                    <a:pt x="1" y="93"/>
                  </a:lnTo>
                  <a:lnTo>
                    <a:pt x="0" y="94"/>
                  </a:lnTo>
                  <a:lnTo>
                    <a:pt x="0" y="96"/>
                  </a:lnTo>
                  <a:lnTo>
                    <a:pt x="1" y="100"/>
                  </a:lnTo>
                  <a:lnTo>
                    <a:pt x="3" y="102"/>
                  </a:lnTo>
                  <a:lnTo>
                    <a:pt x="5" y="102"/>
                  </a:lnTo>
                  <a:lnTo>
                    <a:pt x="7" y="102"/>
                  </a:lnTo>
                  <a:lnTo>
                    <a:pt x="9" y="100"/>
                  </a:lnTo>
                  <a:lnTo>
                    <a:pt x="9" y="100"/>
                  </a:lnTo>
                  <a:lnTo>
                    <a:pt x="18" y="89"/>
                  </a:lnTo>
                  <a:lnTo>
                    <a:pt x="29" y="77"/>
                  </a:lnTo>
                  <a:lnTo>
                    <a:pt x="51" y="55"/>
                  </a:lnTo>
                  <a:lnTo>
                    <a:pt x="72" y="32"/>
                  </a:lnTo>
                  <a:lnTo>
                    <a:pt x="81" y="21"/>
                  </a:lnTo>
                  <a:lnTo>
                    <a:pt x="90" y="8"/>
                  </a:lnTo>
                  <a:lnTo>
                    <a:pt x="90" y="8"/>
                  </a:lnTo>
                  <a:lnTo>
                    <a:pt x="90" y="5"/>
                  </a:lnTo>
                  <a:lnTo>
                    <a:pt x="90" y="4"/>
                  </a:lnTo>
                  <a:lnTo>
                    <a:pt x="88" y="0"/>
                  </a:lnTo>
                  <a:lnTo>
                    <a:pt x="84" y="0"/>
                  </a:lnTo>
                  <a:lnTo>
                    <a:pt x="81" y="0"/>
                  </a:lnTo>
                  <a:lnTo>
                    <a:pt x="80" y="2"/>
                  </a:lnTo>
                  <a:lnTo>
                    <a:pt x="8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628"/>
            <p:cNvSpPr>
              <a:spLocks/>
            </p:cNvSpPr>
            <p:nvPr/>
          </p:nvSpPr>
          <p:spPr bwMode="auto">
            <a:xfrm>
              <a:off x="4437063" y="2684463"/>
              <a:ext cx="31750" cy="38100"/>
            </a:xfrm>
            <a:custGeom>
              <a:avLst/>
              <a:gdLst/>
              <a:ahLst/>
              <a:cxnLst>
                <a:cxn ang="0">
                  <a:pos x="70" y="3"/>
                </a:cxn>
                <a:cxn ang="0">
                  <a:pos x="70" y="3"/>
                </a:cxn>
                <a:cxn ang="0">
                  <a:pos x="63" y="13"/>
                </a:cxn>
                <a:cxn ang="0">
                  <a:pos x="55" y="21"/>
                </a:cxn>
                <a:cxn ang="0">
                  <a:pos x="42" y="39"/>
                </a:cxn>
                <a:cxn ang="0">
                  <a:pos x="42" y="39"/>
                </a:cxn>
                <a:cxn ang="0">
                  <a:pos x="33" y="51"/>
                </a:cxn>
                <a:cxn ang="0">
                  <a:pos x="22" y="63"/>
                </a:cxn>
                <a:cxn ang="0">
                  <a:pos x="2" y="86"/>
                </a:cxn>
                <a:cxn ang="0">
                  <a:pos x="2" y="86"/>
                </a:cxn>
                <a:cxn ang="0">
                  <a:pos x="0" y="88"/>
                </a:cxn>
                <a:cxn ang="0">
                  <a:pos x="0" y="90"/>
                </a:cxn>
                <a:cxn ang="0">
                  <a:pos x="2" y="94"/>
                </a:cxn>
                <a:cxn ang="0">
                  <a:pos x="5" y="96"/>
                </a:cxn>
                <a:cxn ang="0">
                  <a:pos x="8" y="96"/>
                </a:cxn>
                <a:cxn ang="0">
                  <a:pos x="9" y="94"/>
                </a:cxn>
                <a:cxn ang="0">
                  <a:pos x="9" y="94"/>
                </a:cxn>
                <a:cxn ang="0">
                  <a:pos x="28" y="75"/>
                </a:cxn>
                <a:cxn ang="0">
                  <a:pos x="45" y="55"/>
                </a:cxn>
                <a:cxn ang="0">
                  <a:pos x="45" y="55"/>
                </a:cxn>
                <a:cxn ang="0">
                  <a:pos x="63" y="33"/>
                </a:cxn>
                <a:cxn ang="0">
                  <a:pos x="71" y="21"/>
                </a:cxn>
                <a:cxn ang="0">
                  <a:pos x="79" y="9"/>
                </a:cxn>
                <a:cxn ang="0">
                  <a:pos x="79" y="9"/>
                </a:cxn>
                <a:cxn ang="0">
                  <a:pos x="80" y="7"/>
                </a:cxn>
                <a:cxn ang="0">
                  <a:pos x="80" y="5"/>
                </a:cxn>
                <a:cxn ang="0">
                  <a:pos x="77" y="1"/>
                </a:cxn>
                <a:cxn ang="0">
                  <a:pos x="73" y="0"/>
                </a:cxn>
                <a:cxn ang="0">
                  <a:pos x="71" y="1"/>
                </a:cxn>
                <a:cxn ang="0">
                  <a:pos x="70" y="3"/>
                </a:cxn>
                <a:cxn ang="0">
                  <a:pos x="70" y="3"/>
                </a:cxn>
              </a:cxnLst>
              <a:rect l="0" t="0" r="r" b="b"/>
              <a:pathLst>
                <a:path w="80" h="96">
                  <a:moveTo>
                    <a:pt x="70" y="3"/>
                  </a:moveTo>
                  <a:lnTo>
                    <a:pt x="70" y="3"/>
                  </a:lnTo>
                  <a:lnTo>
                    <a:pt x="63" y="13"/>
                  </a:lnTo>
                  <a:lnTo>
                    <a:pt x="55" y="21"/>
                  </a:lnTo>
                  <a:lnTo>
                    <a:pt x="42" y="39"/>
                  </a:lnTo>
                  <a:lnTo>
                    <a:pt x="42" y="39"/>
                  </a:lnTo>
                  <a:lnTo>
                    <a:pt x="33" y="51"/>
                  </a:lnTo>
                  <a:lnTo>
                    <a:pt x="22" y="63"/>
                  </a:lnTo>
                  <a:lnTo>
                    <a:pt x="2" y="86"/>
                  </a:lnTo>
                  <a:lnTo>
                    <a:pt x="2" y="86"/>
                  </a:lnTo>
                  <a:lnTo>
                    <a:pt x="0" y="88"/>
                  </a:lnTo>
                  <a:lnTo>
                    <a:pt x="0" y="90"/>
                  </a:lnTo>
                  <a:lnTo>
                    <a:pt x="2" y="94"/>
                  </a:lnTo>
                  <a:lnTo>
                    <a:pt x="5" y="96"/>
                  </a:lnTo>
                  <a:lnTo>
                    <a:pt x="8" y="96"/>
                  </a:lnTo>
                  <a:lnTo>
                    <a:pt x="9" y="94"/>
                  </a:lnTo>
                  <a:lnTo>
                    <a:pt x="9" y="94"/>
                  </a:lnTo>
                  <a:lnTo>
                    <a:pt x="28" y="75"/>
                  </a:lnTo>
                  <a:lnTo>
                    <a:pt x="45" y="55"/>
                  </a:lnTo>
                  <a:lnTo>
                    <a:pt x="45" y="55"/>
                  </a:lnTo>
                  <a:lnTo>
                    <a:pt x="63" y="33"/>
                  </a:lnTo>
                  <a:lnTo>
                    <a:pt x="71" y="21"/>
                  </a:lnTo>
                  <a:lnTo>
                    <a:pt x="79" y="9"/>
                  </a:lnTo>
                  <a:lnTo>
                    <a:pt x="79" y="9"/>
                  </a:lnTo>
                  <a:lnTo>
                    <a:pt x="80" y="7"/>
                  </a:lnTo>
                  <a:lnTo>
                    <a:pt x="80" y="5"/>
                  </a:lnTo>
                  <a:lnTo>
                    <a:pt x="77" y="1"/>
                  </a:lnTo>
                  <a:lnTo>
                    <a:pt x="73" y="0"/>
                  </a:lnTo>
                  <a:lnTo>
                    <a:pt x="71" y="1"/>
                  </a:lnTo>
                  <a:lnTo>
                    <a:pt x="70" y="3"/>
                  </a:lnTo>
                  <a:lnTo>
                    <a:pt x="7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629"/>
            <p:cNvSpPr>
              <a:spLocks/>
            </p:cNvSpPr>
            <p:nvPr/>
          </p:nvSpPr>
          <p:spPr bwMode="auto">
            <a:xfrm>
              <a:off x="4473576" y="2684463"/>
              <a:ext cx="25400" cy="34925"/>
            </a:xfrm>
            <a:custGeom>
              <a:avLst/>
              <a:gdLst/>
              <a:ahLst/>
              <a:cxnLst>
                <a:cxn ang="0">
                  <a:pos x="55" y="2"/>
                </a:cxn>
                <a:cxn ang="0">
                  <a:pos x="55" y="2"/>
                </a:cxn>
                <a:cxn ang="0">
                  <a:pos x="46" y="10"/>
                </a:cxn>
                <a:cxn ang="0">
                  <a:pos x="38" y="20"/>
                </a:cxn>
                <a:cxn ang="0">
                  <a:pos x="25" y="40"/>
                </a:cxn>
                <a:cxn ang="0">
                  <a:pos x="13" y="62"/>
                </a:cxn>
                <a:cxn ang="0">
                  <a:pos x="0" y="83"/>
                </a:cxn>
                <a:cxn ang="0">
                  <a:pos x="0" y="83"/>
                </a:cxn>
                <a:cxn ang="0">
                  <a:pos x="0" y="84"/>
                </a:cxn>
                <a:cxn ang="0">
                  <a:pos x="0" y="87"/>
                </a:cxn>
                <a:cxn ang="0">
                  <a:pos x="1" y="88"/>
                </a:cxn>
                <a:cxn ang="0">
                  <a:pos x="2" y="89"/>
                </a:cxn>
                <a:cxn ang="0">
                  <a:pos x="6" y="91"/>
                </a:cxn>
                <a:cxn ang="0">
                  <a:pos x="9" y="89"/>
                </a:cxn>
                <a:cxn ang="0">
                  <a:pos x="10" y="88"/>
                </a:cxn>
                <a:cxn ang="0">
                  <a:pos x="10" y="88"/>
                </a:cxn>
                <a:cxn ang="0">
                  <a:pos x="22" y="68"/>
                </a:cxn>
                <a:cxn ang="0">
                  <a:pos x="34" y="48"/>
                </a:cxn>
                <a:cxn ang="0">
                  <a:pos x="47" y="27"/>
                </a:cxn>
                <a:cxn ang="0">
                  <a:pos x="55" y="17"/>
                </a:cxn>
                <a:cxn ang="0">
                  <a:pos x="63" y="10"/>
                </a:cxn>
                <a:cxn ang="0">
                  <a:pos x="63" y="10"/>
                </a:cxn>
                <a:cxn ang="0">
                  <a:pos x="64" y="7"/>
                </a:cxn>
                <a:cxn ang="0">
                  <a:pos x="64" y="6"/>
                </a:cxn>
                <a:cxn ang="0">
                  <a:pos x="63" y="2"/>
                </a:cxn>
                <a:cxn ang="0">
                  <a:pos x="59" y="0"/>
                </a:cxn>
                <a:cxn ang="0">
                  <a:pos x="56" y="0"/>
                </a:cxn>
                <a:cxn ang="0">
                  <a:pos x="55" y="2"/>
                </a:cxn>
                <a:cxn ang="0">
                  <a:pos x="55" y="2"/>
                </a:cxn>
              </a:cxnLst>
              <a:rect l="0" t="0" r="r" b="b"/>
              <a:pathLst>
                <a:path w="64" h="91">
                  <a:moveTo>
                    <a:pt x="55" y="2"/>
                  </a:moveTo>
                  <a:lnTo>
                    <a:pt x="55" y="2"/>
                  </a:lnTo>
                  <a:lnTo>
                    <a:pt x="46" y="10"/>
                  </a:lnTo>
                  <a:lnTo>
                    <a:pt x="38" y="20"/>
                  </a:lnTo>
                  <a:lnTo>
                    <a:pt x="25" y="40"/>
                  </a:lnTo>
                  <a:lnTo>
                    <a:pt x="13" y="62"/>
                  </a:lnTo>
                  <a:lnTo>
                    <a:pt x="0" y="83"/>
                  </a:lnTo>
                  <a:lnTo>
                    <a:pt x="0" y="83"/>
                  </a:lnTo>
                  <a:lnTo>
                    <a:pt x="0" y="84"/>
                  </a:lnTo>
                  <a:lnTo>
                    <a:pt x="0" y="87"/>
                  </a:lnTo>
                  <a:lnTo>
                    <a:pt x="1" y="88"/>
                  </a:lnTo>
                  <a:lnTo>
                    <a:pt x="2" y="89"/>
                  </a:lnTo>
                  <a:lnTo>
                    <a:pt x="6" y="91"/>
                  </a:lnTo>
                  <a:lnTo>
                    <a:pt x="9" y="89"/>
                  </a:lnTo>
                  <a:lnTo>
                    <a:pt x="10" y="88"/>
                  </a:lnTo>
                  <a:lnTo>
                    <a:pt x="10" y="88"/>
                  </a:lnTo>
                  <a:lnTo>
                    <a:pt x="22" y="68"/>
                  </a:lnTo>
                  <a:lnTo>
                    <a:pt x="34" y="48"/>
                  </a:lnTo>
                  <a:lnTo>
                    <a:pt x="47" y="27"/>
                  </a:lnTo>
                  <a:lnTo>
                    <a:pt x="55" y="17"/>
                  </a:lnTo>
                  <a:lnTo>
                    <a:pt x="63" y="10"/>
                  </a:lnTo>
                  <a:lnTo>
                    <a:pt x="63" y="10"/>
                  </a:lnTo>
                  <a:lnTo>
                    <a:pt x="64" y="7"/>
                  </a:lnTo>
                  <a:lnTo>
                    <a:pt x="64" y="6"/>
                  </a:lnTo>
                  <a:lnTo>
                    <a:pt x="63" y="2"/>
                  </a:lnTo>
                  <a:lnTo>
                    <a:pt x="59" y="0"/>
                  </a:lnTo>
                  <a:lnTo>
                    <a:pt x="56" y="0"/>
                  </a:lnTo>
                  <a:lnTo>
                    <a:pt x="55" y="2"/>
                  </a:lnTo>
                  <a:lnTo>
                    <a:pt x="5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630"/>
            <p:cNvSpPr>
              <a:spLocks/>
            </p:cNvSpPr>
            <p:nvPr/>
          </p:nvSpPr>
          <p:spPr bwMode="auto">
            <a:xfrm>
              <a:off x="4498976" y="2681288"/>
              <a:ext cx="26988" cy="34925"/>
            </a:xfrm>
            <a:custGeom>
              <a:avLst/>
              <a:gdLst/>
              <a:ahLst/>
              <a:cxnLst>
                <a:cxn ang="0">
                  <a:pos x="55" y="4"/>
                </a:cxn>
                <a:cxn ang="0">
                  <a:pos x="55" y="4"/>
                </a:cxn>
                <a:cxn ang="0">
                  <a:pos x="48" y="15"/>
                </a:cxn>
                <a:cxn ang="0">
                  <a:pos x="43" y="24"/>
                </a:cxn>
                <a:cxn ang="0">
                  <a:pos x="29" y="42"/>
                </a:cxn>
                <a:cxn ang="0">
                  <a:pos x="14" y="60"/>
                </a:cxn>
                <a:cxn ang="0">
                  <a:pos x="1" y="80"/>
                </a:cxn>
                <a:cxn ang="0">
                  <a:pos x="1" y="80"/>
                </a:cxn>
                <a:cxn ang="0">
                  <a:pos x="0" y="83"/>
                </a:cxn>
                <a:cxn ang="0">
                  <a:pos x="0" y="84"/>
                </a:cxn>
                <a:cxn ang="0">
                  <a:pos x="2" y="88"/>
                </a:cxn>
                <a:cxn ang="0">
                  <a:pos x="8" y="88"/>
                </a:cxn>
                <a:cxn ang="0">
                  <a:pos x="9" y="88"/>
                </a:cxn>
                <a:cxn ang="0">
                  <a:pos x="10" y="85"/>
                </a:cxn>
                <a:cxn ang="0">
                  <a:pos x="10" y="85"/>
                </a:cxn>
                <a:cxn ang="0">
                  <a:pos x="23" y="67"/>
                </a:cxn>
                <a:cxn ang="0">
                  <a:pos x="39" y="49"/>
                </a:cxn>
                <a:cxn ang="0">
                  <a:pos x="52" y="29"/>
                </a:cxn>
                <a:cxn ang="0">
                  <a:pos x="59" y="20"/>
                </a:cxn>
                <a:cxn ang="0">
                  <a:pos x="64" y="9"/>
                </a:cxn>
                <a:cxn ang="0">
                  <a:pos x="64" y="9"/>
                </a:cxn>
                <a:cxn ang="0">
                  <a:pos x="65" y="7"/>
                </a:cxn>
                <a:cxn ang="0">
                  <a:pos x="64" y="5"/>
                </a:cxn>
                <a:cxn ang="0">
                  <a:pos x="61" y="2"/>
                </a:cxn>
                <a:cxn ang="0">
                  <a:pos x="60" y="0"/>
                </a:cxn>
                <a:cxn ang="0">
                  <a:pos x="57" y="0"/>
                </a:cxn>
                <a:cxn ang="0">
                  <a:pos x="56" y="2"/>
                </a:cxn>
                <a:cxn ang="0">
                  <a:pos x="55" y="4"/>
                </a:cxn>
                <a:cxn ang="0">
                  <a:pos x="55" y="4"/>
                </a:cxn>
              </a:cxnLst>
              <a:rect l="0" t="0" r="r" b="b"/>
              <a:pathLst>
                <a:path w="65" h="88">
                  <a:moveTo>
                    <a:pt x="55" y="4"/>
                  </a:moveTo>
                  <a:lnTo>
                    <a:pt x="55" y="4"/>
                  </a:lnTo>
                  <a:lnTo>
                    <a:pt x="48" y="15"/>
                  </a:lnTo>
                  <a:lnTo>
                    <a:pt x="43" y="24"/>
                  </a:lnTo>
                  <a:lnTo>
                    <a:pt x="29" y="42"/>
                  </a:lnTo>
                  <a:lnTo>
                    <a:pt x="14" y="60"/>
                  </a:lnTo>
                  <a:lnTo>
                    <a:pt x="1" y="80"/>
                  </a:lnTo>
                  <a:lnTo>
                    <a:pt x="1" y="80"/>
                  </a:lnTo>
                  <a:lnTo>
                    <a:pt x="0" y="83"/>
                  </a:lnTo>
                  <a:lnTo>
                    <a:pt x="0" y="84"/>
                  </a:lnTo>
                  <a:lnTo>
                    <a:pt x="2" y="88"/>
                  </a:lnTo>
                  <a:lnTo>
                    <a:pt x="8" y="88"/>
                  </a:lnTo>
                  <a:lnTo>
                    <a:pt x="9" y="88"/>
                  </a:lnTo>
                  <a:lnTo>
                    <a:pt x="10" y="85"/>
                  </a:lnTo>
                  <a:lnTo>
                    <a:pt x="10" y="85"/>
                  </a:lnTo>
                  <a:lnTo>
                    <a:pt x="23" y="67"/>
                  </a:lnTo>
                  <a:lnTo>
                    <a:pt x="39" y="49"/>
                  </a:lnTo>
                  <a:lnTo>
                    <a:pt x="52" y="29"/>
                  </a:lnTo>
                  <a:lnTo>
                    <a:pt x="59" y="20"/>
                  </a:lnTo>
                  <a:lnTo>
                    <a:pt x="64" y="9"/>
                  </a:lnTo>
                  <a:lnTo>
                    <a:pt x="64" y="9"/>
                  </a:lnTo>
                  <a:lnTo>
                    <a:pt x="65" y="7"/>
                  </a:lnTo>
                  <a:lnTo>
                    <a:pt x="64" y="5"/>
                  </a:lnTo>
                  <a:lnTo>
                    <a:pt x="61" y="2"/>
                  </a:lnTo>
                  <a:lnTo>
                    <a:pt x="60" y="0"/>
                  </a:lnTo>
                  <a:lnTo>
                    <a:pt x="57" y="0"/>
                  </a:lnTo>
                  <a:lnTo>
                    <a:pt x="56" y="2"/>
                  </a:lnTo>
                  <a:lnTo>
                    <a:pt x="55" y="4"/>
                  </a:lnTo>
                  <a:lnTo>
                    <a:pt x="5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631"/>
            <p:cNvSpPr>
              <a:spLocks/>
            </p:cNvSpPr>
            <p:nvPr/>
          </p:nvSpPr>
          <p:spPr bwMode="auto">
            <a:xfrm>
              <a:off x="4516438" y="2684463"/>
              <a:ext cx="30163" cy="34925"/>
            </a:xfrm>
            <a:custGeom>
              <a:avLst/>
              <a:gdLst/>
              <a:ahLst/>
              <a:cxnLst>
                <a:cxn ang="0">
                  <a:pos x="69" y="0"/>
                </a:cxn>
                <a:cxn ang="0">
                  <a:pos x="69" y="0"/>
                </a:cxn>
                <a:cxn ang="0">
                  <a:pos x="57" y="7"/>
                </a:cxn>
                <a:cxn ang="0">
                  <a:pos x="47" y="14"/>
                </a:cxn>
                <a:cxn ang="0">
                  <a:pos x="39" y="25"/>
                </a:cxn>
                <a:cxn ang="0">
                  <a:pos x="30" y="35"/>
                </a:cxn>
                <a:cxn ang="0">
                  <a:pos x="15" y="58"/>
                </a:cxn>
                <a:cxn ang="0">
                  <a:pos x="1" y="80"/>
                </a:cxn>
                <a:cxn ang="0">
                  <a:pos x="1" y="80"/>
                </a:cxn>
                <a:cxn ang="0">
                  <a:pos x="0" y="81"/>
                </a:cxn>
                <a:cxn ang="0">
                  <a:pos x="0" y="84"/>
                </a:cxn>
                <a:cxn ang="0">
                  <a:pos x="1" y="85"/>
                </a:cxn>
                <a:cxn ang="0">
                  <a:pos x="2" y="86"/>
                </a:cxn>
                <a:cxn ang="0">
                  <a:pos x="6" y="88"/>
                </a:cxn>
                <a:cxn ang="0">
                  <a:pos x="9" y="86"/>
                </a:cxn>
                <a:cxn ang="0">
                  <a:pos x="10" y="85"/>
                </a:cxn>
                <a:cxn ang="0">
                  <a:pos x="10" y="85"/>
                </a:cxn>
                <a:cxn ang="0">
                  <a:pos x="23" y="65"/>
                </a:cxn>
                <a:cxn ang="0">
                  <a:pos x="38" y="45"/>
                </a:cxn>
                <a:cxn ang="0">
                  <a:pos x="44" y="34"/>
                </a:cxn>
                <a:cxn ang="0">
                  <a:pos x="53" y="25"/>
                </a:cxn>
                <a:cxn ang="0">
                  <a:pos x="63" y="17"/>
                </a:cxn>
                <a:cxn ang="0">
                  <a:pos x="72" y="12"/>
                </a:cxn>
                <a:cxn ang="0">
                  <a:pos x="72" y="12"/>
                </a:cxn>
                <a:cxn ang="0">
                  <a:pos x="74" y="11"/>
                </a:cxn>
                <a:cxn ang="0">
                  <a:pos x="76" y="8"/>
                </a:cxn>
                <a:cxn ang="0">
                  <a:pos x="76" y="4"/>
                </a:cxn>
                <a:cxn ang="0">
                  <a:pos x="74" y="3"/>
                </a:cxn>
                <a:cxn ang="0">
                  <a:pos x="73" y="1"/>
                </a:cxn>
                <a:cxn ang="0">
                  <a:pos x="72" y="0"/>
                </a:cxn>
                <a:cxn ang="0">
                  <a:pos x="69" y="0"/>
                </a:cxn>
                <a:cxn ang="0">
                  <a:pos x="69" y="0"/>
                </a:cxn>
              </a:cxnLst>
              <a:rect l="0" t="0" r="r" b="b"/>
              <a:pathLst>
                <a:path w="76" h="88">
                  <a:moveTo>
                    <a:pt x="69" y="0"/>
                  </a:moveTo>
                  <a:lnTo>
                    <a:pt x="69" y="0"/>
                  </a:lnTo>
                  <a:lnTo>
                    <a:pt x="57" y="7"/>
                  </a:lnTo>
                  <a:lnTo>
                    <a:pt x="47" y="14"/>
                  </a:lnTo>
                  <a:lnTo>
                    <a:pt x="39" y="25"/>
                  </a:lnTo>
                  <a:lnTo>
                    <a:pt x="30" y="35"/>
                  </a:lnTo>
                  <a:lnTo>
                    <a:pt x="15" y="58"/>
                  </a:lnTo>
                  <a:lnTo>
                    <a:pt x="1" y="80"/>
                  </a:lnTo>
                  <a:lnTo>
                    <a:pt x="1" y="80"/>
                  </a:lnTo>
                  <a:lnTo>
                    <a:pt x="0" y="81"/>
                  </a:lnTo>
                  <a:lnTo>
                    <a:pt x="0" y="84"/>
                  </a:lnTo>
                  <a:lnTo>
                    <a:pt x="1" y="85"/>
                  </a:lnTo>
                  <a:lnTo>
                    <a:pt x="2" y="86"/>
                  </a:lnTo>
                  <a:lnTo>
                    <a:pt x="6" y="88"/>
                  </a:lnTo>
                  <a:lnTo>
                    <a:pt x="9" y="86"/>
                  </a:lnTo>
                  <a:lnTo>
                    <a:pt x="10" y="85"/>
                  </a:lnTo>
                  <a:lnTo>
                    <a:pt x="10" y="85"/>
                  </a:lnTo>
                  <a:lnTo>
                    <a:pt x="23" y="65"/>
                  </a:lnTo>
                  <a:lnTo>
                    <a:pt x="38" y="45"/>
                  </a:lnTo>
                  <a:lnTo>
                    <a:pt x="44" y="34"/>
                  </a:lnTo>
                  <a:lnTo>
                    <a:pt x="53" y="25"/>
                  </a:lnTo>
                  <a:lnTo>
                    <a:pt x="63" y="17"/>
                  </a:lnTo>
                  <a:lnTo>
                    <a:pt x="72" y="12"/>
                  </a:lnTo>
                  <a:lnTo>
                    <a:pt x="72" y="12"/>
                  </a:lnTo>
                  <a:lnTo>
                    <a:pt x="74" y="11"/>
                  </a:lnTo>
                  <a:lnTo>
                    <a:pt x="76" y="8"/>
                  </a:lnTo>
                  <a:lnTo>
                    <a:pt x="76" y="4"/>
                  </a:lnTo>
                  <a:lnTo>
                    <a:pt x="74" y="3"/>
                  </a:lnTo>
                  <a:lnTo>
                    <a:pt x="73" y="1"/>
                  </a:lnTo>
                  <a:lnTo>
                    <a:pt x="72" y="0"/>
                  </a:lnTo>
                  <a:lnTo>
                    <a:pt x="69" y="0"/>
                  </a:lnTo>
                  <a:lnTo>
                    <a:pt x="6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632"/>
            <p:cNvSpPr>
              <a:spLocks/>
            </p:cNvSpPr>
            <p:nvPr/>
          </p:nvSpPr>
          <p:spPr bwMode="auto">
            <a:xfrm>
              <a:off x="4524376" y="2373313"/>
              <a:ext cx="20638" cy="25400"/>
            </a:xfrm>
            <a:custGeom>
              <a:avLst/>
              <a:gdLst/>
              <a:ahLst/>
              <a:cxnLst>
                <a:cxn ang="0">
                  <a:pos x="44" y="1"/>
                </a:cxn>
                <a:cxn ang="0">
                  <a:pos x="44" y="1"/>
                </a:cxn>
                <a:cxn ang="0">
                  <a:pos x="32" y="14"/>
                </a:cxn>
                <a:cxn ang="0">
                  <a:pos x="21" y="27"/>
                </a:cxn>
                <a:cxn ang="0">
                  <a:pos x="0" y="56"/>
                </a:cxn>
                <a:cxn ang="0">
                  <a:pos x="0" y="56"/>
                </a:cxn>
                <a:cxn ang="0">
                  <a:pos x="0" y="59"/>
                </a:cxn>
                <a:cxn ang="0">
                  <a:pos x="0" y="60"/>
                </a:cxn>
                <a:cxn ang="0">
                  <a:pos x="2" y="61"/>
                </a:cxn>
                <a:cxn ang="0">
                  <a:pos x="3" y="63"/>
                </a:cxn>
                <a:cxn ang="0">
                  <a:pos x="7" y="64"/>
                </a:cxn>
                <a:cxn ang="0">
                  <a:pos x="10" y="64"/>
                </a:cxn>
                <a:cxn ang="0">
                  <a:pos x="11" y="61"/>
                </a:cxn>
                <a:cxn ang="0">
                  <a:pos x="11" y="61"/>
                </a:cxn>
                <a:cxn ang="0">
                  <a:pos x="30" y="35"/>
                </a:cxn>
                <a:cxn ang="0">
                  <a:pos x="41" y="22"/>
                </a:cxn>
                <a:cxn ang="0">
                  <a:pos x="51" y="9"/>
                </a:cxn>
                <a:cxn ang="0">
                  <a:pos x="51" y="9"/>
                </a:cxn>
                <a:cxn ang="0">
                  <a:pos x="53" y="8"/>
                </a:cxn>
                <a:cxn ang="0">
                  <a:pos x="54" y="5"/>
                </a:cxn>
                <a:cxn ang="0">
                  <a:pos x="51" y="1"/>
                </a:cxn>
                <a:cxn ang="0">
                  <a:pos x="47" y="0"/>
                </a:cxn>
                <a:cxn ang="0">
                  <a:pos x="46" y="0"/>
                </a:cxn>
                <a:cxn ang="0">
                  <a:pos x="44" y="1"/>
                </a:cxn>
                <a:cxn ang="0">
                  <a:pos x="44" y="1"/>
                </a:cxn>
              </a:cxnLst>
              <a:rect l="0" t="0" r="r" b="b"/>
              <a:pathLst>
                <a:path w="54" h="64">
                  <a:moveTo>
                    <a:pt x="44" y="1"/>
                  </a:moveTo>
                  <a:lnTo>
                    <a:pt x="44" y="1"/>
                  </a:lnTo>
                  <a:lnTo>
                    <a:pt x="32" y="14"/>
                  </a:lnTo>
                  <a:lnTo>
                    <a:pt x="21" y="27"/>
                  </a:lnTo>
                  <a:lnTo>
                    <a:pt x="0" y="56"/>
                  </a:lnTo>
                  <a:lnTo>
                    <a:pt x="0" y="56"/>
                  </a:lnTo>
                  <a:lnTo>
                    <a:pt x="0" y="59"/>
                  </a:lnTo>
                  <a:lnTo>
                    <a:pt x="0" y="60"/>
                  </a:lnTo>
                  <a:lnTo>
                    <a:pt x="2" y="61"/>
                  </a:lnTo>
                  <a:lnTo>
                    <a:pt x="3" y="63"/>
                  </a:lnTo>
                  <a:lnTo>
                    <a:pt x="7" y="64"/>
                  </a:lnTo>
                  <a:lnTo>
                    <a:pt x="10" y="64"/>
                  </a:lnTo>
                  <a:lnTo>
                    <a:pt x="11" y="61"/>
                  </a:lnTo>
                  <a:lnTo>
                    <a:pt x="11" y="61"/>
                  </a:lnTo>
                  <a:lnTo>
                    <a:pt x="30" y="35"/>
                  </a:lnTo>
                  <a:lnTo>
                    <a:pt x="41" y="22"/>
                  </a:lnTo>
                  <a:lnTo>
                    <a:pt x="51" y="9"/>
                  </a:lnTo>
                  <a:lnTo>
                    <a:pt x="51" y="9"/>
                  </a:lnTo>
                  <a:lnTo>
                    <a:pt x="53" y="8"/>
                  </a:lnTo>
                  <a:lnTo>
                    <a:pt x="54" y="5"/>
                  </a:lnTo>
                  <a:lnTo>
                    <a:pt x="51" y="1"/>
                  </a:lnTo>
                  <a:lnTo>
                    <a:pt x="47" y="0"/>
                  </a:lnTo>
                  <a:lnTo>
                    <a:pt x="46" y="0"/>
                  </a:lnTo>
                  <a:lnTo>
                    <a:pt x="44" y="1"/>
                  </a:lnTo>
                  <a:lnTo>
                    <a:pt x="4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633"/>
            <p:cNvSpPr>
              <a:spLocks/>
            </p:cNvSpPr>
            <p:nvPr/>
          </p:nvSpPr>
          <p:spPr bwMode="auto">
            <a:xfrm>
              <a:off x="4562476" y="2386013"/>
              <a:ext cx="23813" cy="26988"/>
            </a:xfrm>
            <a:custGeom>
              <a:avLst/>
              <a:gdLst/>
              <a:ahLst/>
              <a:cxnLst>
                <a:cxn ang="0">
                  <a:pos x="50" y="1"/>
                </a:cxn>
                <a:cxn ang="0">
                  <a:pos x="50" y="1"/>
                </a:cxn>
                <a:cxn ang="0">
                  <a:pos x="42" y="5"/>
                </a:cxn>
                <a:cxn ang="0">
                  <a:pos x="36" y="12"/>
                </a:cxn>
                <a:cxn ang="0">
                  <a:pos x="29" y="18"/>
                </a:cxn>
                <a:cxn ang="0">
                  <a:pos x="25" y="26"/>
                </a:cxn>
                <a:cxn ang="0">
                  <a:pos x="25" y="26"/>
                </a:cxn>
                <a:cxn ang="0">
                  <a:pos x="21" y="34"/>
                </a:cxn>
                <a:cxn ang="0">
                  <a:pos x="19" y="38"/>
                </a:cxn>
                <a:cxn ang="0">
                  <a:pos x="16" y="42"/>
                </a:cxn>
                <a:cxn ang="0">
                  <a:pos x="16" y="42"/>
                </a:cxn>
                <a:cxn ang="0">
                  <a:pos x="8" y="51"/>
                </a:cxn>
                <a:cxn ang="0">
                  <a:pos x="2" y="60"/>
                </a:cxn>
                <a:cxn ang="0">
                  <a:pos x="2" y="60"/>
                </a:cxn>
                <a:cxn ang="0">
                  <a:pos x="0" y="63"/>
                </a:cxn>
                <a:cxn ang="0">
                  <a:pos x="2" y="64"/>
                </a:cxn>
                <a:cxn ang="0">
                  <a:pos x="4" y="68"/>
                </a:cxn>
                <a:cxn ang="0">
                  <a:pos x="8" y="68"/>
                </a:cxn>
                <a:cxn ang="0">
                  <a:pos x="10" y="68"/>
                </a:cxn>
                <a:cxn ang="0">
                  <a:pos x="12" y="65"/>
                </a:cxn>
                <a:cxn ang="0">
                  <a:pos x="12" y="65"/>
                </a:cxn>
                <a:cxn ang="0">
                  <a:pos x="16" y="59"/>
                </a:cxn>
                <a:cxn ang="0">
                  <a:pos x="23" y="52"/>
                </a:cxn>
                <a:cxn ang="0">
                  <a:pos x="28" y="46"/>
                </a:cxn>
                <a:cxn ang="0">
                  <a:pos x="31" y="43"/>
                </a:cxn>
                <a:cxn ang="0">
                  <a:pos x="32" y="39"/>
                </a:cxn>
                <a:cxn ang="0">
                  <a:pos x="32" y="39"/>
                </a:cxn>
                <a:cxn ang="0">
                  <a:pos x="36" y="30"/>
                </a:cxn>
                <a:cxn ang="0">
                  <a:pos x="41" y="22"/>
                </a:cxn>
                <a:cxn ang="0">
                  <a:pos x="48" y="16"/>
                </a:cxn>
                <a:cxn ang="0">
                  <a:pos x="55" y="10"/>
                </a:cxn>
                <a:cxn ang="0">
                  <a:pos x="55" y="10"/>
                </a:cxn>
                <a:cxn ang="0">
                  <a:pos x="57" y="9"/>
                </a:cxn>
                <a:cxn ang="0">
                  <a:pos x="58" y="8"/>
                </a:cxn>
                <a:cxn ang="0">
                  <a:pos x="57" y="4"/>
                </a:cxn>
                <a:cxn ang="0">
                  <a:pos x="54" y="0"/>
                </a:cxn>
                <a:cxn ang="0">
                  <a:pos x="51" y="0"/>
                </a:cxn>
                <a:cxn ang="0">
                  <a:pos x="50" y="1"/>
                </a:cxn>
                <a:cxn ang="0">
                  <a:pos x="50" y="1"/>
                </a:cxn>
              </a:cxnLst>
              <a:rect l="0" t="0" r="r" b="b"/>
              <a:pathLst>
                <a:path w="58" h="68">
                  <a:moveTo>
                    <a:pt x="50" y="1"/>
                  </a:moveTo>
                  <a:lnTo>
                    <a:pt x="50" y="1"/>
                  </a:lnTo>
                  <a:lnTo>
                    <a:pt x="42" y="5"/>
                  </a:lnTo>
                  <a:lnTo>
                    <a:pt x="36" y="12"/>
                  </a:lnTo>
                  <a:lnTo>
                    <a:pt x="29" y="18"/>
                  </a:lnTo>
                  <a:lnTo>
                    <a:pt x="25" y="26"/>
                  </a:lnTo>
                  <a:lnTo>
                    <a:pt x="25" y="26"/>
                  </a:lnTo>
                  <a:lnTo>
                    <a:pt x="21" y="34"/>
                  </a:lnTo>
                  <a:lnTo>
                    <a:pt x="19" y="38"/>
                  </a:lnTo>
                  <a:lnTo>
                    <a:pt x="16" y="42"/>
                  </a:lnTo>
                  <a:lnTo>
                    <a:pt x="16" y="42"/>
                  </a:lnTo>
                  <a:lnTo>
                    <a:pt x="8" y="51"/>
                  </a:lnTo>
                  <a:lnTo>
                    <a:pt x="2" y="60"/>
                  </a:lnTo>
                  <a:lnTo>
                    <a:pt x="2" y="60"/>
                  </a:lnTo>
                  <a:lnTo>
                    <a:pt x="0" y="63"/>
                  </a:lnTo>
                  <a:lnTo>
                    <a:pt x="2" y="64"/>
                  </a:lnTo>
                  <a:lnTo>
                    <a:pt x="4" y="68"/>
                  </a:lnTo>
                  <a:lnTo>
                    <a:pt x="8" y="68"/>
                  </a:lnTo>
                  <a:lnTo>
                    <a:pt x="10" y="68"/>
                  </a:lnTo>
                  <a:lnTo>
                    <a:pt x="12" y="65"/>
                  </a:lnTo>
                  <a:lnTo>
                    <a:pt x="12" y="65"/>
                  </a:lnTo>
                  <a:lnTo>
                    <a:pt x="16" y="59"/>
                  </a:lnTo>
                  <a:lnTo>
                    <a:pt x="23" y="52"/>
                  </a:lnTo>
                  <a:lnTo>
                    <a:pt x="28" y="46"/>
                  </a:lnTo>
                  <a:lnTo>
                    <a:pt x="31" y="43"/>
                  </a:lnTo>
                  <a:lnTo>
                    <a:pt x="32" y="39"/>
                  </a:lnTo>
                  <a:lnTo>
                    <a:pt x="32" y="39"/>
                  </a:lnTo>
                  <a:lnTo>
                    <a:pt x="36" y="30"/>
                  </a:lnTo>
                  <a:lnTo>
                    <a:pt x="41" y="22"/>
                  </a:lnTo>
                  <a:lnTo>
                    <a:pt x="48" y="16"/>
                  </a:lnTo>
                  <a:lnTo>
                    <a:pt x="55" y="10"/>
                  </a:lnTo>
                  <a:lnTo>
                    <a:pt x="55" y="10"/>
                  </a:lnTo>
                  <a:lnTo>
                    <a:pt x="57" y="9"/>
                  </a:lnTo>
                  <a:lnTo>
                    <a:pt x="58" y="8"/>
                  </a:lnTo>
                  <a:lnTo>
                    <a:pt x="57" y="4"/>
                  </a:lnTo>
                  <a:lnTo>
                    <a:pt x="54" y="0"/>
                  </a:lnTo>
                  <a:lnTo>
                    <a:pt x="51" y="0"/>
                  </a:lnTo>
                  <a:lnTo>
                    <a:pt x="50" y="1"/>
                  </a:lnTo>
                  <a:lnTo>
                    <a:pt x="5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634"/>
            <p:cNvSpPr>
              <a:spLocks/>
            </p:cNvSpPr>
            <p:nvPr/>
          </p:nvSpPr>
          <p:spPr bwMode="auto">
            <a:xfrm>
              <a:off x="4600576" y="2405063"/>
              <a:ext cx="25400" cy="25400"/>
            </a:xfrm>
            <a:custGeom>
              <a:avLst/>
              <a:gdLst/>
              <a:ahLst/>
              <a:cxnLst>
                <a:cxn ang="0">
                  <a:pos x="55" y="2"/>
                </a:cxn>
                <a:cxn ang="0">
                  <a:pos x="55" y="2"/>
                </a:cxn>
                <a:cxn ang="0">
                  <a:pos x="43" y="17"/>
                </a:cxn>
                <a:cxn ang="0">
                  <a:pos x="29" y="30"/>
                </a:cxn>
                <a:cxn ang="0">
                  <a:pos x="1" y="54"/>
                </a:cxn>
                <a:cxn ang="0">
                  <a:pos x="1" y="54"/>
                </a:cxn>
                <a:cxn ang="0">
                  <a:pos x="0" y="57"/>
                </a:cxn>
                <a:cxn ang="0">
                  <a:pos x="0" y="58"/>
                </a:cxn>
                <a:cxn ang="0">
                  <a:pos x="3" y="62"/>
                </a:cxn>
                <a:cxn ang="0">
                  <a:pos x="5" y="64"/>
                </a:cxn>
                <a:cxn ang="0">
                  <a:pos x="8" y="64"/>
                </a:cxn>
                <a:cxn ang="0">
                  <a:pos x="10" y="62"/>
                </a:cxn>
                <a:cxn ang="0">
                  <a:pos x="10" y="62"/>
                </a:cxn>
                <a:cxn ang="0">
                  <a:pos x="38" y="36"/>
                </a:cxn>
                <a:cxn ang="0">
                  <a:pos x="52" y="23"/>
                </a:cxn>
                <a:cxn ang="0">
                  <a:pos x="64" y="9"/>
                </a:cxn>
                <a:cxn ang="0">
                  <a:pos x="64" y="9"/>
                </a:cxn>
                <a:cxn ang="0">
                  <a:pos x="65" y="6"/>
                </a:cxn>
                <a:cxn ang="0">
                  <a:pos x="65" y="3"/>
                </a:cxn>
                <a:cxn ang="0">
                  <a:pos x="64" y="2"/>
                </a:cxn>
                <a:cxn ang="0">
                  <a:pos x="63" y="1"/>
                </a:cxn>
                <a:cxn ang="0">
                  <a:pos x="58" y="0"/>
                </a:cxn>
                <a:cxn ang="0">
                  <a:pos x="56" y="1"/>
                </a:cxn>
                <a:cxn ang="0">
                  <a:pos x="55" y="2"/>
                </a:cxn>
                <a:cxn ang="0">
                  <a:pos x="55" y="2"/>
                </a:cxn>
              </a:cxnLst>
              <a:rect l="0" t="0" r="r" b="b"/>
              <a:pathLst>
                <a:path w="65" h="64">
                  <a:moveTo>
                    <a:pt x="55" y="2"/>
                  </a:moveTo>
                  <a:lnTo>
                    <a:pt x="55" y="2"/>
                  </a:lnTo>
                  <a:lnTo>
                    <a:pt x="43" y="17"/>
                  </a:lnTo>
                  <a:lnTo>
                    <a:pt x="29" y="30"/>
                  </a:lnTo>
                  <a:lnTo>
                    <a:pt x="1" y="54"/>
                  </a:lnTo>
                  <a:lnTo>
                    <a:pt x="1" y="54"/>
                  </a:lnTo>
                  <a:lnTo>
                    <a:pt x="0" y="57"/>
                  </a:lnTo>
                  <a:lnTo>
                    <a:pt x="0" y="58"/>
                  </a:lnTo>
                  <a:lnTo>
                    <a:pt x="3" y="62"/>
                  </a:lnTo>
                  <a:lnTo>
                    <a:pt x="5" y="64"/>
                  </a:lnTo>
                  <a:lnTo>
                    <a:pt x="8" y="64"/>
                  </a:lnTo>
                  <a:lnTo>
                    <a:pt x="10" y="62"/>
                  </a:lnTo>
                  <a:lnTo>
                    <a:pt x="10" y="62"/>
                  </a:lnTo>
                  <a:lnTo>
                    <a:pt x="38" y="36"/>
                  </a:lnTo>
                  <a:lnTo>
                    <a:pt x="52" y="23"/>
                  </a:lnTo>
                  <a:lnTo>
                    <a:pt x="64" y="9"/>
                  </a:lnTo>
                  <a:lnTo>
                    <a:pt x="64" y="9"/>
                  </a:lnTo>
                  <a:lnTo>
                    <a:pt x="65" y="6"/>
                  </a:lnTo>
                  <a:lnTo>
                    <a:pt x="65" y="3"/>
                  </a:lnTo>
                  <a:lnTo>
                    <a:pt x="64" y="2"/>
                  </a:lnTo>
                  <a:lnTo>
                    <a:pt x="63" y="1"/>
                  </a:lnTo>
                  <a:lnTo>
                    <a:pt x="58" y="0"/>
                  </a:lnTo>
                  <a:lnTo>
                    <a:pt x="56" y="1"/>
                  </a:lnTo>
                  <a:lnTo>
                    <a:pt x="55" y="2"/>
                  </a:lnTo>
                  <a:lnTo>
                    <a:pt x="5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635"/>
            <p:cNvSpPr>
              <a:spLocks/>
            </p:cNvSpPr>
            <p:nvPr/>
          </p:nvSpPr>
          <p:spPr bwMode="auto">
            <a:xfrm>
              <a:off x="4630738" y="2425700"/>
              <a:ext cx="20638" cy="22225"/>
            </a:xfrm>
            <a:custGeom>
              <a:avLst/>
              <a:gdLst/>
              <a:ahLst/>
              <a:cxnLst>
                <a:cxn ang="0">
                  <a:pos x="44" y="2"/>
                </a:cxn>
                <a:cxn ang="0">
                  <a:pos x="44" y="2"/>
                </a:cxn>
                <a:cxn ang="0">
                  <a:pos x="34" y="13"/>
                </a:cxn>
                <a:cxn ang="0">
                  <a:pos x="25" y="25"/>
                </a:cxn>
                <a:cxn ang="0">
                  <a:pos x="25" y="25"/>
                </a:cxn>
                <a:cxn ang="0">
                  <a:pos x="2" y="47"/>
                </a:cxn>
                <a:cxn ang="0">
                  <a:pos x="2" y="47"/>
                </a:cxn>
                <a:cxn ang="0">
                  <a:pos x="1" y="50"/>
                </a:cxn>
                <a:cxn ang="0">
                  <a:pos x="0" y="51"/>
                </a:cxn>
                <a:cxn ang="0">
                  <a:pos x="2" y="55"/>
                </a:cxn>
                <a:cxn ang="0">
                  <a:pos x="6" y="56"/>
                </a:cxn>
                <a:cxn ang="0">
                  <a:pos x="8" y="56"/>
                </a:cxn>
                <a:cxn ang="0">
                  <a:pos x="10" y="55"/>
                </a:cxn>
                <a:cxn ang="0">
                  <a:pos x="10" y="55"/>
                </a:cxn>
                <a:cxn ang="0">
                  <a:pos x="33" y="33"/>
                </a:cxn>
                <a:cxn ang="0">
                  <a:pos x="33" y="33"/>
                </a:cxn>
                <a:cxn ang="0">
                  <a:pos x="43" y="21"/>
                </a:cxn>
                <a:cxn ang="0">
                  <a:pos x="52" y="9"/>
                </a:cxn>
                <a:cxn ang="0">
                  <a:pos x="52" y="9"/>
                </a:cxn>
                <a:cxn ang="0">
                  <a:pos x="53" y="8"/>
                </a:cxn>
                <a:cxn ang="0">
                  <a:pos x="53" y="5"/>
                </a:cxn>
                <a:cxn ang="0">
                  <a:pos x="52" y="2"/>
                </a:cxn>
                <a:cxn ang="0">
                  <a:pos x="48" y="0"/>
                </a:cxn>
                <a:cxn ang="0">
                  <a:pos x="46" y="0"/>
                </a:cxn>
                <a:cxn ang="0">
                  <a:pos x="44" y="2"/>
                </a:cxn>
                <a:cxn ang="0">
                  <a:pos x="44" y="2"/>
                </a:cxn>
              </a:cxnLst>
              <a:rect l="0" t="0" r="r" b="b"/>
              <a:pathLst>
                <a:path w="53" h="56">
                  <a:moveTo>
                    <a:pt x="44" y="2"/>
                  </a:moveTo>
                  <a:lnTo>
                    <a:pt x="44" y="2"/>
                  </a:lnTo>
                  <a:lnTo>
                    <a:pt x="34" y="13"/>
                  </a:lnTo>
                  <a:lnTo>
                    <a:pt x="25" y="25"/>
                  </a:lnTo>
                  <a:lnTo>
                    <a:pt x="25" y="25"/>
                  </a:lnTo>
                  <a:lnTo>
                    <a:pt x="2" y="47"/>
                  </a:lnTo>
                  <a:lnTo>
                    <a:pt x="2" y="47"/>
                  </a:lnTo>
                  <a:lnTo>
                    <a:pt x="1" y="50"/>
                  </a:lnTo>
                  <a:lnTo>
                    <a:pt x="0" y="51"/>
                  </a:lnTo>
                  <a:lnTo>
                    <a:pt x="2" y="55"/>
                  </a:lnTo>
                  <a:lnTo>
                    <a:pt x="6" y="56"/>
                  </a:lnTo>
                  <a:lnTo>
                    <a:pt x="8" y="56"/>
                  </a:lnTo>
                  <a:lnTo>
                    <a:pt x="10" y="55"/>
                  </a:lnTo>
                  <a:lnTo>
                    <a:pt x="10" y="55"/>
                  </a:lnTo>
                  <a:lnTo>
                    <a:pt x="33" y="33"/>
                  </a:lnTo>
                  <a:lnTo>
                    <a:pt x="33" y="33"/>
                  </a:lnTo>
                  <a:lnTo>
                    <a:pt x="43" y="21"/>
                  </a:lnTo>
                  <a:lnTo>
                    <a:pt x="52" y="9"/>
                  </a:lnTo>
                  <a:lnTo>
                    <a:pt x="52" y="9"/>
                  </a:lnTo>
                  <a:lnTo>
                    <a:pt x="53" y="8"/>
                  </a:lnTo>
                  <a:lnTo>
                    <a:pt x="53" y="5"/>
                  </a:lnTo>
                  <a:lnTo>
                    <a:pt x="52" y="2"/>
                  </a:lnTo>
                  <a:lnTo>
                    <a:pt x="48" y="0"/>
                  </a:lnTo>
                  <a:lnTo>
                    <a:pt x="46" y="0"/>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636"/>
            <p:cNvSpPr>
              <a:spLocks/>
            </p:cNvSpPr>
            <p:nvPr/>
          </p:nvSpPr>
          <p:spPr bwMode="auto">
            <a:xfrm>
              <a:off x="4657726" y="2441575"/>
              <a:ext cx="22225" cy="26988"/>
            </a:xfrm>
            <a:custGeom>
              <a:avLst/>
              <a:gdLst/>
              <a:ahLst/>
              <a:cxnLst>
                <a:cxn ang="0">
                  <a:pos x="42" y="4"/>
                </a:cxn>
                <a:cxn ang="0">
                  <a:pos x="42" y="4"/>
                </a:cxn>
                <a:cxn ang="0">
                  <a:pos x="38" y="12"/>
                </a:cxn>
                <a:cxn ang="0">
                  <a:pos x="33" y="17"/>
                </a:cxn>
                <a:cxn ang="0">
                  <a:pos x="28" y="24"/>
                </a:cxn>
                <a:cxn ang="0">
                  <a:pos x="22" y="30"/>
                </a:cxn>
                <a:cxn ang="0">
                  <a:pos x="22" y="30"/>
                </a:cxn>
                <a:cxn ang="0">
                  <a:pos x="12" y="45"/>
                </a:cxn>
                <a:cxn ang="0">
                  <a:pos x="1" y="59"/>
                </a:cxn>
                <a:cxn ang="0">
                  <a:pos x="1" y="59"/>
                </a:cxn>
                <a:cxn ang="0">
                  <a:pos x="0" y="60"/>
                </a:cxn>
                <a:cxn ang="0">
                  <a:pos x="0" y="63"/>
                </a:cxn>
                <a:cxn ang="0">
                  <a:pos x="1" y="67"/>
                </a:cxn>
                <a:cxn ang="0">
                  <a:pos x="5" y="68"/>
                </a:cxn>
                <a:cxn ang="0">
                  <a:pos x="8" y="68"/>
                </a:cxn>
                <a:cxn ang="0">
                  <a:pos x="9" y="67"/>
                </a:cxn>
                <a:cxn ang="0">
                  <a:pos x="9" y="67"/>
                </a:cxn>
                <a:cxn ang="0">
                  <a:pos x="20" y="54"/>
                </a:cxn>
                <a:cxn ang="0">
                  <a:pos x="29" y="39"/>
                </a:cxn>
                <a:cxn ang="0">
                  <a:pos x="29" y="39"/>
                </a:cxn>
                <a:cxn ang="0">
                  <a:pos x="42" y="24"/>
                </a:cxn>
                <a:cxn ang="0">
                  <a:pos x="49" y="16"/>
                </a:cxn>
                <a:cxn ang="0">
                  <a:pos x="52" y="7"/>
                </a:cxn>
                <a:cxn ang="0">
                  <a:pos x="52" y="7"/>
                </a:cxn>
                <a:cxn ang="0">
                  <a:pos x="54" y="5"/>
                </a:cxn>
                <a:cxn ang="0">
                  <a:pos x="52" y="3"/>
                </a:cxn>
                <a:cxn ang="0">
                  <a:pos x="51" y="1"/>
                </a:cxn>
                <a:cxn ang="0">
                  <a:pos x="50" y="0"/>
                </a:cxn>
                <a:cxn ang="0">
                  <a:pos x="45" y="0"/>
                </a:cxn>
                <a:cxn ang="0">
                  <a:pos x="43" y="1"/>
                </a:cxn>
                <a:cxn ang="0">
                  <a:pos x="42" y="4"/>
                </a:cxn>
                <a:cxn ang="0">
                  <a:pos x="42" y="4"/>
                </a:cxn>
              </a:cxnLst>
              <a:rect l="0" t="0" r="r" b="b"/>
              <a:pathLst>
                <a:path w="54" h="68">
                  <a:moveTo>
                    <a:pt x="42" y="4"/>
                  </a:moveTo>
                  <a:lnTo>
                    <a:pt x="42" y="4"/>
                  </a:lnTo>
                  <a:lnTo>
                    <a:pt x="38" y="12"/>
                  </a:lnTo>
                  <a:lnTo>
                    <a:pt x="33" y="17"/>
                  </a:lnTo>
                  <a:lnTo>
                    <a:pt x="28" y="24"/>
                  </a:lnTo>
                  <a:lnTo>
                    <a:pt x="22" y="30"/>
                  </a:lnTo>
                  <a:lnTo>
                    <a:pt x="22" y="30"/>
                  </a:lnTo>
                  <a:lnTo>
                    <a:pt x="12" y="45"/>
                  </a:lnTo>
                  <a:lnTo>
                    <a:pt x="1" y="59"/>
                  </a:lnTo>
                  <a:lnTo>
                    <a:pt x="1" y="59"/>
                  </a:lnTo>
                  <a:lnTo>
                    <a:pt x="0" y="60"/>
                  </a:lnTo>
                  <a:lnTo>
                    <a:pt x="0" y="63"/>
                  </a:lnTo>
                  <a:lnTo>
                    <a:pt x="1" y="67"/>
                  </a:lnTo>
                  <a:lnTo>
                    <a:pt x="5" y="68"/>
                  </a:lnTo>
                  <a:lnTo>
                    <a:pt x="8" y="68"/>
                  </a:lnTo>
                  <a:lnTo>
                    <a:pt x="9" y="67"/>
                  </a:lnTo>
                  <a:lnTo>
                    <a:pt x="9" y="67"/>
                  </a:lnTo>
                  <a:lnTo>
                    <a:pt x="20" y="54"/>
                  </a:lnTo>
                  <a:lnTo>
                    <a:pt x="29" y="39"/>
                  </a:lnTo>
                  <a:lnTo>
                    <a:pt x="29" y="39"/>
                  </a:lnTo>
                  <a:lnTo>
                    <a:pt x="42" y="24"/>
                  </a:lnTo>
                  <a:lnTo>
                    <a:pt x="49" y="16"/>
                  </a:lnTo>
                  <a:lnTo>
                    <a:pt x="52" y="7"/>
                  </a:lnTo>
                  <a:lnTo>
                    <a:pt x="52" y="7"/>
                  </a:lnTo>
                  <a:lnTo>
                    <a:pt x="54" y="5"/>
                  </a:lnTo>
                  <a:lnTo>
                    <a:pt x="52" y="3"/>
                  </a:lnTo>
                  <a:lnTo>
                    <a:pt x="51" y="1"/>
                  </a:lnTo>
                  <a:lnTo>
                    <a:pt x="50" y="0"/>
                  </a:lnTo>
                  <a:lnTo>
                    <a:pt x="45" y="0"/>
                  </a:lnTo>
                  <a:lnTo>
                    <a:pt x="43" y="1"/>
                  </a:lnTo>
                  <a:lnTo>
                    <a:pt x="42" y="4"/>
                  </a:lnTo>
                  <a:lnTo>
                    <a:pt x="4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637"/>
            <p:cNvSpPr>
              <a:spLocks/>
            </p:cNvSpPr>
            <p:nvPr/>
          </p:nvSpPr>
          <p:spPr bwMode="auto">
            <a:xfrm>
              <a:off x="4687888" y="2460625"/>
              <a:ext cx="25400" cy="28575"/>
            </a:xfrm>
            <a:custGeom>
              <a:avLst/>
              <a:gdLst/>
              <a:ahLst/>
              <a:cxnLst>
                <a:cxn ang="0">
                  <a:pos x="51" y="1"/>
                </a:cxn>
                <a:cxn ang="0">
                  <a:pos x="51" y="1"/>
                </a:cxn>
                <a:cxn ang="0">
                  <a:pos x="37" y="16"/>
                </a:cxn>
                <a:cxn ang="0">
                  <a:pos x="24" y="30"/>
                </a:cxn>
                <a:cxn ang="0">
                  <a:pos x="12" y="46"/>
                </a:cxn>
                <a:cxn ang="0">
                  <a:pos x="1" y="63"/>
                </a:cxn>
                <a:cxn ang="0">
                  <a:pos x="1" y="63"/>
                </a:cxn>
                <a:cxn ang="0">
                  <a:pos x="0" y="65"/>
                </a:cxn>
                <a:cxn ang="0">
                  <a:pos x="0" y="68"/>
                </a:cxn>
                <a:cxn ang="0">
                  <a:pos x="3" y="70"/>
                </a:cxn>
                <a:cxn ang="0">
                  <a:pos x="7" y="72"/>
                </a:cxn>
                <a:cxn ang="0">
                  <a:pos x="9" y="70"/>
                </a:cxn>
                <a:cxn ang="0">
                  <a:pos x="10" y="69"/>
                </a:cxn>
                <a:cxn ang="0">
                  <a:pos x="10" y="69"/>
                </a:cxn>
                <a:cxn ang="0">
                  <a:pos x="21" y="52"/>
                </a:cxn>
                <a:cxn ang="0">
                  <a:pos x="33" y="38"/>
                </a:cxn>
                <a:cxn ang="0">
                  <a:pos x="46" y="23"/>
                </a:cxn>
                <a:cxn ang="0">
                  <a:pos x="59" y="9"/>
                </a:cxn>
                <a:cxn ang="0">
                  <a:pos x="59" y="9"/>
                </a:cxn>
                <a:cxn ang="0">
                  <a:pos x="60" y="8"/>
                </a:cxn>
                <a:cxn ang="0">
                  <a:pos x="61" y="5"/>
                </a:cxn>
                <a:cxn ang="0">
                  <a:pos x="59" y="1"/>
                </a:cxn>
                <a:cxn ang="0">
                  <a:pos x="55" y="0"/>
                </a:cxn>
                <a:cxn ang="0">
                  <a:pos x="54" y="0"/>
                </a:cxn>
                <a:cxn ang="0">
                  <a:pos x="51" y="1"/>
                </a:cxn>
                <a:cxn ang="0">
                  <a:pos x="51" y="1"/>
                </a:cxn>
              </a:cxnLst>
              <a:rect l="0" t="0" r="r" b="b"/>
              <a:pathLst>
                <a:path w="61" h="72">
                  <a:moveTo>
                    <a:pt x="51" y="1"/>
                  </a:moveTo>
                  <a:lnTo>
                    <a:pt x="51" y="1"/>
                  </a:lnTo>
                  <a:lnTo>
                    <a:pt x="37" y="16"/>
                  </a:lnTo>
                  <a:lnTo>
                    <a:pt x="24" y="30"/>
                  </a:lnTo>
                  <a:lnTo>
                    <a:pt x="12" y="46"/>
                  </a:lnTo>
                  <a:lnTo>
                    <a:pt x="1" y="63"/>
                  </a:lnTo>
                  <a:lnTo>
                    <a:pt x="1" y="63"/>
                  </a:lnTo>
                  <a:lnTo>
                    <a:pt x="0" y="65"/>
                  </a:lnTo>
                  <a:lnTo>
                    <a:pt x="0" y="68"/>
                  </a:lnTo>
                  <a:lnTo>
                    <a:pt x="3" y="70"/>
                  </a:lnTo>
                  <a:lnTo>
                    <a:pt x="7" y="72"/>
                  </a:lnTo>
                  <a:lnTo>
                    <a:pt x="9" y="70"/>
                  </a:lnTo>
                  <a:lnTo>
                    <a:pt x="10" y="69"/>
                  </a:lnTo>
                  <a:lnTo>
                    <a:pt x="10" y="69"/>
                  </a:lnTo>
                  <a:lnTo>
                    <a:pt x="21" y="52"/>
                  </a:lnTo>
                  <a:lnTo>
                    <a:pt x="33" y="38"/>
                  </a:lnTo>
                  <a:lnTo>
                    <a:pt x="46" y="23"/>
                  </a:lnTo>
                  <a:lnTo>
                    <a:pt x="59" y="9"/>
                  </a:lnTo>
                  <a:lnTo>
                    <a:pt x="59" y="9"/>
                  </a:lnTo>
                  <a:lnTo>
                    <a:pt x="60" y="8"/>
                  </a:lnTo>
                  <a:lnTo>
                    <a:pt x="61" y="5"/>
                  </a:lnTo>
                  <a:lnTo>
                    <a:pt x="59" y="1"/>
                  </a:lnTo>
                  <a:lnTo>
                    <a:pt x="55" y="0"/>
                  </a:lnTo>
                  <a:lnTo>
                    <a:pt x="54"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638"/>
            <p:cNvSpPr>
              <a:spLocks/>
            </p:cNvSpPr>
            <p:nvPr/>
          </p:nvSpPr>
          <p:spPr bwMode="auto">
            <a:xfrm>
              <a:off x="4722813" y="2473325"/>
              <a:ext cx="15875" cy="26988"/>
            </a:xfrm>
            <a:custGeom>
              <a:avLst/>
              <a:gdLst/>
              <a:ahLst/>
              <a:cxnLst>
                <a:cxn ang="0">
                  <a:pos x="26" y="5"/>
                </a:cxn>
                <a:cxn ang="0">
                  <a:pos x="26" y="5"/>
                </a:cxn>
                <a:cxn ang="0">
                  <a:pos x="25" y="13"/>
                </a:cxn>
                <a:cxn ang="0">
                  <a:pos x="22" y="21"/>
                </a:cxn>
                <a:cxn ang="0">
                  <a:pos x="22" y="21"/>
                </a:cxn>
                <a:cxn ang="0">
                  <a:pos x="21" y="26"/>
                </a:cxn>
                <a:cxn ang="0">
                  <a:pos x="18" y="30"/>
                </a:cxn>
                <a:cxn ang="0">
                  <a:pos x="18" y="30"/>
                </a:cxn>
                <a:cxn ang="0">
                  <a:pos x="13" y="38"/>
                </a:cxn>
                <a:cxn ang="0">
                  <a:pos x="9" y="44"/>
                </a:cxn>
                <a:cxn ang="0">
                  <a:pos x="0" y="60"/>
                </a:cxn>
                <a:cxn ang="0">
                  <a:pos x="0" y="60"/>
                </a:cxn>
                <a:cxn ang="0">
                  <a:pos x="0" y="63"/>
                </a:cxn>
                <a:cxn ang="0">
                  <a:pos x="0" y="64"/>
                </a:cxn>
                <a:cxn ang="0">
                  <a:pos x="2" y="68"/>
                </a:cxn>
                <a:cxn ang="0">
                  <a:pos x="6" y="68"/>
                </a:cxn>
                <a:cxn ang="0">
                  <a:pos x="9" y="68"/>
                </a:cxn>
                <a:cxn ang="0">
                  <a:pos x="10" y="65"/>
                </a:cxn>
                <a:cxn ang="0">
                  <a:pos x="10" y="65"/>
                </a:cxn>
                <a:cxn ang="0">
                  <a:pos x="19" y="52"/>
                </a:cxn>
                <a:cxn ang="0">
                  <a:pos x="27" y="36"/>
                </a:cxn>
                <a:cxn ang="0">
                  <a:pos x="34" y="22"/>
                </a:cxn>
                <a:cxn ang="0">
                  <a:pos x="36" y="14"/>
                </a:cxn>
                <a:cxn ang="0">
                  <a:pos x="38" y="5"/>
                </a:cxn>
                <a:cxn ang="0">
                  <a:pos x="38" y="5"/>
                </a:cxn>
                <a:cxn ang="0">
                  <a:pos x="38" y="2"/>
                </a:cxn>
                <a:cxn ang="0">
                  <a:pos x="36" y="1"/>
                </a:cxn>
                <a:cxn ang="0">
                  <a:pos x="35" y="0"/>
                </a:cxn>
                <a:cxn ang="0">
                  <a:pos x="32" y="0"/>
                </a:cxn>
                <a:cxn ang="0">
                  <a:pos x="28" y="1"/>
                </a:cxn>
                <a:cxn ang="0">
                  <a:pos x="27" y="2"/>
                </a:cxn>
                <a:cxn ang="0">
                  <a:pos x="26" y="5"/>
                </a:cxn>
                <a:cxn ang="0">
                  <a:pos x="26" y="5"/>
                </a:cxn>
              </a:cxnLst>
              <a:rect l="0" t="0" r="r" b="b"/>
              <a:pathLst>
                <a:path w="38" h="68">
                  <a:moveTo>
                    <a:pt x="26" y="5"/>
                  </a:moveTo>
                  <a:lnTo>
                    <a:pt x="26" y="5"/>
                  </a:lnTo>
                  <a:lnTo>
                    <a:pt x="25" y="13"/>
                  </a:lnTo>
                  <a:lnTo>
                    <a:pt x="22" y="21"/>
                  </a:lnTo>
                  <a:lnTo>
                    <a:pt x="22" y="21"/>
                  </a:lnTo>
                  <a:lnTo>
                    <a:pt x="21" y="26"/>
                  </a:lnTo>
                  <a:lnTo>
                    <a:pt x="18" y="30"/>
                  </a:lnTo>
                  <a:lnTo>
                    <a:pt x="18" y="30"/>
                  </a:lnTo>
                  <a:lnTo>
                    <a:pt x="13" y="38"/>
                  </a:lnTo>
                  <a:lnTo>
                    <a:pt x="9" y="44"/>
                  </a:lnTo>
                  <a:lnTo>
                    <a:pt x="0" y="60"/>
                  </a:lnTo>
                  <a:lnTo>
                    <a:pt x="0" y="60"/>
                  </a:lnTo>
                  <a:lnTo>
                    <a:pt x="0" y="63"/>
                  </a:lnTo>
                  <a:lnTo>
                    <a:pt x="0" y="64"/>
                  </a:lnTo>
                  <a:lnTo>
                    <a:pt x="2" y="68"/>
                  </a:lnTo>
                  <a:lnTo>
                    <a:pt x="6" y="68"/>
                  </a:lnTo>
                  <a:lnTo>
                    <a:pt x="9" y="68"/>
                  </a:lnTo>
                  <a:lnTo>
                    <a:pt x="10" y="65"/>
                  </a:lnTo>
                  <a:lnTo>
                    <a:pt x="10" y="65"/>
                  </a:lnTo>
                  <a:lnTo>
                    <a:pt x="19" y="52"/>
                  </a:lnTo>
                  <a:lnTo>
                    <a:pt x="27" y="36"/>
                  </a:lnTo>
                  <a:lnTo>
                    <a:pt x="34" y="22"/>
                  </a:lnTo>
                  <a:lnTo>
                    <a:pt x="36" y="14"/>
                  </a:lnTo>
                  <a:lnTo>
                    <a:pt x="38" y="5"/>
                  </a:lnTo>
                  <a:lnTo>
                    <a:pt x="38" y="5"/>
                  </a:lnTo>
                  <a:lnTo>
                    <a:pt x="38" y="2"/>
                  </a:lnTo>
                  <a:lnTo>
                    <a:pt x="36" y="1"/>
                  </a:lnTo>
                  <a:lnTo>
                    <a:pt x="35" y="0"/>
                  </a:lnTo>
                  <a:lnTo>
                    <a:pt x="32" y="0"/>
                  </a:lnTo>
                  <a:lnTo>
                    <a:pt x="28" y="1"/>
                  </a:lnTo>
                  <a:lnTo>
                    <a:pt x="27" y="2"/>
                  </a:lnTo>
                  <a:lnTo>
                    <a:pt x="26" y="5"/>
                  </a:lnTo>
                  <a:lnTo>
                    <a:pt x="26"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639"/>
            <p:cNvSpPr>
              <a:spLocks/>
            </p:cNvSpPr>
            <p:nvPr/>
          </p:nvSpPr>
          <p:spPr bwMode="auto">
            <a:xfrm>
              <a:off x="4746626" y="2489200"/>
              <a:ext cx="17463" cy="28575"/>
            </a:xfrm>
            <a:custGeom>
              <a:avLst/>
              <a:gdLst/>
              <a:ahLst/>
              <a:cxnLst>
                <a:cxn ang="0">
                  <a:pos x="33" y="1"/>
                </a:cxn>
                <a:cxn ang="0">
                  <a:pos x="33" y="1"/>
                </a:cxn>
                <a:cxn ang="0">
                  <a:pos x="21" y="17"/>
                </a:cxn>
                <a:cxn ang="0">
                  <a:pos x="10" y="34"/>
                </a:cxn>
                <a:cxn ang="0">
                  <a:pos x="10" y="34"/>
                </a:cxn>
                <a:cxn ang="0">
                  <a:pos x="5" y="42"/>
                </a:cxn>
                <a:cxn ang="0">
                  <a:pos x="2" y="49"/>
                </a:cxn>
                <a:cxn ang="0">
                  <a:pos x="0" y="59"/>
                </a:cxn>
                <a:cxn ang="0">
                  <a:pos x="1" y="68"/>
                </a:cxn>
                <a:cxn ang="0">
                  <a:pos x="1" y="68"/>
                </a:cxn>
                <a:cxn ang="0">
                  <a:pos x="1" y="70"/>
                </a:cxn>
                <a:cxn ang="0">
                  <a:pos x="4" y="72"/>
                </a:cxn>
                <a:cxn ang="0">
                  <a:pos x="8" y="72"/>
                </a:cxn>
                <a:cxn ang="0">
                  <a:pos x="10" y="69"/>
                </a:cxn>
                <a:cxn ang="0">
                  <a:pos x="12" y="68"/>
                </a:cxn>
                <a:cxn ang="0">
                  <a:pos x="12" y="65"/>
                </a:cxn>
                <a:cxn ang="0">
                  <a:pos x="12" y="65"/>
                </a:cxn>
                <a:cxn ang="0">
                  <a:pos x="12" y="61"/>
                </a:cxn>
                <a:cxn ang="0">
                  <a:pos x="12" y="57"/>
                </a:cxn>
                <a:cxn ang="0">
                  <a:pos x="14" y="51"/>
                </a:cxn>
                <a:cxn ang="0">
                  <a:pos x="21" y="38"/>
                </a:cxn>
                <a:cxn ang="0">
                  <a:pos x="21" y="38"/>
                </a:cxn>
                <a:cxn ang="0">
                  <a:pos x="30" y="23"/>
                </a:cxn>
                <a:cxn ang="0">
                  <a:pos x="40" y="9"/>
                </a:cxn>
                <a:cxn ang="0">
                  <a:pos x="40" y="9"/>
                </a:cxn>
                <a:cxn ang="0">
                  <a:pos x="42" y="8"/>
                </a:cxn>
                <a:cxn ang="0">
                  <a:pos x="42" y="5"/>
                </a:cxn>
                <a:cxn ang="0">
                  <a:pos x="40" y="1"/>
                </a:cxn>
                <a:cxn ang="0">
                  <a:pos x="36" y="0"/>
                </a:cxn>
                <a:cxn ang="0">
                  <a:pos x="34" y="0"/>
                </a:cxn>
                <a:cxn ang="0">
                  <a:pos x="33" y="1"/>
                </a:cxn>
                <a:cxn ang="0">
                  <a:pos x="33" y="1"/>
                </a:cxn>
              </a:cxnLst>
              <a:rect l="0" t="0" r="r" b="b"/>
              <a:pathLst>
                <a:path w="42" h="72">
                  <a:moveTo>
                    <a:pt x="33" y="1"/>
                  </a:moveTo>
                  <a:lnTo>
                    <a:pt x="33" y="1"/>
                  </a:lnTo>
                  <a:lnTo>
                    <a:pt x="21" y="17"/>
                  </a:lnTo>
                  <a:lnTo>
                    <a:pt x="10" y="34"/>
                  </a:lnTo>
                  <a:lnTo>
                    <a:pt x="10" y="34"/>
                  </a:lnTo>
                  <a:lnTo>
                    <a:pt x="5" y="42"/>
                  </a:lnTo>
                  <a:lnTo>
                    <a:pt x="2" y="49"/>
                  </a:lnTo>
                  <a:lnTo>
                    <a:pt x="0" y="59"/>
                  </a:lnTo>
                  <a:lnTo>
                    <a:pt x="1" y="68"/>
                  </a:lnTo>
                  <a:lnTo>
                    <a:pt x="1" y="68"/>
                  </a:lnTo>
                  <a:lnTo>
                    <a:pt x="1" y="70"/>
                  </a:lnTo>
                  <a:lnTo>
                    <a:pt x="4" y="72"/>
                  </a:lnTo>
                  <a:lnTo>
                    <a:pt x="8" y="72"/>
                  </a:lnTo>
                  <a:lnTo>
                    <a:pt x="10" y="69"/>
                  </a:lnTo>
                  <a:lnTo>
                    <a:pt x="12" y="68"/>
                  </a:lnTo>
                  <a:lnTo>
                    <a:pt x="12" y="65"/>
                  </a:lnTo>
                  <a:lnTo>
                    <a:pt x="12" y="65"/>
                  </a:lnTo>
                  <a:lnTo>
                    <a:pt x="12" y="61"/>
                  </a:lnTo>
                  <a:lnTo>
                    <a:pt x="12" y="57"/>
                  </a:lnTo>
                  <a:lnTo>
                    <a:pt x="14" y="51"/>
                  </a:lnTo>
                  <a:lnTo>
                    <a:pt x="21" y="38"/>
                  </a:lnTo>
                  <a:lnTo>
                    <a:pt x="21" y="38"/>
                  </a:lnTo>
                  <a:lnTo>
                    <a:pt x="30" y="23"/>
                  </a:lnTo>
                  <a:lnTo>
                    <a:pt x="40" y="9"/>
                  </a:lnTo>
                  <a:lnTo>
                    <a:pt x="40" y="9"/>
                  </a:lnTo>
                  <a:lnTo>
                    <a:pt x="42" y="8"/>
                  </a:lnTo>
                  <a:lnTo>
                    <a:pt x="42" y="5"/>
                  </a:lnTo>
                  <a:lnTo>
                    <a:pt x="40" y="1"/>
                  </a:lnTo>
                  <a:lnTo>
                    <a:pt x="36" y="0"/>
                  </a:lnTo>
                  <a:lnTo>
                    <a:pt x="34"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640"/>
            <p:cNvSpPr>
              <a:spLocks/>
            </p:cNvSpPr>
            <p:nvPr/>
          </p:nvSpPr>
          <p:spPr bwMode="auto">
            <a:xfrm>
              <a:off x="4779963" y="2505075"/>
              <a:ext cx="22225" cy="25400"/>
            </a:xfrm>
            <a:custGeom>
              <a:avLst/>
              <a:gdLst/>
              <a:ahLst/>
              <a:cxnLst>
                <a:cxn ang="0">
                  <a:pos x="43" y="4"/>
                </a:cxn>
                <a:cxn ang="0">
                  <a:pos x="43" y="4"/>
                </a:cxn>
                <a:cxn ang="0">
                  <a:pos x="39" y="11"/>
                </a:cxn>
                <a:cxn ang="0">
                  <a:pos x="35" y="19"/>
                </a:cxn>
                <a:cxn ang="0">
                  <a:pos x="31" y="26"/>
                </a:cxn>
                <a:cxn ang="0">
                  <a:pos x="24" y="32"/>
                </a:cxn>
                <a:cxn ang="0">
                  <a:pos x="24" y="32"/>
                </a:cxn>
                <a:cxn ang="0">
                  <a:pos x="13" y="43"/>
                </a:cxn>
                <a:cxn ang="0">
                  <a:pos x="6" y="49"/>
                </a:cxn>
                <a:cxn ang="0">
                  <a:pos x="1" y="56"/>
                </a:cxn>
                <a:cxn ang="0">
                  <a:pos x="1" y="56"/>
                </a:cxn>
                <a:cxn ang="0">
                  <a:pos x="0" y="58"/>
                </a:cxn>
                <a:cxn ang="0">
                  <a:pos x="0" y="60"/>
                </a:cxn>
                <a:cxn ang="0">
                  <a:pos x="1" y="62"/>
                </a:cxn>
                <a:cxn ang="0">
                  <a:pos x="2" y="64"/>
                </a:cxn>
                <a:cxn ang="0">
                  <a:pos x="7" y="64"/>
                </a:cxn>
                <a:cxn ang="0">
                  <a:pos x="9" y="64"/>
                </a:cxn>
                <a:cxn ang="0">
                  <a:pos x="11" y="61"/>
                </a:cxn>
                <a:cxn ang="0">
                  <a:pos x="11" y="61"/>
                </a:cxn>
                <a:cxn ang="0">
                  <a:pos x="17" y="55"/>
                </a:cxn>
                <a:cxn ang="0">
                  <a:pos x="23" y="48"/>
                </a:cxn>
                <a:cxn ang="0">
                  <a:pos x="36" y="36"/>
                </a:cxn>
                <a:cxn ang="0">
                  <a:pos x="36" y="36"/>
                </a:cxn>
                <a:cxn ang="0">
                  <a:pos x="43" y="30"/>
                </a:cxn>
                <a:cxn ang="0">
                  <a:pos x="47" y="22"/>
                </a:cxn>
                <a:cxn ang="0">
                  <a:pos x="51" y="15"/>
                </a:cxn>
                <a:cxn ang="0">
                  <a:pos x="53" y="7"/>
                </a:cxn>
                <a:cxn ang="0">
                  <a:pos x="53" y="7"/>
                </a:cxn>
                <a:cxn ang="0">
                  <a:pos x="53" y="5"/>
                </a:cxn>
                <a:cxn ang="0">
                  <a:pos x="53" y="2"/>
                </a:cxn>
                <a:cxn ang="0">
                  <a:pos x="49" y="0"/>
                </a:cxn>
                <a:cxn ang="0">
                  <a:pos x="45" y="1"/>
                </a:cxn>
                <a:cxn ang="0">
                  <a:pos x="44" y="2"/>
                </a:cxn>
                <a:cxn ang="0">
                  <a:pos x="43" y="4"/>
                </a:cxn>
                <a:cxn ang="0">
                  <a:pos x="43" y="4"/>
                </a:cxn>
              </a:cxnLst>
              <a:rect l="0" t="0" r="r" b="b"/>
              <a:pathLst>
                <a:path w="53" h="64">
                  <a:moveTo>
                    <a:pt x="43" y="4"/>
                  </a:moveTo>
                  <a:lnTo>
                    <a:pt x="43" y="4"/>
                  </a:lnTo>
                  <a:lnTo>
                    <a:pt x="39" y="11"/>
                  </a:lnTo>
                  <a:lnTo>
                    <a:pt x="35" y="19"/>
                  </a:lnTo>
                  <a:lnTo>
                    <a:pt x="31" y="26"/>
                  </a:lnTo>
                  <a:lnTo>
                    <a:pt x="24" y="32"/>
                  </a:lnTo>
                  <a:lnTo>
                    <a:pt x="24" y="32"/>
                  </a:lnTo>
                  <a:lnTo>
                    <a:pt x="13" y="43"/>
                  </a:lnTo>
                  <a:lnTo>
                    <a:pt x="6" y="49"/>
                  </a:lnTo>
                  <a:lnTo>
                    <a:pt x="1" y="56"/>
                  </a:lnTo>
                  <a:lnTo>
                    <a:pt x="1" y="56"/>
                  </a:lnTo>
                  <a:lnTo>
                    <a:pt x="0" y="58"/>
                  </a:lnTo>
                  <a:lnTo>
                    <a:pt x="0" y="60"/>
                  </a:lnTo>
                  <a:lnTo>
                    <a:pt x="1" y="62"/>
                  </a:lnTo>
                  <a:lnTo>
                    <a:pt x="2" y="64"/>
                  </a:lnTo>
                  <a:lnTo>
                    <a:pt x="7" y="64"/>
                  </a:lnTo>
                  <a:lnTo>
                    <a:pt x="9" y="64"/>
                  </a:lnTo>
                  <a:lnTo>
                    <a:pt x="11" y="61"/>
                  </a:lnTo>
                  <a:lnTo>
                    <a:pt x="11" y="61"/>
                  </a:lnTo>
                  <a:lnTo>
                    <a:pt x="17" y="55"/>
                  </a:lnTo>
                  <a:lnTo>
                    <a:pt x="23" y="48"/>
                  </a:lnTo>
                  <a:lnTo>
                    <a:pt x="36" y="36"/>
                  </a:lnTo>
                  <a:lnTo>
                    <a:pt x="36" y="36"/>
                  </a:lnTo>
                  <a:lnTo>
                    <a:pt x="43" y="30"/>
                  </a:lnTo>
                  <a:lnTo>
                    <a:pt x="47" y="22"/>
                  </a:lnTo>
                  <a:lnTo>
                    <a:pt x="51" y="15"/>
                  </a:lnTo>
                  <a:lnTo>
                    <a:pt x="53" y="7"/>
                  </a:lnTo>
                  <a:lnTo>
                    <a:pt x="53" y="7"/>
                  </a:lnTo>
                  <a:lnTo>
                    <a:pt x="53" y="5"/>
                  </a:lnTo>
                  <a:lnTo>
                    <a:pt x="53" y="2"/>
                  </a:lnTo>
                  <a:lnTo>
                    <a:pt x="49" y="0"/>
                  </a:lnTo>
                  <a:lnTo>
                    <a:pt x="45" y="1"/>
                  </a:lnTo>
                  <a:lnTo>
                    <a:pt x="44" y="2"/>
                  </a:lnTo>
                  <a:lnTo>
                    <a:pt x="43" y="4"/>
                  </a:lnTo>
                  <a:lnTo>
                    <a:pt x="4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641"/>
            <p:cNvSpPr>
              <a:spLocks/>
            </p:cNvSpPr>
            <p:nvPr/>
          </p:nvSpPr>
          <p:spPr bwMode="auto">
            <a:xfrm>
              <a:off x="4806951" y="2520950"/>
              <a:ext cx="25400" cy="26988"/>
            </a:xfrm>
            <a:custGeom>
              <a:avLst/>
              <a:gdLst/>
              <a:ahLst/>
              <a:cxnLst>
                <a:cxn ang="0">
                  <a:pos x="51" y="1"/>
                </a:cxn>
                <a:cxn ang="0">
                  <a:pos x="51" y="1"/>
                </a:cxn>
                <a:cxn ang="0">
                  <a:pos x="35" y="14"/>
                </a:cxn>
                <a:cxn ang="0">
                  <a:pos x="21" y="28"/>
                </a:cxn>
                <a:cxn ang="0">
                  <a:pos x="14" y="35"/>
                </a:cxn>
                <a:cxn ang="0">
                  <a:pos x="9" y="43"/>
                </a:cxn>
                <a:cxn ang="0">
                  <a:pos x="4" y="52"/>
                </a:cxn>
                <a:cxn ang="0">
                  <a:pos x="0" y="61"/>
                </a:cxn>
                <a:cxn ang="0">
                  <a:pos x="0" y="61"/>
                </a:cxn>
                <a:cxn ang="0">
                  <a:pos x="0" y="64"/>
                </a:cxn>
                <a:cxn ang="0">
                  <a:pos x="0" y="65"/>
                </a:cxn>
                <a:cxn ang="0">
                  <a:pos x="1" y="66"/>
                </a:cxn>
                <a:cxn ang="0">
                  <a:pos x="4" y="68"/>
                </a:cxn>
                <a:cxn ang="0">
                  <a:pos x="8" y="68"/>
                </a:cxn>
                <a:cxn ang="0">
                  <a:pos x="9" y="66"/>
                </a:cxn>
                <a:cxn ang="0">
                  <a:pos x="10" y="64"/>
                </a:cxn>
                <a:cxn ang="0">
                  <a:pos x="10" y="64"/>
                </a:cxn>
                <a:cxn ang="0">
                  <a:pos x="14" y="56"/>
                </a:cxn>
                <a:cxn ang="0">
                  <a:pos x="19" y="48"/>
                </a:cxn>
                <a:cxn ang="0">
                  <a:pos x="25" y="40"/>
                </a:cxn>
                <a:cxn ang="0">
                  <a:pos x="31" y="34"/>
                </a:cxn>
                <a:cxn ang="0">
                  <a:pos x="44" y="20"/>
                </a:cxn>
                <a:cxn ang="0">
                  <a:pos x="59" y="10"/>
                </a:cxn>
                <a:cxn ang="0">
                  <a:pos x="59" y="10"/>
                </a:cxn>
                <a:cxn ang="0">
                  <a:pos x="60" y="7"/>
                </a:cxn>
                <a:cxn ang="0">
                  <a:pos x="61" y="6"/>
                </a:cxn>
                <a:cxn ang="0">
                  <a:pos x="60" y="3"/>
                </a:cxn>
                <a:cxn ang="0">
                  <a:pos x="59" y="2"/>
                </a:cxn>
                <a:cxn ang="0">
                  <a:pos x="55" y="0"/>
                </a:cxn>
                <a:cxn ang="0">
                  <a:pos x="54" y="1"/>
                </a:cxn>
                <a:cxn ang="0">
                  <a:pos x="51" y="1"/>
                </a:cxn>
                <a:cxn ang="0">
                  <a:pos x="51" y="1"/>
                </a:cxn>
              </a:cxnLst>
              <a:rect l="0" t="0" r="r" b="b"/>
              <a:pathLst>
                <a:path w="61" h="68">
                  <a:moveTo>
                    <a:pt x="51" y="1"/>
                  </a:moveTo>
                  <a:lnTo>
                    <a:pt x="51" y="1"/>
                  </a:lnTo>
                  <a:lnTo>
                    <a:pt x="35" y="14"/>
                  </a:lnTo>
                  <a:lnTo>
                    <a:pt x="21" y="28"/>
                  </a:lnTo>
                  <a:lnTo>
                    <a:pt x="14" y="35"/>
                  </a:lnTo>
                  <a:lnTo>
                    <a:pt x="9" y="43"/>
                  </a:lnTo>
                  <a:lnTo>
                    <a:pt x="4" y="52"/>
                  </a:lnTo>
                  <a:lnTo>
                    <a:pt x="0" y="61"/>
                  </a:lnTo>
                  <a:lnTo>
                    <a:pt x="0" y="61"/>
                  </a:lnTo>
                  <a:lnTo>
                    <a:pt x="0" y="64"/>
                  </a:lnTo>
                  <a:lnTo>
                    <a:pt x="0" y="65"/>
                  </a:lnTo>
                  <a:lnTo>
                    <a:pt x="1" y="66"/>
                  </a:lnTo>
                  <a:lnTo>
                    <a:pt x="4" y="68"/>
                  </a:lnTo>
                  <a:lnTo>
                    <a:pt x="8" y="68"/>
                  </a:lnTo>
                  <a:lnTo>
                    <a:pt x="9" y="66"/>
                  </a:lnTo>
                  <a:lnTo>
                    <a:pt x="10" y="64"/>
                  </a:lnTo>
                  <a:lnTo>
                    <a:pt x="10" y="64"/>
                  </a:lnTo>
                  <a:lnTo>
                    <a:pt x="14" y="56"/>
                  </a:lnTo>
                  <a:lnTo>
                    <a:pt x="19" y="48"/>
                  </a:lnTo>
                  <a:lnTo>
                    <a:pt x="25" y="40"/>
                  </a:lnTo>
                  <a:lnTo>
                    <a:pt x="31" y="34"/>
                  </a:lnTo>
                  <a:lnTo>
                    <a:pt x="44" y="20"/>
                  </a:lnTo>
                  <a:lnTo>
                    <a:pt x="59" y="10"/>
                  </a:lnTo>
                  <a:lnTo>
                    <a:pt x="59" y="10"/>
                  </a:lnTo>
                  <a:lnTo>
                    <a:pt x="60" y="7"/>
                  </a:lnTo>
                  <a:lnTo>
                    <a:pt x="61" y="6"/>
                  </a:lnTo>
                  <a:lnTo>
                    <a:pt x="60" y="3"/>
                  </a:lnTo>
                  <a:lnTo>
                    <a:pt x="59" y="2"/>
                  </a:lnTo>
                  <a:lnTo>
                    <a:pt x="55" y="0"/>
                  </a:lnTo>
                  <a:lnTo>
                    <a:pt x="54" y="1"/>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642"/>
            <p:cNvSpPr>
              <a:spLocks/>
            </p:cNvSpPr>
            <p:nvPr/>
          </p:nvSpPr>
          <p:spPr bwMode="auto">
            <a:xfrm>
              <a:off x="4832351" y="2533650"/>
              <a:ext cx="20638" cy="31750"/>
            </a:xfrm>
            <a:custGeom>
              <a:avLst/>
              <a:gdLst/>
              <a:ahLst/>
              <a:cxnLst>
                <a:cxn ang="0">
                  <a:pos x="38" y="5"/>
                </a:cxn>
                <a:cxn ang="0">
                  <a:pos x="38" y="5"/>
                </a:cxn>
                <a:cxn ang="0">
                  <a:pos x="37" y="13"/>
                </a:cxn>
                <a:cxn ang="0">
                  <a:pos x="33" y="21"/>
                </a:cxn>
                <a:cxn ang="0">
                  <a:pos x="22" y="35"/>
                </a:cxn>
                <a:cxn ang="0">
                  <a:pos x="22" y="35"/>
                </a:cxn>
                <a:cxn ang="0">
                  <a:pos x="10" y="52"/>
                </a:cxn>
                <a:cxn ang="0">
                  <a:pos x="1" y="70"/>
                </a:cxn>
                <a:cxn ang="0">
                  <a:pos x="1" y="70"/>
                </a:cxn>
                <a:cxn ang="0">
                  <a:pos x="0" y="73"/>
                </a:cxn>
                <a:cxn ang="0">
                  <a:pos x="1" y="74"/>
                </a:cxn>
                <a:cxn ang="0">
                  <a:pos x="4" y="78"/>
                </a:cxn>
                <a:cxn ang="0">
                  <a:pos x="8" y="78"/>
                </a:cxn>
                <a:cxn ang="0">
                  <a:pos x="9" y="78"/>
                </a:cxn>
                <a:cxn ang="0">
                  <a:pos x="10" y="76"/>
                </a:cxn>
                <a:cxn ang="0">
                  <a:pos x="10" y="76"/>
                </a:cxn>
                <a:cxn ang="0">
                  <a:pos x="22" y="55"/>
                </a:cxn>
                <a:cxn ang="0">
                  <a:pos x="29" y="44"/>
                </a:cxn>
                <a:cxn ang="0">
                  <a:pos x="37" y="35"/>
                </a:cxn>
                <a:cxn ang="0">
                  <a:pos x="37" y="35"/>
                </a:cxn>
                <a:cxn ang="0">
                  <a:pos x="42" y="29"/>
                </a:cxn>
                <a:cxn ang="0">
                  <a:pos x="46" y="21"/>
                </a:cxn>
                <a:cxn ang="0">
                  <a:pos x="48" y="13"/>
                </a:cxn>
                <a:cxn ang="0">
                  <a:pos x="50" y="5"/>
                </a:cxn>
                <a:cxn ang="0">
                  <a:pos x="50" y="5"/>
                </a:cxn>
                <a:cxn ang="0">
                  <a:pos x="50" y="2"/>
                </a:cxn>
                <a:cxn ang="0">
                  <a:pos x="48" y="1"/>
                </a:cxn>
                <a:cxn ang="0">
                  <a:pos x="47" y="0"/>
                </a:cxn>
                <a:cxn ang="0">
                  <a:pos x="44" y="0"/>
                </a:cxn>
                <a:cxn ang="0">
                  <a:pos x="41" y="1"/>
                </a:cxn>
                <a:cxn ang="0">
                  <a:pos x="39" y="2"/>
                </a:cxn>
                <a:cxn ang="0">
                  <a:pos x="38" y="5"/>
                </a:cxn>
                <a:cxn ang="0">
                  <a:pos x="38" y="5"/>
                </a:cxn>
              </a:cxnLst>
              <a:rect l="0" t="0" r="r" b="b"/>
              <a:pathLst>
                <a:path w="50" h="78">
                  <a:moveTo>
                    <a:pt x="38" y="5"/>
                  </a:moveTo>
                  <a:lnTo>
                    <a:pt x="38" y="5"/>
                  </a:lnTo>
                  <a:lnTo>
                    <a:pt x="37" y="13"/>
                  </a:lnTo>
                  <a:lnTo>
                    <a:pt x="33" y="21"/>
                  </a:lnTo>
                  <a:lnTo>
                    <a:pt x="22" y="35"/>
                  </a:lnTo>
                  <a:lnTo>
                    <a:pt x="22" y="35"/>
                  </a:lnTo>
                  <a:lnTo>
                    <a:pt x="10" y="52"/>
                  </a:lnTo>
                  <a:lnTo>
                    <a:pt x="1" y="70"/>
                  </a:lnTo>
                  <a:lnTo>
                    <a:pt x="1" y="70"/>
                  </a:lnTo>
                  <a:lnTo>
                    <a:pt x="0" y="73"/>
                  </a:lnTo>
                  <a:lnTo>
                    <a:pt x="1" y="74"/>
                  </a:lnTo>
                  <a:lnTo>
                    <a:pt x="4" y="78"/>
                  </a:lnTo>
                  <a:lnTo>
                    <a:pt x="8" y="78"/>
                  </a:lnTo>
                  <a:lnTo>
                    <a:pt x="9" y="78"/>
                  </a:lnTo>
                  <a:lnTo>
                    <a:pt x="10" y="76"/>
                  </a:lnTo>
                  <a:lnTo>
                    <a:pt x="10" y="76"/>
                  </a:lnTo>
                  <a:lnTo>
                    <a:pt x="22" y="55"/>
                  </a:lnTo>
                  <a:lnTo>
                    <a:pt x="29" y="44"/>
                  </a:lnTo>
                  <a:lnTo>
                    <a:pt x="37" y="35"/>
                  </a:lnTo>
                  <a:lnTo>
                    <a:pt x="37" y="35"/>
                  </a:lnTo>
                  <a:lnTo>
                    <a:pt x="42" y="29"/>
                  </a:lnTo>
                  <a:lnTo>
                    <a:pt x="46" y="21"/>
                  </a:lnTo>
                  <a:lnTo>
                    <a:pt x="48" y="13"/>
                  </a:lnTo>
                  <a:lnTo>
                    <a:pt x="50" y="5"/>
                  </a:lnTo>
                  <a:lnTo>
                    <a:pt x="50" y="5"/>
                  </a:lnTo>
                  <a:lnTo>
                    <a:pt x="50" y="2"/>
                  </a:lnTo>
                  <a:lnTo>
                    <a:pt x="48" y="1"/>
                  </a:lnTo>
                  <a:lnTo>
                    <a:pt x="47" y="0"/>
                  </a:lnTo>
                  <a:lnTo>
                    <a:pt x="44" y="0"/>
                  </a:lnTo>
                  <a:lnTo>
                    <a:pt x="41" y="1"/>
                  </a:lnTo>
                  <a:lnTo>
                    <a:pt x="39" y="2"/>
                  </a:lnTo>
                  <a:lnTo>
                    <a:pt x="38" y="5"/>
                  </a:lnTo>
                  <a:lnTo>
                    <a:pt x="3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643"/>
            <p:cNvSpPr>
              <a:spLocks/>
            </p:cNvSpPr>
            <p:nvPr/>
          </p:nvSpPr>
          <p:spPr bwMode="auto">
            <a:xfrm>
              <a:off x="4860926" y="2549525"/>
              <a:ext cx="17463" cy="26988"/>
            </a:xfrm>
            <a:custGeom>
              <a:avLst/>
              <a:gdLst/>
              <a:ahLst/>
              <a:cxnLst>
                <a:cxn ang="0">
                  <a:pos x="36" y="3"/>
                </a:cxn>
                <a:cxn ang="0">
                  <a:pos x="36" y="3"/>
                </a:cxn>
                <a:cxn ang="0">
                  <a:pos x="24" y="16"/>
                </a:cxn>
                <a:cxn ang="0">
                  <a:pos x="15" y="31"/>
                </a:cxn>
                <a:cxn ang="0">
                  <a:pos x="6" y="46"/>
                </a:cxn>
                <a:cxn ang="0">
                  <a:pos x="0" y="62"/>
                </a:cxn>
                <a:cxn ang="0">
                  <a:pos x="0" y="62"/>
                </a:cxn>
                <a:cxn ang="0">
                  <a:pos x="0" y="65"/>
                </a:cxn>
                <a:cxn ang="0">
                  <a:pos x="0" y="67"/>
                </a:cxn>
                <a:cxn ang="0">
                  <a:pos x="4" y="70"/>
                </a:cxn>
                <a:cxn ang="0">
                  <a:pos x="8" y="68"/>
                </a:cxn>
                <a:cxn ang="0">
                  <a:pos x="9" y="67"/>
                </a:cxn>
                <a:cxn ang="0">
                  <a:pos x="11" y="66"/>
                </a:cxn>
                <a:cxn ang="0">
                  <a:pos x="11" y="66"/>
                </a:cxn>
                <a:cxn ang="0">
                  <a:pos x="16" y="50"/>
                </a:cxn>
                <a:cxn ang="0">
                  <a:pos x="24" y="36"/>
                </a:cxn>
                <a:cxn ang="0">
                  <a:pos x="33" y="23"/>
                </a:cxn>
                <a:cxn ang="0">
                  <a:pos x="43" y="11"/>
                </a:cxn>
                <a:cxn ang="0">
                  <a:pos x="43" y="11"/>
                </a:cxn>
                <a:cxn ang="0">
                  <a:pos x="45" y="8"/>
                </a:cxn>
                <a:cxn ang="0">
                  <a:pos x="46" y="7"/>
                </a:cxn>
                <a:cxn ang="0">
                  <a:pos x="43" y="3"/>
                </a:cxn>
                <a:cxn ang="0">
                  <a:pos x="40" y="0"/>
                </a:cxn>
                <a:cxn ang="0">
                  <a:pos x="38" y="2"/>
                </a:cxn>
                <a:cxn ang="0">
                  <a:pos x="36" y="3"/>
                </a:cxn>
                <a:cxn ang="0">
                  <a:pos x="36" y="3"/>
                </a:cxn>
              </a:cxnLst>
              <a:rect l="0" t="0" r="r" b="b"/>
              <a:pathLst>
                <a:path w="46" h="70">
                  <a:moveTo>
                    <a:pt x="36" y="3"/>
                  </a:moveTo>
                  <a:lnTo>
                    <a:pt x="36" y="3"/>
                  </a:lnTo>
                  <a:lnTo>
                    <a:pt x="24" y="16"/>
                  </a:lnTo>
                  <a:lnTo>
                    <a:pt x="15" y="31"/>
                  </a:lnTo>
                  <a:lnTo>
                    <a:pt x="6" y="46"/>
                  </a:lnTo>
                  <a:lnTo>
                    <a:pt x="0" y="62"/>
                  </a:lnTo>
                  <a:lnTo>
                    <a:pt x="0" y="62"/>
                  </a:lnTo>
                  <a:lnTo>
                    <a:pt x="0" y="65"/>
                  </a:lnTo>
                  <a:lnTo>
                    <a:pt x="0" y="67"/>
                  </a:lnTo>
                  <a:lnTo>
                    <a:pt x="4" y="70"/>
                  </a:lnTo>
                  <a:lnTo>
                    <a:pt x="8" y="68"/>
                  </a:lnTo>
                  <a:lnTo>
                    <a:pt x="9" y="67"/>
                  </a:lnTo>
                  <a:lnTo>
                    <a:pt x="11" y="66"/>
                  </a:lnTo>
                  <a:lnTo>
                    <a:pt x="11" y="66"/>
                  </a:lnTo>
                  <a:lnTo>
                    <a:pt x="16" y="50"/>
                  </a:lnTo>
                  <a:lnTo>
                    <a:pt x="24" y="36"/>
                  </a:lnTo>
                  <a:lnTo>
                    <a:pt x="33" y="23"/>
                  </a:lnTo>
                  <a:lnTo>
                    <a:pt x="43" y="11"/>
                  </a:lnTo>
                  <a:lnTo>
                    <a:pt x="43" y="11"/>
                  </a:lnTo>
                  <a:lnTo>
                    <a:pt x="45" y="8"/>
                  </a:lnTo>
                  <a:lnTo>
                    <a:pt x="46" y="7"/>
                  </a:lnTo>
                  <a:lnTo>
                    <a:pt x="43" y="3"/>
                  </a:lnTo>
                  <a:lnTo>
                    <a:pt x="40" y="0"/>
                  </a:lnTo>
                  <a:lnTo>
                    <a:pt x="38" y="2"/>
                  </a:lnTo>
                  <a:lnTo>
                    <a:pt x="36" y="3"/>
                  </a:lnTo>
                  <a:lnTo>
                    <a:pt x="3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644"/>
            <p:cNvSpPr>
              <a:spLocks/>
            </p:cNvSpPr>
            <p:nvPr/>
          </p:nvSpPr>
          <p:spPr bwMode="auto">
            <a:xfrm>
              <a:off x="4883151" y="2560638"/>
              <a:ext cx="19050" cy="25400"/>
            </a:xfrm>
            <a:custGeom>
              <a:avLst/>
              <a:gdLst/>
              <a:ahLst/>
              <a:cxnLst>
                <a:cxn ang="0">
                  <a:pos x="41" y="0"/>
                </a:cxn>
                <a:cxn ang="0">
                  <a:pos x="41" y="0"/>
                </a:cxn>
                <a:cxn ang="0">
                  <a:pos x="34" y="5"/>
                </a:cxn>
                <a:cxn ang="0">
                  <a:pos x="28" y="12"/>
                </a:cxn>
                <a:cxn ang="0">
                  <a:pos x="23" y="18"/>
                </a:cxn>
                <a:cxn ang="0">
                  <a:pos x="18" y="26"/>
                </a:cxn>
                <a:cxn ang="0">
                  <a:pos x="10" y="42"/>
                </a:cxn>
                <a:cxn ang="0">
                  <a:pos x="1" y="56"/>
                </a:cxn>
                <a:cxn ang="0">
                  <a:pos x="1" y="56"/>
                </a:cxn>
                <a:cxn ang="0">
                  <a:pos x="0" y="57"/>
                </a:cxn>
                <a:cxn ang="0">
                  <a:pos x="0" y="60"/>
                </a:cxn>
                <a:cxn ang="0">
                  <a:pos x="1" y="61"/>
                </a:cxn>
                <a:cxn ang="0">
                  <a:pos x="2" y="63"/>
                </a:cxn>
                <a:cxn ang="0">
                  <a:pos x="6" y="64"/>
                </a:cxn>
                <a:cxn ang="0">
                  <a:pos x="9" y="63"/>
                </a:cxn>
                <a:cxn ang="0">
                  <a:pos x="10" y="61"/>
                </a:cxn>
                <a:cxn ang="0">
                  <a:pos x="10" y="61"/>
                </a:cxn>
                <a:cxn ang="0">
                  <a:pos x="19" y="48"/>
                </a:cxn>
                <a:cxn ang="0">
                  <a:pos x="27" y="34"/>
                </a:cxn>
                <a:cxn ang="0">
                  <a:pos x="35" y="21"/>
                </a:cxn>
                <a:cxn ang="0">
                  <a:pos x="40" y="16"/>
                </a:cxn>
                <a:cxn ang="0">
                  <a:pos x="47" y="10"/>
                </a:cxn>
                <a:cxn ang="0">
                  <a:pos x="47" y="10"/>
                </a:cxn>
                <a:cxn ang="0">
                  <a:pos x="48" y="9"/>
                </a:cxn>
                <a:cxn ang="0">
                  <a:pos x="49" y="6"/>
                </a:cxn>
                <a:cxn ang="0">
                  <a:pos x="48" y="2"/>
                </a:cxn>
                <a:cxn ang="0">
                  <a:pos x="45" y="0"/>
                </a:cxn>
                <a:cxn ang="0">
                  <a:pos x="43" y="0"/>
                </a:cxn>
                <a:cxn ang="0">
                  <a:pos x="41" y="0"/>
                </a:cxn>
                <a:cxn ang="0">
                  <a:pos x="41" y="0"/>
                </a:cxn>
              </a:cxnLst>
              <a:rect l="0" t="0" r="r" b="b"/>
              <a:pathLst>
                <a:path w="49" h="64">
                  <a:moveTo>
                    <a:pt x="41" y="0"/>
                  </a:moveTo>
                  <a:lnTo>
                    <a:pt x="41" y="0"/>
                  </a:lnTo>
                  <a:lnTo>
                    <a:pt x="34" y="5"/>
                  </a:lnTo>
                  <a:lnTo>
                    <a:pt x="28" y="12"/>
                  </a:lnTo>
                  <a:lnTo>
                    <a:pt x="23" y="18"/>
                  </a:lnTo>
                  <a:lnTo>
                    <a:pt x="18" y="26"/>
                  </a:lnTo>
                  <a:lnTo>
                    <a:pt x="10" y="42"/>
                  </a:lnTo>
                  <a:lnTo>
                    <a:pt x="1" y="56"/>
                  </a:lnTo>
                  <a:lnTo>
                    <a:pt x="1" y="56"/>
                  </a:lnTo>
                  <a:lnTo>
                    <a:pt x="0" y="57"/>
                  </a:lnTo>
                  <a:lnTo>
                    <a:pt x="0" y="60"/>
                  </a:lnTo>
                  <a:lnTo>
                    <a:pt x="1" y="61"/>
                  </a:lnTo>
                  <a:lnTo>
                    <a:pt x="2" y="63"/>
                  </a:lnTo>
                  <a:lnTo>
                    <a:pt x="6" y="64"/>
                  </a:lnTo>
                  <a:lnTo>
                    <a:pt x="9" y="63"/>
                  </a:lnTo>
                  <a:lnTo>
                    <a:pt x="10" y="61"/>
                  </a:lnTo>
                  <a:lnTo>
                    <a:pt x="10" y="61"/>
                  </a:lnTo>
                  <a:lnTo>
                    <a:pt x="19" y="48"/>
                  </a:lnTo>
                  <a:lnTo>
                    <a:pt x="27" y="34"/>
                  </a:lnTo>
                  <a:lnTo>
                    <a:pt x="35" y="21"/>
                  </a:lnTo>
                  <a:lnTo>
                    <a:pt x="40" y="16"/>
                  </a:lnTo>
                  <a:lnTo>
                    <a:pt x="47" y="10"/>
                  </a:lnTo>
                  <a:lnTo>
                    <a:pt x="47" y="10"/>
                  </a:lnTo>
                  <a:lnTo>
                    <a:pt x="48" y="9"/>
                  </a:lnTo>
                  <a:lnTo>
                    <a:pt x="49" y="6"/>
                  </a:lnTo>
                  <a:lnTo>
                    <a:pt x="48" y="2"/>
                  </a:lnTo>
                  <a:lnTo>
                    <a:pt x="45" y="0"/>
                  </a:lnTo>
                  <a:lnTo>
                    <a:pt x="43" y="0"/>
                  </a:lnTo>
                  <a:lnTo>
                    <a:pt x="41" y="0"/>
                  </a:lnTo>
                  <a:lnTo>
                    <a:pt x="4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645"/>
            <p:cNvSpPr>
              <a:spLocks/>
            </p:cNvSpPr>
            <p:nvPr/>
          </p:nvSpPr>
          <p:spPr bwMode="auto">
            <a:xfrm>
              <a:off x="4486276" y="2282825"/>
              <a:ext cx="50800" cy="25400"/>
            </a:xfrm>
            <a:custGeom>
              <a:avLst/>
              <a:gdLst/>
              <a:ahLst/>
              <a:cxnLst>
                <a:cxn ang="0">
                  <a:pos x="122" y="0"/>
                </a:cxn>
                <a:cxn ang="0">
                  <a:pos x="122" y="0"/>
                </a:cxn>
                <a:cxn ang="0">
                  <a:pos x="103" y="5"/>
                </a:cxn>
                <a:cxn ang="0">
                  <a:pos x="85" y="12"/>
                </a:cxn>
                <a:cxn ang="0">
                  <a:pos x="67" y="19"/>
                </a:cxn>
                <a:cxn ang="0">
                  <a:pos x="48" y="27"/>
                </a:cxn>
                <a:cxn ang="0">
                  <a:pos x="48" y="27"/>
                </a:cxn>
                <a:cxn ang="0">
                  <a:pos x="29" y="36"/>
                </a:cxn>
                <a:cxn ang="0">
                  <a:pos x="19" y="40"/>
                </a:cxn>
                <a:cxn ang="0">
                  <a:pos x="9" y="43"/>
                </a:cxn>
                <a:cxn ang="0">
                  <a:pos x="9" y="43"/>
                </a:cxn>
                <a:cxn ang="0">
                  <a:pos x="5" y="44"/>
                </a:cxn>
                <a:cxn ang="0">
                  <a:pos x="2" y="47"/>
                </a:cxn>
                <a:cxn ang="0">
                  <a:pos x="0" y="53"/>
                </a:cxn>
                <a:cxn ang="0">
                  <a:pos x="0" y="53"/>
                </a:cxn>
                <a:cxn ang="0">
                  <a:pos x="0" y="56"/>
                </a:cxn>
                <a:cxn ang="0">
                  <a:pos x="1" y="59"/>
                </a:cxn>
                <a:cxn ang="0">
                  <a:pos x="4" y="61"/>
                </a:cxn>
                <a:cxn ang="0">
                  <a:pos x="8" y="60"/>
                </a:cxn>
                <a:cxn ang="0">
                  <a:pos x="10" y="59"/>
                </a:cxn>
                <a:cxn ang="0">
                  <a:pos x="12" y="57"/>
                </a:cxn>
                <a:cxn ang="0">
                  <a:pos x="12" y="57"/>
                </a:cxn>
                <a:cxn ang="0">
                  <a:pos x="13" y="55"/>
                </a:cxn>
                <a:cxn ang="0">
                  <a:pos x="18" y="52"/>
                </a:cxn>
                <a:cxn ang="0">
                  <a:pos x="31" y="47"/>
                </a:cxn>
                <a:cxn ang="0">
                  <a:pos x="55" y="38"/>
                </a:cxn>
                <a:cxn ang="0">
                  <a:pos x="55" y="38"/>
                </a:cxn>
                <a:cxn ang="0">
                  <a:pos x="72" y="30"/>
                </a:cxn>
                <a:cxn ang="0">
                  <a:pos x="89" y="22"/>
                </a:cxn>
                <a:cxn ang="0">
                  <a:pos x="107" y="16"/>
                </a:cxn>
                <a:cxn ang="0">
                  <a:pos x="125" y="12"/>
                </a:cxn>
                <a:cxn ang="0">
                  <a:pos x="125" y="12"/>
                </a:cxn>
                <a:cxn ang="0">
                  <a:pos x="127" y="10"/>
                </a:cxn>
                <a:cxn ang="0">
                  <a:pos x="129" y="9"/>
                </a:cxn>
                <a:cxn ang="0">
                  <a:pos x="129" y="6"/>
                </a:cxn>
                <a:cxn ang="0">
                  <a:pos x="129" y="5"/>
                </a:cxn>
                <a:cxn ang="0">
                  <a:pos x="127" y="1"/>
                </a:cxn>
                <a:cxn ang="0">
                  <a:pos x="124" y="0"/>
                </a:cxn>
                <a:cxn ang="0">
                  <a:pos x="122" y="0"/>
                </a:cxn>
                <a:cxn ang="0">
                  <a:pos x="122" y="0"/>
                </a:cxn>
              </a:cxnLst>
              <a:rect l="0" t="0" r="r" b="b"/>
              <a:pathLst>
                <a:path w="129" h="61">
                  <a:moveTo>
                    <a:pt x="122" y="0"/>
                  </a:moveTo>
                  <a:lnTo>
                    <a:pt x="122" y="0"/>
                  </a:lnTo>
                  <a:lnTo>
                    <a:pt x="103" y="5"/>
                  </a:lnTo>
                  <a:lnTo>
                    <a:pt x="85" y="12"/>
                  </a:lnTo>
                  <a:lnTo>
                    <a:pt x="67" y="19"/>
                  </a:lnTo>
                  <a:lnTo>
                    <a:pt x="48" y="27"/>
                  </a:lnTo>
                  <a:lnTo>
                    <a:pt x="48" y="27"/>
                  </a:lnTo>
                  <a:lnTo>
                    <a:pt x="29" y="36"/>
                  </a:lnTo>
                  <a:lnTo>
                    <a:pt x="19" y="40"/>
                  </a:lnTo>
                  <a:lnTo>
                    <a:pt x="9" y="43"/>
                  </a:lnTo>
                  <a:lnTo>
                    <a:pt x="9" y="43"/>
                  </a:lnTo>
                  <a:lnTo>
                    <a:pt x="5" y="44"/>
                  </a:lnTo>
                  <a:lnTo>
                    <a:pt x="2" y="47"/>
                  </a:lnTo>
                  <a:lnTo>
                    <a:pt x="0" y="53"/>
                  </a:lnTo>
                  <a:lnTo>
                    <a:pt x="0" y="53"/>
                  </a:lnTo>
                  <a:lnTo>
                    <a:pt x="0" y="56"/>
                  </a:lnTo>
                  <a:lnTo>
                    <a:pt x="1" y="59"/>
                  </a:lnTo>
                  <a:lnTo>
                    <a:pt x="4" y="61"/>
                  </a:lnTo>
                  <a:lnTo>
                    <a:pt x="8" y="60"/>
                  </a:lnTo>
                  <a:lnTo>
                    <a:pt x="10" y="59"/>
                  </a:lnTo>
                  <a:lnTo>
                    <a:pt x="12" y="57"/>
                  </a:lnTo>
                  <a:lnTo>
                    <a:pt x="12" y="57"/>
                  </a:lnTo>
                  <a:lnTo>
                    <a:pt x="13" y="55"/>
                  </a:lnTo>
                  <a:lnTo>
                    <a:pt x="18" y="52"/>
                  </a:lnTo>
                  <a:lnTo>
                    <a:pt x="31" y="47"/>
                  </a:lnTo>
                  <a:lnTo>
                    <a:pt x="55" y="38"/>
                  </a:lnTo>
                  <a:lnTo>
                    <a:pt x="55" y="38"/>
                  </a:lnTo>
                  <a:lnTo>
                    <a:pt x="72" y="30"/>
                  </a:lnTo>
                  <a:lnTo>
                    <a:pt x="89" y="22"/>
                  </a:lnTo>
                  <a:lnTo>
                    <a:pt x="107" y="16"/>
                  </a:lnTo>
                  <a:lnTo>
                    <a:pt x="125" y="12"/>
                  </a:lnTo>
                  <a:lnTo>
                    <a:pt x="125" y="12"/>
                  </a:lnTo>
                  <a:lnTo>
                    <a:pt x="127" y="10"/>
                  </a:lnTo>
                  <a:lnTo>
                    <a:pt x="129" y="9"/>
                  </a:lnTo>
                  <a:lnTo>
                    <a:pt x="129" y="6"/>
                  </a:lnTo>
                  <a:lnTo>
                    <a:pt x="129" y="5"/>
                  </a:lnTo>
                  <a:lnTo>
                    <a:pt x="127" y="1"/>
                  </a:lnTo>
                  <a:lnTo>
                    <a:pt x="124" y="0"/>
                  </a:lnTo>
                  <a:lnTo>
                    <a:pt x="122" y="0"/>
                  </a:lnTo>
                  <a:lnTo>
                    <a:pt x="1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646"/>
            <p:cNvSpPr>
              <a:spLocks/>
            </p:cNvSpPr>
            <p:nvPr/>
          </p:nvSpPr>
          <p:spPr bwMode="auto">
            <a:xfrm>
              <a:off x="4486276" y="2297113"/>
              <a:ext cx="52388" cy="25400"/>
            </a:xfrm>
            <a:custGeom>
              <a:avLst/>
              <a:gdLst/>
              <a:ahLst/>
              <a:cxnLst>
                <a:cxn ang="0">
                  <a:pos x="124" y="0"/>
                </a:cxn>
                <a:cxn ang="0">
                  <a:pos x="124" y="0"/>
                </a:cxn>
                <a:cxn ang="0">
                  <a:pos x="109" y="4"/>
                </a:cxn>
                <a:cxn ang="0">
                  <a:pos x="93" y="9"/>
                </a:cxn>
                <a:cxn ang="0">
                  <a:pos x="79" y="16"/>
                </a:cxn>
                <a:cxn ang="0">
                  <a:pos x="63" y="24"/>
                </a:cxn>
                <a:cxn ang="0">
                  <a:pos x="33" y="39"/>
                </a:cxn>
                <a:cxn ang="0">
                  <a:pos x="18" y="46"/>
                </a:cxn>
                <a:cxn ang="0">
                  <a:pos x="3" y="53"/>
                </a:cxn>
                <a:cxn ang="0">
                  <a:pos x="3" y="53"/>
                </a:cxn>
                <a:cxn ang="0">
                  <a:pos x="1" y="54"/>
                </a:cxn>
                <a:cxn ang="0">
                  <a:pos x="0" y="56"/>
                </a:cxn>
                <a:cxn ang="0">
                  <a:pos x="0" y="60"/>
                </a:cxn>
                <a:cxn ang="0">
                  <a:pos x="0" y="63"/>
                </a:cxn>
                <a:cxn ang="0">
                  <a:pos x="1" y="64"/>
                </a:cxn>
                <a:cxn ang="0">
                  <a:pos x="4" y="64"/>
                </a:cxn>
                <a:cxn ang="0">
                  <a:pos x="7" y="64"/>
                </a:cxn>
                <a:cxn ang="0">
                  <a:pos x="7" y="64"/>
                </a:cxn>
                <a:cxn ang="0">
                  <a:pos x="21" y="58"/>
                </a:cxn>
                <a:cxn ang="0">
                  <a:pos x="37" y="50"/>
                </a:cxn>
                <a:cxn ang="0">
                  <a:pos x="66" y="34"/>
                </a:cxn>
                <a:cxn ang="0">
                  <a:pos x="81" y="28"/>
                </a:cxn>
                <a:cxn ang="0">
                  <a:pos x="97" y="21"/>
                </a:cxn>
                <a:cxn ang="0">
                  <a:pos x="113" y="15"/>
                </a:cxn>
                <a:cxn ang="0">
                  <a:pos x="128" y="11"/>
                </a:cxn>
                <a:cxn ang="0">
                  <a:pos x="128" y="11"/>
                </a:cxn>
                <a:cxn ang="0">
                  <a:pos x="130" y="9"/>
                </a:cxn>
                <a:cxn ang="0">
                  <a:pos x="131" y="8"/>
                </a:cxn>
                <a:cxn ang="0">
                  <a:pos x="132" y="4"/>
                </a:cxn>
                <a:cxn ang="0">
                  <a:pos x="130" y="0"/>
                </a:cxn>
                <a:cxn ang="0">
                  <a:pos x="127" y="0"/>
                </a:cxn>
                <a:cxn ang="0">
                  <a:pos x="124" y="0"/>
                </a:cxn>
                <a:cxn ang="0">
                  <a:pos x="124" y="0"/>
                </a:cxn>
              </a:cxnLst>
              <a:rect l="0" t="0" r="r" b="b"/>
              <a:pathLst>
                <a:path w="132" h="64">
                  <a:moveTo>
                    <a:pt x="124" y="0"/>
                  </a:moveTo>
                  <a:lnTo>
                    <a:pt x="124" y="0"/>
                  </a:lnTo>
                  <a:lnTo>
                    <a:pt x="109" y="4"/>
                  </a:lnTo>
                  <a:lnTo>
                    <a:pt x="93" y="9"/>
                  </a:lnTo>
                  <a:lnTo>
                    <a:pt x="79" y="16"/>
                  </a:lnTo>
                  <a:lnTo>
                    <a:pt x="63" y="24"/>
                  </a:lnTo>
                  <a:lnTo>
                    <a:pt x="33" y="39"/>
                  </a:lnTo>
                  <a:lnTo>
                    <a:pt x="18" y="46"/>
                  </a:lnTo>
                  <a:lnTo>
                    <a:pt x="3" y="53"/>
                  </a:lnTo>
                  <a:lnTo>
                    <a:pt x="3" y="53"/>
                  </a:lnTo>
                  <a:lnTo>
                    <a:pt x="1" y="54"/>
                  </a:lnTo>
                  <a:lnTo>
                    <a:pt x="0" y="56"/>
                  </a:lnTo>
                  <a:lnTo>
                    <a:pt x="0" y="60"/>
                  </a:lnTo>
                  <a:lnTo>
                    <a:pt x="0" y="63"/>
                  </a:lnTo>
                  <a:lnTo>
                    <a:pt x="1" y="64"/>
                  </a:lnTo>
                  <a:lnTo>
                    <a:pt x="4" y="64"/>
                  </a:lnTo>
                  <a:lnTo>
                    <a:pt x="7" y="64"/>
                  </a:lnTo>
                  <a:lnTo>
                    <a:pt x="7" y="64"/>
                  </a:lnTo>
                  <a:lnTo>
                    <a:pt x="21" y="58"/>
                  </a:lnTo>
                  <a:lnTo>
                    <a:pt x="37" y="50"/>
                  </a:lnTo>
                  <a:lnTo>
                    <a:pt x="66" y="34"/>
                  </a:lnTo>
                  <a:lnTo>
                    <a:pt x="81" y="28"/>
                  </a:lnTo>
                  <a:lnTo>
                    <a:pt x="97" y="21"/>
                  </a:lnTo>
                  <a:lnTo>
                    <a:pt x="113" y="15"/>
                  </a:lnTo>
                  <a:lnTo>
                    <a:pt x="128" y="11"/>
                  </a:lnTo>
                  <a:lnTo>
                    <a:pt x="128" y="11"/>
                  </a:lnTo>
                  <a:lnTo>
                    <a:pt x="130" y="9"/>
                  </a:lnTo>
                  <a:lnTo>
                    <a:pt x="131" y="8"/>
                  </a:lnTo>
                  <a:lnTo>
                    <a:pt x="132" y="4"/>
                  </a:lnTo>
                  <a:lnTo>
                    <a:pt x="130" y="0"/>
                  </a:lnTo>
                  <a:lnTo>
                    <a:pt x="127" y="0"/>
                  </a:lnTo>
                  <a:lnTo>
                    <a:pt x="124" y="0"/>
                  </a:lnTo>
                  <a:lnTo>
                    <a:pt x="1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647"/>
            <p:cNvSpPr>
              <a:spLocks/>
            </p:cNvSpPr>
            <p:nvPr/>
          </p:nvSpPr>
          <p:spPr bwMode="auto">
            <a:xfrm>
              <a:off x="4467226" y="2314575"/>
              <a:ext cx="65088" cy="28575"/>
            </a:xfrm>
            <a:custGeom>
              <a:avLst/>
              <a:gdLst/>
              <a:ahLst/>
              <a:cxnLst>
                <a:cxn ang="0">
                  <a:pos x="156" y="0"/>
                </a:cxn>
                <a:cxn ang="0">
                  <a:pos x="156" y="0"/>
                </a:cxn>
                <a:cxn ang="0">
                  <a:pos x="135" y="8"/>
                </a:cxn>
                <a:cxn ang="0">
                  <a:pos x="114" y="16"/>
                </a:cxn>
                <a:cxn ang="0">
                  <a:pos x="93" y="22"/>
                </a:cxn>
                <a:cxn ang="0">
                  <a:pos x="73" y="30"/>
                </a:cxn>
                <a:cxn ang="0">
                  <a:pos x="73" y="30"/>
                </a:cxn>
                <a:cxn ang="0">
                  <a:pos x="60" y="34"/>
                </a:cxn>
                <a:cxn ang="0">
                  <a:pos x="47" y="38"/>
                </a:cxn>
                <a:cxn ang="0">
                  <a:pos x="47" y="38"/>
                </a:cxn>
                <a:cxn ang="0">
                  <a:pos x="37" y="44"/>
                </a:cxn>
                <a:cxn ang="0">
                  <a:pos x="26" y="50"/>
                </a:cxn>
                <a:cxn ang="0">
                  <a:pos x="16" y="56"/>
                </a:cxn>
                <a:cxn ang="0">
                  <a:pos x="4" y="60"/>
                </a:cxn>
                <a:cxn ang="0">
                  <a:pos x="4" y="60"/>
                </a:cxn>
                <a:cxn ang="0">
                  <a:pos x="3" y="61"/>
                </a:cxn>
                <a:cxn ang="0">
                  <a:pos x="1" y="63"/>
                </a:cxn>
                <a:cxn ang="0">
                  <a:pos x="0" y="67"/>
                </a:cxn>
                <a:cxn ang="0">
                  <a:pos x="3" y="71"/>
                </a:cxn>
                <a:cxn ang="0">
                  <a:pos x="5" y="72"/>
                </a:cxn>
                <a:cxn ang="0">
                  <a:pos x="8" y="72"/>
                </a:cxn>
                <a:cxn ang="0">
                  <a:pos x="8" y="72"/>
                </a:cxn>
                <a:cxn ang="0">
                  <a:pos x="16" y="68"/>
                </a:cxn>
                <a:cxn ang="0">
                  <a:pos x="24" y="64"/>
                </a:cxn>
                <a:cxn ang="0">
                  <a:pos x="38" y="55"/>
                </a:cxn>
                <a:cxn ang="0">
                  <a:pos x="38" y="55"/>
                </a:cxn>
                <a:cxn ang="0">
                  <a:pos x="50" y="50"/>
                </a:cxn>
                <a:cxn ang="0">
                  <a:pos x="62" y="46"/>
                </a:cxn>
                <a:cxn ang="0">
                  <a:pos x="85" y="37"/>
                </a:cxn>
                <a:cxn ang="0">
                  <a:pos x="85" y="37"/>
                </a:cxn>
                <a:cxn ang="0">
                  <a:pos x="105" y="30"/>
                </a:cxn>
                <a:cxn ang="0">
                  <a:pos x="123" y="24"/>
                </a:cxn>
                <a:cxn ang="0">
                  <a:pos x="143" y="17"/>
                </a:cxn>
                <a:cxn ang="0">
                  <a:pos x="161" y="10"/>
                </a:cxn>
                <a:cxn ang="0">
                  <a:pos x="161" y="10"/>
                </a:cxn>
                <a:cxn ang="0">
                  <a:pos x="164" y="8"/>
                </a:cxn>
                <a:cxn ang="0">
                  <a:pos x="164" y="7"/>
                </a:cxn>
                <a:cxn ang="0">
                  <a:pos x="164" y="5"/>
                </a:cxn>
                <a:cxn ang="0">
                  <a:pos x="164" y="3"/>
                </a:cxn>
                <a:cxn ang="0">
                  <a:pos x="160" y="0"/>
                </a:cxn>
                <a:cxn ang="0">
                  <a:pos x="158" y="0"/>
                </a:cxn>
                <a:cxn ang="0">
                  <a:pos x="156" y="0"/>
                </a:cxn>
                <a:cxn ang="0">
                  <a:pos x="156" y="0"/>
                </a:cxn>
              </a:cxnLst>
              <a:rect l="0" t="0" r="r" b="b"/>
              <a:pathLst>
                <a:path w="164" h="72">
                  <a:moveTo>
                    <a:pt x="156" y="0"/>
                  </a:moveTo>
                  <a:lnTo>
                    <a:pt x="156" y="0"/>
                  </a:lnTo>
                  <a:lnTo>
                    <a:pt x="135" y="8"/>
                  </a:lnTo>
                  <a:lnTo>
                    <a:pt x="114" y="16"/>
                  </a:lnTo>
                  <a:lnTo>
                    <a:pt x="93" y="22"/>
                  </a:lnTo>
                  <a:lnTo>
                    <a:pt x="73" y="30"/>
                  </a:lnTo>
                  <a:lnTo>
                    <a:pt x="73" y="30"/>
                  </a:lnTo>
                  <a:lnTo>
                    <a:pt x="60" y="34"/>
                  </a:lnTo>
                  <a:lnTo>
                    <a:pt x="47" y="38"/>
                  </a:lnTo>
                  <a:lnTo>
                    <a:pt x="47" y="38"/>
                  </a:lnTo>
                  <a:lnTo>
                    <a:pt x="37" y="44"/>
                  </a:lnTo>
                  <a:lnTo>
                    <a:pt x="26" y="50"/>
                  </a:lnTo>
                  <a:lnTo>
                    <a:pt x="16" y="56"/>
                  </a:lnTo>
                  <a:lnTo>
                    <a:pt x="4" y="60"/>
                  </a:lnTo>
                  <a:lnTo>
                    <a:pt x="4" y="60"/>
                  </a:lnTo>
                  <a:lnTo>
                    <a:pt x="3" y="61"/>
                  </a:lnTo>
                  <a:lnTo>
                    <a:pt x="1" y="63"/>
                  </a:lnTo>
                  <a:lnTo>
                    <a:pt x="0" y="67"/>
                  </a:lnTo>
                  <a:lnTo>
                    <a:pt x="3" y="71"/>
                  </a:lnTo>
                  <a:lnTo>
                    <a:pt x="5" y="72"/>
                  </a:lnTo>
                  <a:lnTo>
                    <a:pt x="8" y="72"/>
                  </a:lnTo>
                  <a:lnTo>
                    <a:pt x="8" y="72"/>
                  </a:lnTo>
                  <a:lnTo>
                    <a:pt x="16" y="68"/>
                  </a:lnTo>
                  <a:lnTo>
                    <a:pt x="24" y="64"/>
                  </a:lnTo>
                  <a:lnTo>
                    <a:pt x="38" y="55"/>
                  </a:lnTo>
                  <a:lnTo>
                    <a:pt x="38" y="55"/>
                  </a:lnTo>
                  <a:lnTo>
                    <a:pt x="50" y="50"/>
                  </a:lnTo>
                  <a:lnTo>
                    <a:pt x="62" y="46"/>
                  </a:lnTo>
                  <a:lnTo>
                    <a:pt x="85" y="37"/>
                  </a:lnTo>
                  <a:lnTo>
                    <a:pt x="85" y="37"/>
                  </a:lnTo>
                  <a:lnTo>
                    <a:pt x="105" y="30"/>
                  </a:lnTo>
                  <a:lnTo>
                    <a:pt x="123" y="24"/>
                  </a:lnTo>
                  <a:lnTo>
                    <a:pt x="143" y="17"/>
                  </a:lnTo>
                  <a:lnTo>
                    <a:pt x="161" y="10"/>
                  </a:lnTo>
                  <a:lnTo>
                    <a:pt x="161" y="10"/>
                  </a:lnTo>
                  <a:lnTo>
                    <a:pt x="164" y="8"/>
                  </a:lnTo>
                  <a:lnTo>
                    <a:pt x="164" y="7"/>
                  </a:lnTo>
                  <a:lnTo>
                    <a:pt x="164" y="5"/>
                  </a:lnTo>
                  <a:lnTo>
                    <a:pt x="164" y="3"/>
                  </a:lnTo>
                  <a:lnTo>
                    <a:pt x="160" y="0"/>
                  </a:lnTo>
                  <a:lnTo>
                    <a:pt x="158" y="0"/>
                  </a:lnTo>
                  <a:lnTo>
                    <a:pt x="156" y="0"/>
                  </a:lnTo>
                  <a:lnTo>
                    <a:pt x="15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648"/>
            <p:cNvSpPr>
              <a:spLocks/>
            </p:cNvSpPr>
            <p:nvPr/>
          </p:nvSpPr>
          <p:spPr bwMode="auto">
            <a:xfrm>
              <a:off x="4465638" y="2332038"/>
              <a:ext cx="58738" cy="23813"/>
            </a:xfrm>
            <a:custGeom>
              <a:avLst/>
              <a:gdLst/>
              <a:ahLst/>
              <a:cxnLst>
                <a:cxn ang="0">
                  <a:pos x="137" y="0"/>
                </a:cxn>
                <a:cxn ang="0">
                  <a:pos x="137" y="0"/>
                </a:cxn>
                <a:cxn ang="0">
                  <a:pos x="120" y="2"/>
                </a:cxn>
                <a:cxn ang="0">
                  <a:pos x="105" y="8"/>
                </a:cxn>
                <a:cxn ang="0">
                  <a:pos x="73" y="19"/>
                </a:cxn>
                <a:cxn ang="0">
                  <a:pos x="42" y="34"/>
                </a:cxn>
                <a:cxn ang="0">
                  <a:pos x="11" y="47"/>
                </a:cxn>
                <a:cxn ang="0">
                  <a:pos x="11" y="47"/>
                </a:cxn>
                <a:cxn ang="0">
                  <a:pos x="8" y="46"/>
                </a:cxn>
                <a:cxn ang="0">
                  <a:pos x="4" y="46"/>
                </a:cxn>
                <a:cxn ang="0">
                  <a:pos x="1" y="47"/>
                </a:cxn>
                <a:cxn ang="0">
                  <a:pos x="0" y="51"/>
                </a:cxn>
                <a:cxn ang="0">
                  <a:pos x="0" y="55"/>
                </a:cxn>
                <a:cxn ang="0">
                  <a:pos x="0" y="55"/>
                </a:cxn>
                <a:cxn ang="0">
                  <a:pos x="1" y="57"/>
                </a:cxn>
                <a:cxn ang="0">
                  <a:pos x="3" y="59"/>
                </a:cxn>
                <a:cxn ang="0">
                  <a:pos x="5" y="60"/>
                </a:cxn>
                <a:cxn ang="0">
                  <a:pos x="8" y="60"/>
                </a:cxn>
                <a:cxn ang="0">
                  <a:pos x="8" y="60"/>
                </a:cxn>
                <a:cxn ang="0">
                  <a:pos x="41" y="46"/>
                </a:cxn>
                <a:cxn ang="0">
                  <a:pos x="73" y="31"/>
                </a:cxn>
                <a:cxn ang="0">
                  <a:pos x="89" y="25"/>
                </a:cxn>
                <a:cxn ang="0">
                  <a:pos x="106" y="19"/>
                </a:cxn>
                <a:cxn ang="0">
                  <a:pos x="123" y="14"/>
                </a:cxn>
                <a:cxn ang="0">
                  <a:pos x="141" y="10"/>
                </a:cxn>
                <a:cxn ang="0">
                  <a:pos x="141" y="10"/>
                </a:cxn>
                <a:cxn ang="0">
                  <a:pos x="143" y="9"/>
                </a:cxn>
                <a:cxn ang="0">
                  <a:pos x="144" y="8"/>
                </a:cxn>
                <a:cxn ang="0">
                  <a:pos x="145" y="6"/>
                </a:cxn>
                <a:cxn ang="0">
                  <a:pos x="145" y="4"/>
                </a:cxn>
                <a:cxn ang="0">
                  <a:pos x="143" y="0"/>
                </a:cxn>
                <a:cxn ang="0">
                  <a:pos x="140" y="0"/>
                </a:cxn>
                <a:cxn ang="0">
                  <a:pos x="137" y="0"/>
                </a:cxn>
                <a:cxn ang="0">
                  <a:pos x="137" y="0"/>
                </a:cxn>
              </a:cxnLst>
              <a:rect l="0" t="0" r="r" b="b"/>
              <a:pathLst>
                <a:path w="145" h="60">
                  <a:moveTo>
                    <a:pt x="137" y="0"/>
                  </a:moveTo>
                  <a:lnTo>
                    <a:pt x="137" y="0"/>
                  </a:lnTo>
                  <a:lnTo>
                    <a:pt x="120" y="2"/>
                  </a:lnTo>
                  <a:lnTo>
                    <a:pt x="105" y="8"/>
                  </a:lnTo>
                  <a:lnTo>
                    <a:pt x="73" y="19"/>
                  </a:lnTo>
                  <a:lnTo>
                    <a:pt x="42" y="34"/>
                  </a:lnTo>
                  <a:lnTo>
                    <a:pt x="11" y="47"/>
                  </a:lnTo>
                  <a:lnTo>
                    <a:pt x="11" y="47"/>
                  </a:lnTo>
                  <a:lnTo>
                    <a:pt x="8" y="46"/>
                  </a:lnTo>
                  <a:lnTo>
                    <a:pt x="4" y="46"/>
                  </a:lnTo>
                  <a:lnTo>
                    <a:pt x="1" y="47"/>
                  </a:lnTo>
                  <a:lnTo>
                    <a:pt x="0" y="51"/>
                  </a:lnTo>
                  <a:lnTo>
                    <a:pt x="0" y="55"/>
                  </a:lnTo>
                  <a:lnTo>
                    <a:pt x="0" y="55"/>
                  </a:lnTo>
                  <a:lnTo>
                    <a:pt x="1" y="57"/>
                  </a:lnTo>
                  <a:lnTo>
                    <a:pt x="3" y="59"/>
                  </a:lnTo>
                  <a:lnTo>
                    <a:pt x="5" y="60"/>
                  </a:lnTo>
                  <a:lnTo>
                    <a:pt x="8" y="60"/>
                  </a:lnTo>
                  <a:lnTo>
                    <a:pt x="8" y="60"/>
                  </a:lnTo>
                  <a:lnTo>
                    <a:pt x="41" y="46"/>
                  </a:lnTo>
                  <a:lnTo>
                    <a:pt x="73" y="31"/>
                  </a:lnTo>
                  <a:lnTo>
                    <a:pt x="89" y="25"/>
                  </a:lnTo>
                  <a:lnTo>
                    <a:pt x="106" y="19"/>
                  </a:lnTo>
                  <a:lnTo>
                    <a:pt x="123" y="14"/>
                  </a:lnTo>
                  <a:lnTo>
                    <a:pt x="141" y="10"/>
                  </a:lnTo>
                  <a:lnTo>
                    <a:pt x="141" y="10"/>
                  </a:lnTo>
                  <a:lnTo>
                    <a:pt x="143" y="9"/>
                  </a:lnTo>
                  <a:lnTo>
                    <a:pt x="144" y="8"/>
                  </a:lnTo>
                  <a:lnTo>
                    <a:pt x="145" y="6"/>
                  </a:lnTo>
                  <a:lnTo>
                    <a:pt x="145" y="4"/>
                  </a:lnTo>
                  <a:lnTo>
                    <a:pt x="143" y="0"/>
                  </a:lnTo>
                  <a:lnTo>
                    <a:pt x="140" y="0"/>
                  </a:lnTo>
                  <a:lnTo>
                    <a:pt x="137" y="0"/>
                  </a:lnTo>
                  <a:lnTo>
                    <a:pt x="13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649"/>
            <p:cNvSpPr>
              <a:spLocks/>
            </p:cNvSpPr>
            <p:nvPr/>
          </p:nvSpPr>
          <p:spPr bwMode="auto">
            <a:xfrm>
              <a:off x="4471988" y="2346325"/>
              <a:ext cx="42863" cy="17463"/>
            </a:xfrm>
            <a:custGeom>
              <a:avLst/>
              <a:gdLst/>
              <a:ahLst/>
              <a:cxnLst>
                <a:cxn ang="0">
                  <a:pos x="99" y="2"/>
                </a:cxn>
                <a:cxn ang="0">
                  <a:pos x="99" y="2"/>
                </a:cxn>
                <a:cxn ang="0">
                  <a:pos x="93" y="3"/>
                </a:cxn>
                <a:cxn ang="0">
                  <a:pos x="86" y="4"/>
                </a:cxn>
                <a:cxn ang="0">
                  <a:pos x="74" y="4"/>
                </a:cxn>
                <a:cxn ang="0">
                  <a:pos x="74" y="4"/>
                </a:cxn>
                <a:cxn ang="0">
                  <a:pos x="69" y="6"/>
                </a:cxn>
                <a:cxn ang="0">
                  <a:pos x="64" y="7"/>
                </a:cxn>
                <a:cxn ang="0">
                  <a:pos x="55" y="12"/>
                </a:cxn>
                <a:cxn ang="0">
                  <a:pos x="55" y="12"/>
                </a:cxn>
                <a:cxn ang="0">
                  <a:pos x="30" y="23"/>
                </a:cxn>
                <a:cxn ang="0">
                  <a:pos x="17" y="28"/>
                </a:cxn>
                <a:cxn ang="0">
                  <a:pos x="4" y="32"/>
                </a:cxn>
                <a:cxn ang="0">
                  <a:pos x="4" y="32"/>
                </a:cxn>
                <a:cxn ang="0">
                  <a:pos x="1" y="33"/>
                </a:cxn>
                <a:cxn ang="0">
                  <a:pos x="0" y="34"/>
                </a:cxn>
                <a:cxn ang="0">
                  <a:pos x="0" y="38"/>
                </a:cxn>
                <a:cxn ang="0">
                  <a:pos x="2" y="42"/>
                </a:cxn>
                <a:cxn ang="0">
                  <a:pos x="4" y="42"/>
                </a:cxn>
                <a:cxn ang="0">
                  <a:pos x="6" y="42"/>
                </a:cxn>
                <a:cxn ang="0">
                  <a:pos x="6" y="42"/>
                </a:cxn>
                <a:cxn ang="0">
                  <a:pos x="18" y="40"/>
                </a:cxn>
                <a:cxn ang="0">
                  <a:pos x="30" y="34"/>
                </a:cxn>
                <a:cxn ang="0">
                  <a:pos x="51" y="25"/>
                </a:cxn>
                <a:cxn ang="0">
                  <a:pos x="51" y="25"/>
                </a:cxn>
                <a:cxn ang="0">
                  <a:pos x="65" y="20"/>
                </a:cxn>
                <a:cxn ang="0">
                  <a:pos x="72" y="17"/>
                </a:cxn>
                <a:cxn ang="0">
                  <a:pos x="78" y="16"/>
                </a:cxn>
                <a:cxn ang="0">
                  <a:pos x="78" y="16"/>
                </a:cxn>
                <a:cxn ang="0">
                  <a:pos x="90" y="15"/>
                </a:cxn>
                <a:cxn ang="0">
                  <a:pos x="102" y="12"/>
                </a:cxn>
                <a:cxn ang="0">
                  <a:pos x="102" y="12"/>
                </a:cxn>
                <a:cxn ang="0">
                  <a:pos x="104" y="11"/>
                </a:cxn>
                <a:cxn ang="0">
                  <a:pos x="106" y="10"/>
                </a:cxn>
                <a:cxn ang="0">
                  <a:pos x="106" y="4"/>
                </a:cxn>
                <a:cxn ang="0">
                  <a:pos x="104" y="3"/>
                </a:cxn>
                <a:cxn ang="0">
                  <a:pos x="103" y="2"/>
                </a:cxn>
                <a:cxn ang="0">
                  <a:pos x="102" y="0"/>
                </a:cxn>
                <a:cxn ang="0">
                  <a:pos x="99" y="2"/>
                </a:cxn>
                <a:cxn ang="0">
                  <a:pos x="99" y="2"/>
                </a:cxn>
              </a:cxnLst>
              <a:rect l="0" t="0" r="r" b="b"/>
              <a:pathLst>
                <a:path w="106" h="42">
                  <a:moveTo>
                    <a:pt x="99" y="2"/>
                  </a:moveTo>
                  <a:lnTo>
                    <a:pt x="99" y="2"/>
                  </a:lnTo>
                  <a:lnTo>
                    <a:pt x="93" y="3"/>
                  </a:lnTo>
                  <a:lnTo>
                    <a:pt x="86" y="4"/>
                  </a:lnTo>
                  <a:lnTo>
                    <a:pt x="74" y="4"/>
                  </a:lnTo>
                  <a:lnTo>
                    <a:pt x="74" y="4"/>
                  </a:lnTo>
                  <a:lnTo>
                    <a:pt x="69" y="6"/>
                  </a:lnTo>
                  <a:lnTo>
                    <a:pt x="64" y="7"/>
                  </a:lnTo>
                  <a:lnTo>
                    <a:pt x="55" y="12"/>
                  </a:lnTo>
                  <a:lnTo>
                    <a:pt x="55" y="12"/>
                  </a:lnTo>
                  <a:lnTo>
                    <a:pt x="30" y="23"/>
                  </a:lnTo>
                  <a:lnTo>
                    <a:pt x="17" y="28"/>
                  </a:lnTo>
                  <a:lnTo>
                    <a:pt x="4" y="32"/>
                  </a:lnTo>
                  <a:lnTo>
                    <a:pt x="4" y="32"/>
                  </a:lnTo>
                  <a:lnTo>
                    <a:pt x="1" y="33"/>
                  </a:lnTo>
                  <a:lnTo>
                    <a:pt x="0" y="34"/>
                  </a:lnTo>
                  <a:lnTo>
                    <a:pt x="0" y="38"/>
                  </a:lnTo>
                  <a:lnTo>
                    <a:pt x="2" y="42"/>
                  </a:lnTo>
                  <a:lnTo>
                    <a:pt x="4" y="42"/>
                  </a:lnTo>
                  <a:lnTo>
                    <a:pt x="6" y="42"/>
                  </a:lnTo>
                  <a:lnTo>
                    <a:pt x="6" y="42"/>
                  </a:lnTo>
                  <a:lnTo>
                    <a:pt x="18" y="40"/>
                  </a:lnTo>
                  <a:lnTo>
                    <a:pt x="30" y="34"/>
                  </a:lnTo>
                  <a:lnTo>
                    <a:pt x="51" y="25"/>
                  </a:lnTo>
                  <a:lnTo>
                    <a:pt x="51" y="25"/>
                  </a:lnTo>
                  <a:lnTo>
                    <a:pt x="65" y="20"/>
                  </a:lnTo>
                  <a:lnTo>
                    <a:pt x="72" y="17"/>
                  </a:lnTo>
                  <a:lnTo>
                    <a:pt x="78" y="16"/>
                  </a:lnTo>
                  <a:lnTo>
                    <a:pt x="78" y="16"/>
                  </a:lnTo>
                  <a:lnTo>
                    <a:pt x="90" y="15"/>
                  </a:lnTo>
                  <a:lnTo>
                    <a:pt x="102" y="12"/>
                  </a:lnTo>
                  <a:lnTo>
                    <a:pt x="102" y="12"/>
                  </a:lnTo>
                  <a:lnTo>
                    <a:pt x="104" y="11"/>
                  </a:lnTo>
                  <a:lnTo>
                    <a:pt x="106" y="10"/>
                  </a:lnTo>
                  <a:lnTo>
                    <a:pt x="106" y="4"/>
                  </a:lnTo>
                  <a:lnTo>
                    <a:pt x="104" y="3"/>
                  </a:lnTo>
                  <a:lnTo>
                    <a:pt x="103" y="2"/>
                  </a:lnTo>
                  <a:lnTo>
                    <a:pt x="102" y="0"/>
                  </a:lnTo>
                  <a:lnTo>
                    <a:pt x="99" y="2"/>
                  </a:lnTo>
                  <a:lnTo>
                    <a:pt x="9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2" name="Freeform 650"/>
            <p:cNvSpPr>
              <a:spLocks/>
            </p:cNvSpPr>
            <p:nvPr/>
          </p:nvSpPr>
          <p:spPr bwMode="auto">
            <a:xfrm>
              <a:off x="4281488" y="2286000"/>
              <a:ext cx="25400" cy="33338"/>
            </a:xfrm>
            <a:custGeom>
              <a:avLst/>
              <a:gdLst/>
              <a:ahLst/>
              <a:cxnLst>
                <a:cxn ang="0">
                  <a:pos x="51" y="1"/>
                </a:cxn>
                <a:cxn ang="0">
                  <a:pos x="51" y="1"/>
                </a:cxn>
                <a:cxn ang="0">
                  <a:pos x="36" y="18"/>
                </a:cxn>
                <a:cxn ang="0">
                  <a:pos x="23" y="36"/>
                </a:cxn>
                <a:cxn ang="0">
                  <a:pos x="12" y="55"/>
                </a:cxn>
                <a:cxn ang="0">
                  <a:pos x="1" y="76"/>
                </a:cxn>
                <a:cxn ang="0">
                  <a:pos x="1" y="76"/>
                </a:cxn>
                <a:cxn ang="0">
                  <a:pos x="0" y="77"/>
                </a:cxn>
                <a:cxn ang="0">
                  <a:pos x="1" y="80"/>
                </a:cxn>
                <a:cxn ang="0">
                  <a:pos x="4" y="83"/>
                </a:cxn>
                <a:cxn ang="0">
                  <a:pos x="5" y="83"/>
                </a:cxn>
                <a:cxn ang="0">
                  <a:pos x="8" y="83"/>
                </a:cxn>
                <a:cxn ang="0">
                  <a:pos x="9" y="82"/>
                </a:cxn>
                <a:cxn ang="0">
                  <a:pos x="10" y="81"/>
                </a:cxn>
                <a:cxn ang="0">
                  <a:pos x="10" y="81"/>
                </a:cxn>
                <a:cxn ang="0">
                  <a:pos x="21" y="61"/>
                </a:cxn>
                <a:cxn ang="0">
                  <a:pos x="32" y="43"/>
                </a:cxn>
                <a:cxn ang="0">
                  <a:pos x="44" y="26"/>
                </a:cxn>
                <a:cxn ang="0">
                  <a:pos x="60" y="10"/>
                </a:cxn>
                <a:cxn ang="0">
                  <a:pos x="60" y="10"/>
                </a:cxn>
                <a:cxn ang="0">
                  <a:pos x="61" y="8"/>
                </a:cxn>
                <a:cxn ang="0">
                  <a:pos x="61" y="5"/>
                </a:cxn>
                <a:cxn ang="0">
                  <a:pos x="59" y="1"/>
                </a:cxn>
                <a:cxn ang="0">
                  <a:pos x="56" y="0"/>
                </a:cxn>
                <a:cxn ang="0">
                  <a:pos x="53" y="0"/>
                </a:cxn>
                <a:cxn ang="0">
                  <a:pos x="51" y="1"/>
                </a:cxn>
                <a:cxn ang="0">
                  <a:pos x="51" y="1"/>
                </a:cxn>
              </a:cxnLst>
              <a:rect l="0" t="0" r="r" b="b"/>
              <a:pathLst>
                <a:path w="61" h="83">
                  <a:moveTo>
                    <a:pt x="51" y="1"/>
                  </a:moveTo>
                  <a:lnTo>
                    <a:pt x="51" y="1"/>
                  </a:lnTo>
                  <a:lnTo>
                    <a:pt x="36" y="18"/>
                  </a:lnTo>
                  <a:lnTo>
                    <a:pt x="23" y="36"/>
                  </a:lnTo>
                  <a:lnTo>
                    <a:pt x="12" y="55"/>
                  </a:lnTo>
                  <a:lnTo>
                    <a:pt x="1" y="76"/>
                  </a:lnTo>
                  <a:lnTo>
                    <a:pt x="1" y="76"/>
                  </a:lnTo>
                  <a:lnTo>
                    <a:pt x="0" y="77"/>
                  </a:lnTo>
                  <a:lnTo>
                    <a:pt x="1" y="80"/>
                  </a:lnTo>
                  <a:lnTo>
                    <a:pt x="4" y="83"/>
                  </a:lnTo>
                  <a:lnTo>
                    <a:pt x="5" y="83"/>
                  </a:lnTo>
                  <a:lnTo>
                    <a:pt x="8" y="83"/>
                  </a:lnTo>
                  <a:lnTo>
                    <a:pt x="9" y="82"/>
                  </a:lnTo>
                  <a:lnTo>
                    <a:pt x="10" y="81"/>
                  </a:lnTo>
                  <a:lnTo>
                    <a:pt x="10" y="81"/>
                  </a:lnTo>
                  <a:lnTo>
                    <a:pt x="21" y="61"/>
                  </a:lnTo>
                  <a:lnTo>
                    <a:pt x="32" y="43"/>
                  </a:lnTo>
                  <a:lnTo>
                    <a:pt x="44" y="26"/>
                  </a:lnTo>
                  <a:lnTo>
                    <a:pt x="60" y="10"/>
                  </a:lnTo>
                  <a:lnTo>
                    <a:pt x="60" y="10"/>
                  </a:lnTo>
                  <a:lnTo>
                    <a:pt x="61" y="8"/>
                  </a:lnTo>
                  <a:lnTo>
                    <a:pt x="61" y="5"/>
                  </a:lnTo>
                  <a:lnTo>
                    <a:pt x="59" y="1"/>
                  </a:lnTo>
                  <a:lnTo>
                    <a:pt x="56" y="0"/>
                  </a:lnTo>
                  <a:lnTo>
                    <a:pt x="53"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3" name="Freeform 651"/>
            <p:cNvSpPr>
              <a:spLocks/>
            </p:cNvSpPr>
            <p:nvPr/>
          </p:nvSpPr>
          <p:spPr bwMode="auto">
            <a:xfrm>
              <a:off x="4300538" y="2303463"/>
              <a:ext cx="25400" cy="30163"/>
            </a:xfrm>
            <a:custGeom>
              <a:avLst/>
              <a:gdLst/>
              <a:ahLst/>
              <a:cxnLst>
                <a:cxn ang="0">
                  <a:pos x="55" y="1"/>
                </a:cxn>
                <a:cxn ang="0">
                  <a:pos x="55" y="1"/>
                </a:cxn>
                <a:cxn ang="0">
                  <a:pos x="39" y="15"/>
                </a:cxn>
                <a:cxn ang="0">
                  <a:pos x="24" y="28"/>
                </a:cxn>
                <a:cxn ang="0">
                  <a:pos x="24" y="28"/>
                </a:cxn>
                <a:cxn ang="0">
                  <a:pos x="17" y="38"/>
                </a:cxn>
                <a:cxn ang="0">
                  <a:pos x="11" y="47"/>
                </a:cxn>
                <a:cxn ang="0">
                  <a:pos x="6" y="57"/>
                </a:cxn>
                <a:cxn ang="0">
                  <a:pos x="1" y="68"/>
                </a:cxn>
                <a:cxn ang="0">
                  <a:pos x="1" y="68"/>
                </a:cxn>
                <a:cxn ang="0">
                  <a:pos x="0" y="70"/>
                </a:cxn>
                <a:cxn ang="0">
                  <a:pos x="0" y="72"/>
                </a:cxn>
                <a:cxn ang="0">
                  <a:pos x="2" y="75"/>
                </a:cxn>
                <a:cxn ang="0">
                  <a:pos x="6" y="75"/>
                </a:cxn>
                <a:cxn ang="0">
                  <a:pos x="9" y="75"/>
                </a:cxn>
                <a:cxn ang="0">
                  <a:pos x="10" y="73"/>
                </a:cxn>
                <a:cxn ang="0">
                  <a:pos x="10" y="73"/>
                </a:cxn>
                <a:cxn ang="0">
                  <a:pos x="15" y="64"/>
                </a:cxn>
                <a:cxn ang="0">
                  <a:pos x="20" y="55"/>
                </a:cxn>
                <a:cxn ang="0">
                  <a:pos x="26" y="45"/>
                </a:cxn>
                <a:cxn ang="0">
                  <a:pos x="32" y="36"/>
                </a:cxn>
                <a:cxn ang="0">
                  <a:pos x="32" y="36"/>
                </a:cxn>
                <a:cxn ang="0">
                  <a:pos x="48" y="23"/>
                </a:cxn>
                <a:cxn ang="0">
                  <a:pos x="62" y="10"/>
                </a:cxn>
                <a:cxn ang="0">
                  <a:pos x="62" y="10"/>
                </a:cxn>
                <a:cxn ang="0">
                  <a:pos x="64" y="7"/>
                </a:cxn>
                <a:cxn ang="0">
                  <a:pos x="65" y="5"/>
                </a:cxn>
                <a:cxn ang="0">
                  <a:pos x="62" y="2"/>
                </a:cxn>
                <a:cxn ang="0">
                  <a:pos x="58" y="0"/>
                </a:cxn>
                <a:cxn ang="0">
                  <a:pos x="57" y="0"/>
                </a:cxn>
                <a:cxn ang="0">
                  <a:pos x="55" y="1"/>
                </a:cxn>
                <a:cxn ang="0">
                  <a:pos x="55" y="1"/>
                </a:cxn>
              </a:cxnLst>
              <a:rect l="0" t="0" r="r" b="b"/>
              <a:pathLst>
                <a:path w="65" h="75">
                  <a:moveTo>
                    <a:pt x="55" y="1"/>
                  </a:moveTo>
                  <a:lnTo>
                    <a:pt x="55" y="1"/>
                  </a:lnTo>
                  <a:lnTo>
                    <a:pt x="39" y="15"/>
                  </a:lnTo>
                  <a:lnTo>
                    <a:pt x="24" y="28"/>
                  </a:lnTo>
                  <a:lnTo>
                    <a:pt x="24" y="28"/>
                  </a:lnTo>
                  <a:lnTo>
                    <a:pt x="17" y="38"/>
                  </a:lnTo>
                  <a:lnTo>
                    <a:pt x="11" y="47"/>
                  </a:lnTo>
                  <a:lnTo>
                    <a:pt x="6" y="57"/>
                  </a:lnTo>
                  <a:lnTo>
                    <a:pt x="1" y="68"/>
                  </a:lnTo>
                  <a:lnTo>
                    <a:pt x="1" y="68"/>
                  </a:lnTo>
                  <a:lnTo>
                    <a:pt x="0" y="70"/>
                  </a:lnTo>
                  <a:lnTo>
                    <a:pt x="0" y="72"/>
                  </a:lnTo>
                  <a:lnTo>
                    <a:pt x="2" y="75"/>
                  </a:lnTo>
                  <a:lnTo>
                    <a:pt x="6" y="75"/>
                  </a:lnTo>
                  <a:lnTo>
                    <a:pt x="9" y="75"/>
                  </a:lnTo>
                  <a:lnTo>
                    <a:pt x="10" y="73"/>
                  </a:lnTo>
                  <a:lnTo>
                    <a:pt x="10" y="73"/>
                  </a:lnTo>
                  <a:lnTo>
                    <a:pt x="15" y="64"/>
                  </a:lnTo>
                  <a:lnTo>
                    <a:pt x="20" y="55"/>
                  </a:lnTo>
                  <a:lnTo>
                    <a:pt x="26" y="45"/>
                  </a:lnTo>
                  <a:lnTo>
                    <a:pt x="32" y="36"/>
                  </a:lnTo>
                  <a:lnTo>
                    <a:pt x="32" y="36"/>
                  </a:lnTo>
                  <a:lnTo>
                    <a:pt x="48" y="23"/>
                  </a:lnTo>
                  <a:lnTo>
                    <a:pt x="62" y="10"/>
                  </a:lnTo>
                  <a:lnTo>
                    <a:pt x="62" y="10"/>
                  </a:lnTo>
                  <a:lnTo>
                    <a:pt x="64" y="7"/>
                  </a:lnTo>
                  <a:lnTo>
                    <a:pt x="65" y="5"/>
                  </a:lnTo>
                  <a:lnTo>
                    <a:pt x="62" y="2"/>
                  </a:lnTo>
                  <a:lnTo>
                    <a:pt x="58" y="0"/>
                  </a:lnTo>
                  <a:lnTo>
                    <a:pt x="57" y="0"/>
                  </a:lnTo>
                  <a:lnTo>
                    <a:pt x="55" y="1"/>
                  </a:lnTo>
                  <a:lnTo>
                    <a:pt x="5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4" name="Freeform 652"/>
            <p:cNvSpPr>
              <a:spLocks/>
            </p:cNvSpPr>
            <p:nvPr/>
          </p:nvSpPr>
          <p:spPr bwMode="auto">
            <a:xfrm>
              <a:off x="4321176" y="2319338"/>
              <a:ext cx="22225" cy="28575"/>
            </a:xfrm>
            <a:custGeom>
              <a:avLst/>
              <a:gdLst/>
              <a:ahLst/>
              <a:cxnLst>
                <a:cxn ang="0">
                  <a:pos x="46" y="2"/>
                </a:cxn>
                <a:cxn ang="0">
                  <a:pos x="46" y="2"/>
                </a:cxn>
                <a:cxn ang="0">
                  <a:pos x="42" y="10"/>
                </a:cxn>
                <a:cxn ang="0">
                  <a:pos x="37" y="18"/>
                </a:cxn>
                <a:cxn ang="0">
                  <a:pos x="30" y="25"/>
                </a:cxn>
                <a:cxn ang="0">
                  <a:pos x="25" y="31"/>
                </a:cxn>
                <a:cxn ang="0">
                  <a:pos x="25" y="31"/>
                </a:cxn>
                <a:cxn ang="0">
                  <a:pos x="16" y="47"/>
                </a:cxn>
                <a:cxn ang="0">
                  <a:pos x="9" y="53"/>
                </a:cxn>
                <a:cxn ang="0">
                  <a:pos x="3" y="60"/>
                </a:cxn>
                <a:cxn ang="0">
                  <a:pos x="3" y="60"/>
                </a:cxn>
                <a:cxn ang="0">
                  <a:pos x="2" y="63"/>
                </a:cxn>
                <a:cxn ang="0">
                  <a:pos x="0" y="64"/>
                </a:cxn>
                <a:cxn ang="0">
                  <a:pos x="2" y="69"/>
                </a:cxn>
                <a:cxn ang="0">
                  <a:pos x="3" y="70"/>
                </a:cxn>
                <a:cxn ang="0">
                  <a:pos x="4" y="72"/>
                </a:cxn>
                <a:cxn ang="0">
                  <a:pos x="7" y="72"/>
                </a:cxn>
                <a:cxn ang="0">
                  <a:pos x="8" y="70"/>
                </a:cxn>
                <a:cxn ang="0">
                  <a:pos x="8" y="70"/>
                </a:cxn>
                <a:cxn ang="0">
                  <a:pos x="16" y="64"/>
                </a:cxn>
                <a:cxn ang="0">
                  <a:pos x="22" y="56"/>
                </a:cxn>
                <a:cxn ang="0">
                  <a:pos x="33" y="40"/>
                </a:cxn>
                <a:cxn ang="0">
                  <a:pos x="33" y="40"/>
                </a:cxn>
                <a:cxn ang="0">
                  <a:pos x="39" y="31"/>
                </a:cxn>
                <a:cxn ang="0">
                  <a:pos x="46" y="23"/>
                </a:cxn>
                <a:cxn ang="0">
                  <a:pos x="53" y="15"/>
                </a:cxn>
                <a:cxn ang="0">
                  <a:pos x="56" y="6"/>
                </a:cxn>
                <a:cxn ang="0">
                  <a:pos x="56" y="6"/>
                </a:cxn>
                <a:cxn ang="0">
                  <a:pos x="58" y="4"/>
                </a:cxn>
                <a:cxn ang="0">
                  <a:pos x="56" y="1"/>
                </a:cxn>
                <a:cxn ang="0">
                  <a:pos x="55" y="0"/>
                </a:cxn>
                <a:cxn ang="0">
                  <a:pos x="54" y="0"/>
                </a:cxn>
                <a:cxn ang="0">
                  <a:pos x="49" y="0"/>
                </a:cxn>
                <a:cxn ang="0">
                  <a:pos x="47" y="1"/>
                </a:cxn>
                <a:cxn ang="0">
                  <a:pos x="46" y="2"/>
                </a:cxn>
                <a:cxn ang="0">
                  <a:pos x="46" y="2"/>
                </a:cxn>
              </a:cxnLst>
              <a:rect l="0" t="0" r="r" b="b"/>
              <a:pathLst>
                <a:path w="58" h="72">
                  <a:moveTo>
                    <a:pt x="46" y="2"/>
                  </a:moveTo>
                  <a:lnTo>
                    <a:pt x="46" y="2"/>
                  </a:lnTo>
                  <a:lnTo>
                    <a:pt x="42" y="10"/>
                  </a:lnTo>
                  <a:lnTo>
                    <a:pt x="37" y="18"/>
                  </a:lnTo>
                  <a:lnTo>
                    <a:pt x="30" y="25"/>
                  </a:lnTo>
                  <a:lnTo>
                    <a:pt x="25" y="31"/>
                  </a:lnTo>
                  <a:lnTo>
                    <a:pt x="25" y="31"/>
                  </a:lnTo>
                  <a:lnTo>
                    <a:pt x="16" y="47"/>
                  </a:lnTo>
                  <a:lnTo>
                    <a:pt x="9" y="53"/>
                  </a:lnTo>
                  <a:lnTo>
                    <a:pt x="3" y="60"/>
                  </a:lnTo>
                  <a:lnTo>
                    <a:pt x="3" y="60"/>
                  </a:lnTo>
                  <a:lnTo>
                    <a:pt x="2" y="63"/>
                  </a:lnTo>
                  <a:lnTo>
                    <a:pt x="0" y="64"/>
                  </a:lnTo>
                  <a:lnTo>
                    <a:pt x="2" y="69"/>
                  </a:lnTo>
                  <a:lnTo>
                    <a:pt x="3" y="70"/>
                  </a:lnTo>
                  <a:lnTo>
                    <a:pt x="4" y="72"/>
                  </a:lnTo>
                  <a:lnTo>
                    <a:pt x="7" y="72"/>
                  </a:lnTo>
                  <a:lnTo>
                    <a:pt x="8" y="70"/>
                  </a:lnTo>
                  <a:lnTo>
                    <a:pt x="8" y="70"/>
                  </a:lnTo>
                  <a:lnTo>
                    <a:pt x="16" y="64"/>
                  </a:lnTo>
                  <a:lnTo>
                    <a:pt x="22" y="56"/>
                  </a:lnTo>
                  <a:lnTo>
                    <a:pt x="33" y="40"/>
                  </a:lnTo>
                  <a:lnTo>
                    <a:pt x="33" y="40"/>
                  </a:lnTo>
                  <a:lnTo>
                    <a:pt x="39" y="31"/>
                  </a:lnTo>
                  <a:lnTo>
                    <a:pt x="46" y="23"/>
                  </a:lnTo>
                  <a:lnTo>
                    <a:pt x="53" y="15"/>
                  </a:lnTo>
                  <a:lnTo>
                    <a:pt x="56" y="6"/>
                  </a:lnTo>
                  <a:lnTo>
                    <a:pt x="56" y="6"/>
                  </a:lnTo>
                  <a:lnTo>
                    <a:pt x="58" y="4"/>
                  </a:lnTo>
                  <a:lnTo>
                    <a:pt x="56" y="1"/>
                  </a:lnTo>
                  <a:lnTo>
                    <a:pt x="55" y="0"/>
                  </a:lnTo>
                  <a:lnTo>
                    <a:pt x="54" y="0"/>
                  </a:lnTo>
                  <a:lnTo>
                    <a:pt x="49" y="0"/>
                  </a:lnTo>
                  <a:lnTo>
                    <a:pt x="47" y="1"/>
                  </a:lnTo>
                  <a:lnTo>
                    <a:pt x="46" y="2"/>
                  </a:lnTo>
                  <a:lnTo>
                    <a:pt x="4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5" name="Freeform 653"/>
            <p:cNvSpPr>
              <a:spLocks/>
            </p:cNvSpPr>
            <p:nvPr/>
          </p:nvSpPr>
          <p:spPr bwMode="auto">
            <a:xfrm>
              <a:off x="4354513" y="2333625"/>
              <a:ext cx="26988" cy="28575"/>
            </a:xfrm>
            <a:custGeom>
              <a:avLst/>
              <a:gdLst/>
              <a:ahLst/>
              <a:cxnLst>
                <a:cxn ang="0">
                  <a:pos x="57" y="4"/>
                </a:cxn>
                <a:cxn ang="0">
                  <a:pos x="57" y="4"/>
                </a:cxn>
                <a:cxn ang="0">
                  <a:pos x="52" y="11"/>
                </a:cxn>
                <a:cxn ang="0">
                  <a:pos x="47" y="17"/>
                </a:cxn>
                <a:cxn ang="0">
                  <a:pos x="35" y="31"/>
                </a:cxn>
                <a:cxn ang="0">
                  <a:pos x="35" y="31"/>
                </a:cxn>
                <a:cxn ang="0">
                  <a:pos x="1" y="63"/>
                </a:cxn>
                <a:cxn ang="0">
                  <a:pos x="1" y="63"/>
                </a:cxn>
                <a:cxn ang="0">
                  <a:pos x="0" y="66"/>
                </a:cxn>
                <a:cxn ang="0">
                  <a:pos x="0" y="67"/>
                </a:cxn>
                <a:cxn ang="0">
                  <a:pos x="1" y="71"/>
                </a:cxn>
                <a:cxn ang="0">
                  <a:pos x="5" y="74"/>
                </a:cxn>
                <a:cxn ang="0">
                  <a:pos x="8" y="72"/>
                </a:cxn>
                <a:cxn ang="0">
                  <a:pos x="9" y="71"/>
                </a:cxn>
                <a:cxn ang="0">
                  <a:pos x="9" y="71"/>
                </a:cxn>
                <a:cxn ang="0">
                  <a:pos x="43" y="38"/>
                </a:cxn>
                <a:cxn ang="0">
                  <a:pos x="43" y="38"/>
                </a:cxn>
                <a:cxn ang="0">
                  <a:pos x="56" y="24"/>
                </a:cxn>
                <a:cxn ang="0">
                  <a:pos x="63" y="17"/>
                </a:cxn>
                <a:cxn ang="0">
                  <a:pos x="68" y="10"/>
                </a:cxn>
                <a:cxn ang="0">
                  <a:pos x="68" y="10"/>
                </a:cxn>
                <a:cxn ang="0">
                  <a:pos x="68" y="7"/>
                </a:cxn>
                <a:cxn ang="0">
                  <a:pos x="68" y="4"/>
                </a:cxn>
                <a:cxn ang="0">
                  <a:pos x="65" y="2"/>
                </a:cxn>
                <a:cxn ang="0">
                  <a:pos x="61" y="0"/>
                </a:cxn>
                <a:cxn ang="0">
                  <a:pos x="59" y="2"/>
                </a:cxn>
                <a:cxn ang="0">
                  <a:pos x="57" y="4"/>
                </a:cxn>
                <a:cxn ang="0">
                  <a:pos x="57" y="4"/>
                </a:cxn>
              </a:cxnLst>
              <a:rect l="0" t="0" r="r" b="b"/>
              <a:pathLst>
                <a:path w="68" h="74">
                  <a:moveTo>
                    <a:pt x="57" y="4"/>
                  </a:moveTo>
                  <a:lnTo>
                    <a:pt x="57" y="4"/>
                  </a:lnTo>
                  <a:lnTo>
                    <a:pt x="52" y="11"/>
                  </a:lnTo>
                  <a:lnTo>
                    <a:pt x="47" y="17"/>
                  </a:lnTo>
                  <a:lnTo>
                    <a:pt x="35" y="31"/>
                  </a:lnTo>
                  <a:lnTo>
                    <a:pt x="35" y="31"/>
                  </a:lnTo>
                  <a:lnTo>
                    <a:pt x="1" y="63"/>
                  </a:lnTo>
                  <a:lnTo>
                    <a:pt x="1" y="63"/>
                  </a:lnTo>
                  <a:lnTo>
                    <a:pt x="0" y="66"/>
                  </a:lnTo>
                  <a:lnTo>
                    <a:pt x="0" y="67"/>
                  </a:lnTo>
                  <a:lnTo>
                    <a:pt x="1" y="71"/>
                  </a:lnTo>
                  <a:lnTo>
                    <a:pt x="5" y="74"/>
                  </a:lnTo>
                  <a:lnTo>
                    <a:pt x="8" y="72"/>
                  </a:lnTo>
                  <a:lnTo>
                    <a:pt x="9" y="71"/>
                  </a:lnTo>
                  <a:lnTo>
                    <a:pt x="9" y="71"/>
                  </a:lnTo>
                  <a:lnTo>
                    <a:pt x="43" y="38"/>
                  </a:lnTo>
                  <a:lnTo>
                    <a:pt x="43" y="38"/>
                  </a:lnTo>
                  <a:lnTo>
                    <a:pt x="56" y="24"/>
                  </a:lnTo>
                  <a:lnTo>
                    <a:pt x="63" y="17"/>
                  </a:lnTo>
                  <a:lnTo>
                    <a:pt x="68" y="10"/>
                  </a:lnTo>
                  <a:lnTo>
                    <a:pt x="68" y="10"/>
                  </a:lnTo>
                  <a:lnTo>
                    <a:pt x="68" y="7"/>
                  </a:lnTo>
                  <a:lnTo>
                    <a:pt x="68" y="4"/>
                  </a:lnTo>
                  <a:lnTo>
                    <a:pt x="65" y="2"/>
                  </a:lnTo>
                  <a:lnTo>
                    <a:pt x="61" y="0"/>
                  </a:lnTo>
                  <a:lnTo>
                    <a:pt x="59" y="2"/>
                  </a:lnTo>
                  <a:lnTo>
                    <a:pt x="57" y="4"/>
                  </a:lnTo>
                  <a:lnTo>
                    <a:pt x="5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6" name="Freeform 654"/>
            <p:cNvSpPr>
              <a:spLocks/>
            </p:cNvSpPr>
            <p:nvPr/>
          </p:nvSpPr>
          <p:spPr bwMode="auto">
            <a:xfrm>
              <a:off x="4368801" y="2347913"/>
              <a:ext cx="26988" cy="30163"/>
            </a:xfrm>
            <a:custGeom>
              <a:avLst/>
              <a:gdLst/>
              <a:ahLst/>
              <a:cxnLst>
                <a:cxn ang="0">
                  <a:pos x="53" y="4"/>
                </a:cxn>
                <a:cxn ang="0">
                  <a:pos x="53" y="4"/>
                </a:cxn>
                <a:cxn ang="0">
                  <a:pos x="48" y="13"/>
                </a:cxn>
                <a:cxn ang="0">
                  <a:pos x="43" y="22"/>
                </a:cxn>
                <a:cxn ang="0">
                  <a:pos x="36" y="30"/>
                </a:cxn>
                <a:cxn ang="0">
                  <a:pos x="29" y="38"/>
                </a:cxn>
                <a:cxn ang="0">
                  <a:pos x="18" y="48"/>
                </a:cxn>
                <a:cxn ang="0">
                  <a:pos x="18" y="48"/>
                </a:cxn>
                <a:cxn ang="0">
                  <a:pos x="12" y="57"/>
                </a:cxn>
                <a:cxn ang="0">
                  <a:pos x="8" y="61"/>
                </a:cxn>
                <a:cxn ang="0">
                  <a:pos x="4" y="64"/>
                </a:cxn>
                <a:cxn ang="0">
                  <a:pos x="4" y="64"/>
                </a:cxn>
                <a:cxn ang="0">
                  <a:pos x="2" y="65"/>
                </a:cxn>
                <a:cxn ang="0">
                  <a:pos x="1" y="66"/>
                </a:cxn>
                <a:cxn ang="0">
                  <a:pos x="0" y="70"/>
                </a:cxn>
                <a:cxn ang="0">
                  <a:pos x="2" y="74"/>
                </a:cxn>
                <a:cxn ang="0">
                  <a:pos x="5" y="76"/>
                </a:cxn>
                <a:cxn ang="0">
                  <a:pos x="8" y="74"/>
                </a:cxn>
                <a:cxn ang="0">
                  <a:pos x="8" y="74"/>
                </a:cxn>
                <a:cxn ang="0">
                  <a:pos x="10" y="73"/>
                </a:cxn>
                <a:cxn ang="0">
                  <a:pos x="14" y="70"/>
                </a:cxn>
                <a:cxn ang="0">
                  <a:pos x="19" y="65"/>
                </a:cxn>
                <a:cxn ang="0">
                  <a:pos x="19" y="65"/>
                </a:cxn>
                <a:cxn ang="0">
                  <a:pos x="27" y="55"/>
                </a:cxn>
                <a:cxn ang="0">
                  <a:pos x="36" y="45"/>
                </a:cxn>
                <a:cxn ang="0">
                  <a:pos x="36" y="45"/>
                </a:cxn>
                <a:cxn ang="0">
                  <a:pos x="46" y="38"/>
                </a:cxn>
                <a:cxn ang="0">
                  <a:pos x="52" y="27"/>
                </a:cxn>
                <a:cxn ang="0">
                  <a:pos x="59" y="17"/>
                </a:cxn>
                <a:cxn ang="0">
                  <a:pos x="64" y="6"/>
                </a:cxn>
                <a:cxn ang="0">
                  <a:pos x="64" y="6"/>
                </a:cxn>
                <a:cxn ang="0">
                  <a:pos x="65" y="4"/>
                </a:cxn>
                <a:cxn ang="0">
                  <a:pos x="64" y="2"/>
                </a:cxn>
                <a:cxn ang="0">
                  <a:pos x="63" y="1"/>
                </a:cxn>
                <a:cxn ang="0">
                  <a:pos x="61" y="0"/>
                </a:cxn>
                <a:cxn ang="0">
                  <a:pos x="56" y="0"/>
                </a:cxn>
                <a:cxn ang="0">
                  <a:pos x="55" y="1"/>
                </a:cxn>
                <a:cxn ang="0">
                  <a:pos x="53" y="4"/>
                </a:cxn>
                <a:cxn ang="0">
                  <a:pos x="53" y="4"/>
                </a:cxn>
              </a:cxnLst>
              <a:rect l="0" t="0" r="r" b="b"/>
              <a:pathLst>
                <a:path w="65" h="76">
                  <a:moveTo>
                    <a:pt x="53" y="4"/>
                  </a:moveTo>
                  <a:lnTo>
                    <a:pt x="53" y="4"/>
                  </a:lnTo>
                  <a:lnTo>
                    <a:pt x="48" y="13"/>
                  </a:lnTo>
                  <a:lnTo>
                    <a:pt x="43" y="22"/>
                  </a:lnTo>
                  <a:lnTo>
                    <a:pt x="36" y="30"/>
                  </a:lnTo>
                  <a:lnTo>
                    <a:pt x="29" y="38"/>
                  </a:lnTo>
                  <a:lnTo>
                    <a:pt x="18" y="48"/>
                  </a:lnTo>
                  <a:lnTo>
                    <a:pt x="18" y="48"/>
                  </a:lnTo>
                  <a:lnTo>
                    <a:pt x="12" y="57"/>
                  </a:lnTo>
                  <a:lnTo>
                    <a:pt x="8" y="61"/>
                  </a:lnTo>
                  <a:lnTo>
                    <a:pt x="4" y="64"/>
                  </a:lnTo>
                  <a:lnTo>
                    <a:pt x="4" y="64"/>
                  </a:lnTo>
                  <a:lnTo>
                    <a:pt x="2" y="65"/>
                  </a:lnTo>
                  <a:lnTo>
                    <a:pt x="1" y="66"/>
                  </a:lnTo>
                  <a:lnTo>
                    <a:pt x="0" y="70"/>
                  </a:lnTo>
                  <a:lnTo>
                    <a:pt x="2" y="74"/>
                  </a:lnTo>
                  <a:lnTo>
                    <a:pt x="5" y="76"/>
                  </a:lnTo>
                  <a:lnTo>
                    <a:pt x="8" y="74"/>
                  </a:lnTo>
                  <a:lnTo>
                    <a:pt x="8" y="74"/>
                  </a:lnTo>
                  <a:lnTo>
                    <a:pt x="10" y="73"/>
                  </a:lnTo>
                  <a:lnTo>
                    <a:pt x="14" y="70"/>
                  </a:lnTo>
                  <a:lnTo>
                    <a:pt x="19" y="65"/>
                  </a:lnTo>
                  <a:lnTo>
                    <a:pt x="19" y="65"/>
                  </a:lnTo>
                  <a:lnTo>
                    <a:pt x="27" y="55"/>
                  </a:lnTo>
                  <a:lnTo>
                    <a:pt x="36" y="45"/>
                  </a:lnTo>
                  <a:lnTo>
                    <a:pt x="36" y="45"/>
                  </a:lnTo>
                  <a:lnTo>
                    <a:pt x="46" y="38"/>
                  </a:lnTo>
                  <a:lnTo>
                    <a:pt x="52" y="27"/>
                  </a:lnTo>
                  <a:lnTo>
                    <a:pt x="59" y="17"/>
                  </a:lnTo>
                  <a:lnTo>
                    <a:pt x="64" y="6"/>
                  </a:lnTo>
                  <a:lnTo>
                    <a:pt x="64" y="6"/>
                  </a:lnTo>
                  <a:lnTo>
                    <a:pt x="65" y="4"/>
                  </a:lnTo>
                  <a:lnTo>
                    <a:pt x="64" y="2"/>
                  </a:lnTo>
                  <a:lnTo>
                    <a:pt x="63" y="1"/>
                  </a:lnTo>
                  <a:lnTo>
                    <a:pt x="61" y="0"/>
                  </a:lnTo>
                  <a:lnTo>
                    <a:pt x="56" y="0"/>
                  </a:lnTo>
                  <a:lnTo>
                    <a:pt x="55" y="1"/>
                  </a:lnTo>
                  <a:lnTo>
                    <a:pt x="53" y="4"/>
                  </a:lnTo>
                  <a:lnTo>
                    <a:pt x="5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7" name="Freeform 655"/>
            <p:cNvSpPr>
              <a:spLocks/>
            </p:cNvSpPr>
            <p:nvPr/>
          </p:nvSpPr>
          <p:spPr bwMode="auto">
            <a:xfrm>
              <a:off x="4400551" y="2359025"/>
              <a:ext cx="23813" cy="23813"/>
            </a:xfrm>
            <a:custGeom>
              <a:avLst/>
              <a:gdLst/>
              <a:ahLst/>
              <a:cxnLst>
                <a:cxn ang="0">
                  <a:pos x="47" y="1"/>
                </a:cxn>
                <a:cxn ang="0">
                  <a:pos x="47" y="1"/>
                </a:cxn>
                <a:cxn ang="0">
                  <a:pos x="22" y="25"/>
                </a:cxn>
                <a:cxn ang="0">
                  <a:pos x="10" y="38"/>
                </a:cxn>
                <a:cxn ang="0">
                  <a:pos x="1" y="52"/>
                </a:cxn>
                <a:cxn ang="0">
                  <a:pos x="1" y="52"/>
                </a:cxn>
                <a:cxn ang="0">
                  <a:pos x="0" y="55"/>
                </a:cxn>
                <a:cxn ang="0">
                  <a:pos x="0" y="56"/>
                </a:cxn>
                <a:cxn ang="0">
                  <a:pos x="2" y="60"/>
                </a:cxn>
                <a:cxn ang="0">
                  <a:pos x="6" y="60"/>
                </a:cxn>
                <a:cxn ang="0">
                  <a:pos x="9" y="60"/>
                </a:cxn>
                <a:cxn ang="0">
                  <a:pos x="10" y="57"/>
                </a:cxn>
                <a:cxn ang="0">
                  <a:pos x="10" y="57"/>
                </a:cxn>
                <a:cxn ang="0">
                  <a:pos x="21" y="44"/>
                </a:cxn>
                <a:cxn ang="0">
                  <a:pos x="31" y="33"/>
                </a:cxn>
                <a:cxn ang="0">
                  <a:pos x="55" y="9"/>
                </a:cxn>
                <a:cxn ang="0">
                  <a:pos x="55" y="9"/>
                </a:cxn>
                <a:cxn ang="0">
                  <a:pos x="57" y="8"/>
                </a:cxn>
                <a:cxn ang="0">
                  <a:pos x="57" y="5"/>
                </a:cxn>
                <a:cxn ang="0">
                  <a:pos x="55" y="1"/>
                </a:cxn>
                <a:cxn ang="0">
                  <a:pos x="52" y="0"/>
                </a:cxn>
                <a:cxn ang="0">
                  <a:pos x="49" y="0"/>
                </a:cxn>
                <a:cxn ang="0">
                  <a:pos x="47" y="1"/>
                </a:cxn>
                <a:cxn ang="0">
                  <a:pos x="47" y="1"/>
                </a:cxn>
              </a:cxnLst>
              <a:rect l="0" t="0" r="r" b="b"/>
              <a:pathLst>
                <a:path w="57" h="60">
                  <a:moveTo>
                    <a:pt x="47" y="1"/>
                  </a:moveTo>
                  <a:lnTo>
                    <a:pt x="47" y="1"/>
                  </a:lnTo>
                  <a:lnTo>
                    <a:pt x="22" y="25"/>
                  </a:lnTo>
                  <a:lnTo>
                    <a:pt x="10" y="38"/>
                  </a:lnTo>
                  <a:lnTo>
                    <a:pt x="1" y="52"/>
                  </a:lnTo>
                  <a:lnTo>
                    <a:pt x="1" y="52"/>
                  </a:lnTo>
                  <a:lnTo>
                    <a:pt x="0" y="55"/>
                  </a:lnTo>
                  <a:lnTo>
                    <a:pt x="0" y="56"/>
                  </a:lnTo>
                  <a:lnTo>
                    <a:pt x="2" y="60"/>
                  </a:lnTo>
                  <a:lnTo>
                    <a:pt x="6" y="60"/>
                  </a:lnTo>
                  <a:lnTo>
                    <a:pt x="9" y="60"/>
                  </a:lnTo>
                  <a:lnTo>
                    <a:pt x="10" y="57"/>
                  </a:lnTo>
                  <a:lnTo>
                    <a:pt x="10" y="57"/>
                  </a:lnTo>
                  <a:lnTo>
                    <a:pt x="21" y="44"/>
                  </a:lnTo>
                  <a:lnTo>
                    <a:pt x="31" y="33"/>
                  </a:lnTo>
                  <a:lnTo>
                    <a:pt x="55" y="9"/>
                  </a:lnTo>
                  <a:lnTo>
                    <a:pt x="55"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8" name="Freeform 656"/>
            <p:cNvSpPr>
              <a:spLocks noEditPoints="1"/>
            </p:cNvSpPr>
            <p:nvPr/>
          </p:nvSpPr>
          <p:spPr bwMode="auto">
            <a:xfrm>
              <a:off x="4257676" y="2103438"/>
              <a:ext cx="276225" cy="303213"/>
            </a:xfrm>
            <a:custGeom>
              <a:avLst/>
              <a:gdLst/>
              <a:ahLst/>
              <a:cxnLst>
                <a:cxn ang="0">
                  <a:pos x="596" y="502"/>
                </a:cxn>
                <a:cxn ang="0">
                  <a:pos x="665" y="348"/>
                </a:cxn>
                <a:cxn ang="0">
                  <a:pos x="685" y="305"/>
                </a:cxn>
                <a:cxn ang="0">
                  <a:pos x="694" y="269"/>
                </a:cxn>
                <a:cxn ang="0">
                  <a:pos x="694" y="254"/>
                </a:cxn>
                <a:cxn ang="0">
                  <a:pos x="681" y="234"/>
                </a:cxn>
                <a:cxn ang="0">
                  <a:pos x="646" y="212"/>
                </a:cxn>
                <a:cxn ang="0">
                  <a:pos x="608" y="186"/>
                </a:cxn>
                <a:cxn ang="0">
                  <a:pos x="514" y="126"/>
                </a:cxn>
                <a:cxn ang="0">
                  <a:pos x="372" y="48"/>
                </a:cxn>
                <a:cxn ang="0">
                  <a:pos x="321" y="20"/>
                </a:cxn>
                <a:cxn ang="0">
                  <a:pos x="281" y="4"/>
                </a:cxn>
                <a:cxn ang="0">
                  <a:pos x="260" y="0"/>
                </a:cxn>
                <a:cxn ang="0">
                  <a:pos x="246" y="9"/>
                </a:cxn>
                <a:cxn ang="0">
                  <a:pos x="239" y="24"/>
                </a:cxn>
                <a:cxn ang="0">
                  <a:pos x="223" y="55"/>
                </a:cxn>
                <a:cxn ang="0">
                  <a:pos x="164" y="161"/>
                </a:cxn>
                <a:cxn ang="0">
                  <a:pos x="99" y="298"/>
                </a:cxn>
                <a:cxn ang="0">
                  <a:pos x="52" y="379"/>
                </a:cxn>
                <a:cxn ang="0">
                  <a:pos x="15" y="447"/>
                </a:cxn>
                <a:cxn ang="0">
                  <a:pos x="1" y="496"/>
                </a:cxn>
                <a:cxn ang="0">
                  <a:pos x="2" y="530"/>
                </a:cxn>
                <a:cxn ang="0">
                  <a:pos x="11" y="545"/>
                </a:cxn>
                <a:cxn ang="0">
                  <a:pos x="43" y="573"/>
                </a:cxn>
                <a:cxn ang="0">
                  <a:pos x="91" y="603"/>
                </a:cxn>
                <a:cxn ang="0">
                  <a:pos x="185" y="664"/>
                </a:cxn>
                <a:cxn ang="0">
                  <a:pos x="238" y="697"/>
                </a:cxn>
                <a:cxn ang="0">
                  <a:pos x="311" y="743"/>
                </a:cxn>
                <a:cxn ang="0">
                  <a:pos x="350" y="759"/>
                </a:cxn>
                <a:cxn ang="0">
                  <a:pos x="389" y="766"/>
                </a:cxn>
                <a:cxn ang="0">
                  <a:pos x="416" y="763"/>
                </a:cxn>
                <a:cxn ang="0">
                  <a:pos x="452" y="740"/>
                </a:cxn>
                <a:cxn ang="0">
                  <a:pos x="489" y="700"/>
                </a:cxn>
                <a:cxn ang="0">
                  <a:pos x="532" y="633"/>
                </a:cxn>
                <a:cxn ang="0">
                  <a:pos x="578" y="543"/>
                </a:cxn>
                <a:cxn ang="0">
                  <a:pos x="426" y="705"/>
                </a:cxn>
                <a:cxn ang="0">
                  <a:pos x="392" y="717"/>
                </a:cxn>
                <a:cxn ang="0">
                  <a:pos x="357" y="712"/>
                </a:cxn>
                <a:cxn ang="0">
                  <a:pos x="297" y="679"/>
                </a:cxn>
                <a:cxn ang="0">
                  <a:pos x="253" y="651"/>
                </a:cxn>
                <a:cxn ang="0">
                  <a:pos x="126" y="576"/>
                </a:cxn>
                <a:cxn ang="0">
                  <a:pos x="58" y="522"/>
                </a:cxn>
                <a:cxn ang="0">
                  <a:pos x="53" y="514"/>
                </a:cxn>
                <a:cxn ang="0">
                  <a:pos x="52" y="492"/>
                </a:cxn>
                <a:cxn ang="0">
                  <a:pos x="66" y="446"/>
                </a:cxn>
                <a:cxn ang="0">
                  <a:pos x="120" y="348"/>
                </a:cxn>
                <a:cxn ang="0">
                  <a:pos x="145" y="306"/>
                </a:cxn>
                <a:cxn ang="0">
                  <a:pos x="227" y="140"/>
                </a:cxn>
                <a:cxn ang="0">
                  <a:pos x="280" y="51"/>
                </a:cxn>
                <a:cxn ang="0">
                  <a:pos x="321" y="68"/>
                </a:cxn>
                <a:cxn ang="0">
                  <a:pos x="401" y="114"/>
                </a:cxn>
                <a:cxn ang="0">
                  <a:pos x="482" y="161"/>
                </a:cxn>
                <a:cxn ang="0">
                  <a:pos x="539" y="195"/>
                </a:cxn>
                <a:cxn ang="0">
                  <a:pos x="603" y="242"/>
                </a:cxn>
                <a:cxn ang="0">
                  <a:pos x="629" y="256"/>
                </a:cxn>
                <a:cxn ang="0">
                  <a:pos x="644" y="268"/>
                </a:cxn>
                <a:cxn ang="0">
                  <a:pos x="638" y="290"/>
                </a:cxn>
                <a:cxn ang="0">
                  <a:pos x="618" y="334"/>
                </a:cxn>
                <a:cxn ang="0">
                  <a:pos x="604" y="377"/>
                </a:cxn>
                <a:cxn ang="0">
                  <a:pos x="595" y="405"/>
                </a:cxn>
                <a:cxn ang="0">
                  <a:pos x="532" y="543"/>
                </a:cxn>
                <a:cxn ang="0">
                  <a:pos x="455" y="672"/>
                </a:cxn>
                <a:cxn ang="0">
                  <a:pos x="437" y="696"/>
                </a:cxn>
              </a:cxnLst>
              <a:rect l="0" t="0" r="r" b="b"/>
              <a:pathLst>
                <a:path w="694" h="766">
                  <a:moveTo>
                    <a:pt x="578" y="543"/>
                  </a:moveTo>
                  <a:lnTo>
                    <a:pt x="578" y="543"/>
                  </a:lnTo>
                  <a:lnTo>
                    <a:pt x="596" y="502"/>
                  </a:lnTo>
                  <a:lnTo>
                    <a:pt x="621" y="445"/>
                  </a:lnTo>
                  <a:lnTo>
                    <a:pt x="646" y="388"/>
                  </a:lnTo>
                  <a:lnTo>
                    <a:pt x="665" y="348"/>
                  </a:lnTo>
                  <a:lnTo>
                    <a:pt x="665" y="348"/>
                  </a:lnTo>
                  <a:lnTo>
                    <a:pt x="676" y="327"/>
                  </a:lnTo>
                  <a:lnTo>
                    <a:pt x="685" y="305"/>
                  </a:lnTo>
                  <a:lnTo>
                    <a:pt x="689" y="293"/>
                  </a:lnTo>
                  <a:lnTo>
                    <a:pt x="693" y="281"/>
                  </a:lnTo>
                  <a:lnTo>
                    <a:pt x="694" y="269"/>
                  </a:lnTo>
                  <a:lnTo>
                    <a:pt x="694" y="259"/>
                  </a:lnTo>
                  <a:lnTo>
                    <a:pt x="694" y="259"/>
                  </a:lnTo>
                  <a:lnTo>
                    <a:pt x="694" y="254"/>
                  </a:lnTo>
                  <a:lnTo>
                    <a:pt x="693" y="249"/>
                  </a:lnTo>
                  <a:lnTo>
                    <a:pt x="688" y="241"/>
                  </a:lnTo>
                  <a:lnTo>
                    <a:pt x="681" y="234"/>
                  </a:lnTo>
                  <a:lnTo>
                    <a:pt x="672" y="228"/>
                  </a:lnTo>
                  <a:lnTo>
                    <a:pt x="654" y="217"/>
                  </a:lnTo>
                  <a:lnTo>
                    <a:pt x="646" y="212"/>
                  </a:lnTo>
                  <a:lnTo>
                    <a:pt x="638" y="207"/>
                  </a:lnTo>
                  <a:lnTo>
                    <a:pt x="638" y="207"/>
                  </a:lnTo>
                  <a:lnTo>
                    <a:pt x="608" y="186"/>
                  </a:lnTo>
                  <a:lnTo>
                    <a:pt x="576" y="165"/>
                  </a:lnTo>
                  <a:lnTo>
                    <a:pt x="545" y="145"/>
                  </a:lnTo>
                  <a:lnTo>
                    <a:pt x="514" y="126"/>
                  </a:lnTo>
                  <a:lnTo>
                    <a:pt x="514" y="126"/>
                  </a:lnTo>
                  <a:lnTo>
                    <a:pt x="443" y="86"/>
                  </a:lnTo>
                  <a:lnTo>
                    <a:pt x="372" y="48"/>
                  </a:lnTo>
                  <a:lnTo>
                    <a:pt x="372" y="48"/>
                  </a:lnTo>
                  <a:lnTo>
                    <a:pt x="348" y="34"/>
                  </a:lnTo>
                  <a:lnTo>
                    <a:pt x="321" y="20"/>
                  </a:lnTo>
                  <a:lnTo>
                    <a:pt x="308" y="13"/>
                  </a:lnTo>
                  <a:lnTo>
                    <a:pt x="295" y="8"/>
                  </a:lnTo>
                  <a:lnTo>
                    <a:pt x="281" y="4"/>
                  </a:lnTo>
                  <a:lnTo>
                    <a:pt x="266" y="0"/>
                  </a:lnTo>
                  <a:lnTo>
                    <a:pt x="266" y="0"/>
                  </a:lnTo>
                  <a:lnTo>
                    <a:pt x="260" y="0"/>
                  </a:lnTo>
                  <a:lnTo>
                    <a:pt x="255" y="1"/>
                  </a:lnTo>
                  <a:lnTo>
                    <a:pt x="249" y="5"/>
                  </a:lnTo>
                  <a:lnTo>
                    <a:pt x="246" y="9"/>
                  </a:lnTo>
                  <a:lnTo>
                    <a:pt x="242" y="13"/>
                  </a:lnTo>
                  <a:lnTo>
                    <a:pt x="240" y="18"/>
                  </a:lnTo>
                  <a:lnTo>
                    <a:pt x="239" y="24"/>
                  </a:lnTo>
                  <a:lnTo>
                    <a:pt x="239" y="29"/>
                  </a:lnTo>
                  <a:lnTo>
                    <a:pt x="239" y="29"/>
                  </a:lnTo>
                  <a:lnTo>
                    <a:pt x="223" y="55"/>
                  </a:lnTo>
                  <a:lnTo>
                    <a:pt x="204" y="88"/>
                  </a:lnTo>
                  <a:lnTo>
                    <a:pt x="185" y="123"/>
                  </a:lnTo>
                  <a:lnTo>
                    <a:pt x="164" y="161"/>
                  </a:lnTo>
                  <a:lnTo>
                    <a:pt x="128" y="237"/>
                  </a:lnTo>
                  <a:lnTo>
                    <a:pt x="99" y="298"/>
                  </a:lnTo>
                  <a:lnTo>
                    <a:pt x="99" y="298"/>
                  </a:lnTo>
                  <a:lnTo>
                    <a:pt x="87" y="320"/>
                  </a:lnTo>
                  <a:lnTo>
                    <a:pt x="70" y="348"/>
                  </a:lnTo>
                  <a:lnTo>
                    <a:pt x="52" y="379"/>
                  </a:lnTo>
                  <a:lnTo>
                    <a:pt x="32" y="413"/>
                  </a:lnTo>
                  <a:lnTo>
                    <a:pt x="23" y="430"/>
                  </a:lnTo>
                  <a:lnTo>
                    <a:pt x="15" y="447"/>
                  </a:lnTo>
                  <a:lnTo>
                    <a:pt x="9" y="464"/>
                  </a:lnTo>
                  <a:lnTo>
                    <a:pt x="4" y="480"/>
                  </a:lnTo>
                  <a:lnTo>
                    <a:pt x="1" y="496"/>
                  </a:lnTo>
                  <a:lnTo>
                    <a:pt x="0" y="510"/>
                  </a:lnTo>
                  <a:lnTo>
                    <a:pt x="1" y="523"/>
                  </a:lnTo>
                  <a:lnTo>
                    <a:pt x="2" y="530"/>
                  </a:lnTo>
                  <a:lnTo>
                    <a:pt x="5" y="535"/>
                  </a:lnTo>
                  <a:lnTo>
                    <a:pt x="5" y="535"/>
                  </a:lnTo>
                  <a:lnTo>
                    <a:pt x="11" y="545"/>
                  </a:lnTo>
                  <a:lnTo>
                    <a:pt x="21" y="555"/>
                  </a:lnTo>
                  <a:lnTo>
                    <a:pt x="31" y="565"/>
                  </a:lnTo>
                  <a:lnTo>
                    <a:pt x="43" y="573"/>
                  </a:lnTo>
                  <a:lnTo>
                    <a:pt x="69" y="590"/>
                  </a:lnTo>
                  <a:lnTo>
                    <a:pt x="91" y="603"/>
                  </a:lnTo>
                  <a:lnTo>
                    <a:pt x="91" y="603"/>
                  </a:lnTo>
                  <a:lnTo>
                    <a:pt x="123" y="623"/>
                  </a:lnTo>
                  <a:lnTo>
                    <a:pt x="154" y="644"/>
                  </a:lnTo>
                  <a:lnTo>
                    <a:pt x="185" y="664"/>
                  </a:lnTo>
                  <a:lnTo>
                    <a:pt x="217" y="684"/>
                  </a:lnTo>
                  <a:lnTo>
                    <a:pt x="217" y="684"/>
                  </a:lnTo>
                  <a:lnTo>
                    <a:pt x="238" y="697"/>
                  </a:lnTo>
                  <a:lnTo>
                    <a:pt x="261" y="713"/>
                  </a:lnTo>
                  <a:lnTo>
                    <a:pt x="286" y="729"/>
                  </a:lnTo>
                  <a:lnTo>
                    <a:pt x="311" y="743"/>
                  </a:lnTo>
                  <a:lnTo>
                    <a:pt x="324" y="749"/>
                  </a:lnTo>
                  <a:lnTo>
                    <a:pt x="337" y="755"/>
                  </a:lnTo>
                  <a:lnTo>
                    <a:pt x="350" y="759"/>
                  </a:lnTo>
                  <a:lnTo>
                    <a:pt x="363" y="763"/>
                  </a:lnTo>
                  <a:lnTo>
                    <a:pt x="376" y="765"/>
                  </a:lnTo>
                  <a:lnTo>
                    <a:pt x="389" y="766"/>
                  </a:lnTo>
                  <a:lnTo>
                    <a:pt x="402" y="765"/>
                  </a:lnTo>
                  <a:lnTo>
                    <a:pt x="416" y="763"/>
                  </a:lnTo>
                  <a:lnTo>
                    <a:pt x="416" y="763"/>
                  </a:lnTo>
                  <a:lnTo>
                    <a:pt x="427" y="757"/>
                  </a:lnTo>
                  <a:lnTo>
                    <a:pt x="440" y="749"/>
                  </a:lnTo>
                  <a:lnTo>
                    <a:pt x="452" y="740"/>
                  </a:lnTo>
                  <a:lnTo>
                    <a:pt x="465" y="729"/>
                  </a:lnTo>
                  <a:lnTo>
                    <a:pt x="477" y="714"/>
                  </a:lnTo>
                  <a:lnTo>
                    <a:pt x="489" y="700"/>
                  </a:lnTo>
                  <a:lnTo>
                    <a:pt x="501" y="684"/>
                  </a:lnTo>
                  <a:lnTo>
                    <a:pt x="511" y="667"/>
                  </a:lnTo>
                  <a:lnTo>
                    <a:pt x="532" y="633"/>
                  </a:lnTo>
                  <a:lnTo>
                    <a:pt x="550" y="599"/>
                  </a:lnTo>
                  <a:lnTo>
                    <a:pt x="578" y="543"/>
                  </a:lnTo>
                  <a:lnTo>
                    <a:pt x="578" y="543"/>
                  </a:lnTo>
                  <a:close/>
                  <a:moveTo>
                    <a:pt x="437" y="696"/>
                  </a:moveTo>
                  <a:lnTo>
                    <a:pt x="437" y="696"/>
                  </a:lnTo>
                  <a:lnTo>
                    <a:pt x="426" y="705"/>
                  </a:lnTo>
                  <a:lnTo>
                    <a:pt x="414" y="712"/>
                  </a:lnTo>
                  <a:lnTo>
                    <a:pt x="404" y="715"/>
                  </a:lnTo>
                  <a:lnTo>
                    <a:pt x="392" y="717"/>
                  </a:lnTo>
                  <a:lnTo>
                    <a:pt x="380" y="717"/>
                  </a:lnTo>
                  <a:lnTo>
                    <a:pt x="368" y="714"/>
                  </a:lnTo>
                  <a:lnTo>
                    <a:pt x="357" y="712"/>
                  </a:lnTo>
                  <a:lnTo>
                    <a:pt x="344" y="706"/>
                  </a:lnTo>
                  <a:lnTo>
                    <a:pt x="320" y="693"/>
                  </a:lnTo>
                  <a:lnTo>
                    <a:pt x="297" y="679"/>
                  </a:lnTo>
                  <a:lnTo>
                    <a:pt x="274" y="664"/>
                  </a:lnTo>
                  <a:lnTo>
                    <a:pt x="253" y="651"/>
                  </a:lnTo>
                  <a:lnTo>
                    <a:pt x="253" y="651"/>
                  </a:lnTo>
                  <a:lnTo>
                    <a:pt x="204" y="624"/>
                  </a:lnTo>
                  <a:lnTo>
                    <a:pt x="151" y="593"/>
                  </a:lnTo>
                  <a:lnTo>
                    <a:pt x="126" y="576"/>
                  </a:lnTo>
                  <a:lnTo>
                    <a:pt x="103" y="559"/>
                  </a:lnTo>
                  <a:lnTo>
                    <a:pt x="79" y="540"/>
                  </a:lnTo>
                  <a:lnTo>
                    <a:pt x="58" y="522"/>
                  </a:lnTo>
                  <a:lnTo>
                    <a:pt x="58" y="522"/>
                  </a:lnTo>
                  <a:lnTo>
                    <a:pt x="56" y="518"/>
                  </a:lnTo>
                  <a:lnTo>
                    <a:pt x="53" y="514"/>
                  </a:lnTo>
                  <a:lnTo>
                    <a:pt x="52" y="509"/>
                  </a:lnTo>
                  <a:lnTo>
                    <a:pt x="51" y="504"/>
                  </a:lnTo>
                  <a:lnTo>
                    <a:pt x="52" y="492"/>
                  </a:lnTo>
                  <a:lnTo>
                    <a:pt x="55" y="477"/>
                  </a:lnTo>
                  <a:lnTo>
                    <a:pt x="60" y="463"/>
                  </a:lnTo>
                  <a:lnTo>
                    <a:pt x="66" y="446"/>
                  </a:lnTo>
                  <a:lnTo>
                    <a:pt x="82" y="413"/>
                  </a:lnTo>
                  <a:lnTo>
                    <a:pt x="102" y="379"/>
                  </a:lnTo>
                  <a:lnTo>
                    <a:pt x="120" y="348"/>
                  </a:lnTo>
                  <a:lnTo>
                    <a:pt x="136" y="323"/>
                  </a:lnTo>
                  <a:lnTo>
                    <a:pt x="145" y="306"/>
                  </a:lnTo>
                  <a:lnTo>
                    <a:pt x="145" y="306"/>
                  </a:lnTo>
                  <a:lnTo>
                    <a:pt x="172" y="247"/>
                  </a:lnTo>
                  <a:lnTo>
                    <a:pt x="208" y="175"/>
                  </a:lnTo>
                  <a:lnTo>
                    <a:pt x="227" y="140"/>
                  </a:lnTo>
                  <a:lnTo>
                    <a:pt x="246" y="105"/>
                  </a:lnTo>
                  <a:lnTo>
                    <a:pt x="264" y="75"/>
                  </a:lnTo>
                  <a:lnTo>
                    <a:pt x="280" y="51"/>
                  </a:lnTo>
                  <a:lnTo>
                    <a:pt x="280" y="51"/>
                  </a:lnTo>
                  <a:lnTo>
                    <a:pt x="300" y="58"/>
                  </a:lnTo>
                  <a:lnTo>
                    <a:pt x="321" y="68"/>
                  </a:lnTo>
                  <a:lnTo>
                    <a:pt x="341" y="79"/>
                  </a:lnTo>
                  <a:lnTo>
                    <a:pt x="362" y="90"/>
                  </a:lnTo>
                  <a:lnTo>
                    <a:pt x="401" y="114"/>
                  </a:lnTo>
                  <a:lnTo>
                    <a:pt x="438" y="136"/>
                  </a:lnTo>
                  <a:lnTo>
                    <a:pt x="438" y="136"/>
                  </a:lnTo>
                  <a:lnTo>
                    <a:pt x="482" y="161"/>
                  </a:lnTo>
                  <a:lnTo>
                    <a:pt x="527" y="187"/>
                  </a:lnTo>
                  <a:lnTo>
                    <a:pt x="527" y="187"/>
                  </a:lnTo>
                  <a:lnTo>
                    <a:pt x="539" y="195"/>
                  </a:lnTo>
                  <a:lnTo>
                    <a:pt x="552" y="204"/>
                  </a:lnTo>
                  <a:lnTo>
                    <a:pt x="576" y="222"/>
                  </a:lnTo>
                  <a:lnTo>
                    <a:pt x="603" y="242"/>
                  </a:lnTo>
                  <a:lnTo>
                    <a:pt x="616" y="250"/>
                  </a:lnTo>
                  <a:lnTo>
                    <a:pt x="629" y="256"/>
                  </a:lnTo>
                  <a:lnTo>
                    <a:pt x="629" y="256"/>
                  </a:lnTo>
                  <a:lnTo>
                    <a:pt x="641" y="263"/>
                  </a:lnTo>
                  <a:lnTo>
                    <a:pt x="643" y="266"/>
                  </a:lnTo>
                  <a:lnTo>
                    <a:pt x="644" y="268"/>
                  </a:lnTo>
                  <a:lnTo>
                    <a:pt x="644" y="272"/>
                  </a:lnTo>
                  <a:lnTo>
                    <a:pt x="643" y="277"/>
                  </a:lnTo>
                  <a:lnTo>
                    <a:pt x="638" y="290"/>
                  </a:lnTo>
                  <a:lnTo>
                    <a:pt x="638" y="290"/>
                  </a:lnTo>
                  <a:lnTo>
                    <a:pt x="629" y="311"/>
                  </a:lnTo>
                  <a:lnTo>
                    <a:pt x="618" y="334"/>
                  </a:lnTo>
                  <a:lnTo>
                    <a:pt x="609" y="354"/>
                  </a:lnTo>
                  <a:lnTo>
                    <a:pt x="607" y="366"/>
                  </a:lnTo>
                  <a:lnTo>
                    <a:pt x="604" y="377"/>
                  </a:lnTo>
                  <a:lnTo>
                    <a:pt x="604" y="377"/>
                  </a:lnTo>
                  <a:lnTo>
                    <a:pt x="600" y="390"/>
                  </a:lnTo>
                  <a:lnTo>
                    <a:pt x="595" y="405"/>
                  </a:lnTo>
                  <a:lnTo>
                    <a:pt x="579" y="446"/>
                  </a:lnTo>
                  <a:lnTo>
                    <a:pt x="557" y="493"/>
                  </a:lnTo>
                  <a:lnTo>
                    <a:pt x="532" y="543"/>
                  </a:lnTo>
                  <a:lnTo>
                    <a:pt x="505" y="591"/>
                  </a:lnTo>
                  <a:lnTo>
                    <a:pt x="478" y="636"/>
                  </a:lnTo>
                  <a:lnTo>
                    <a:pt x="455" y="672"/>
                  </a:lnTo>
                  <a:lnTo>
                    <a:pt x="444" y="685"/>
                  </a:lnTo>
                  <a:lnTo>
                    <a:pt x="437" y="696"/>
                  </a:lnTo>
                  <a:lnTo>
                    <a:pt x="437" y="6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9" name="Freeform 657"/>
            <p:cNvSpPr>
              <a:spLocks/>
            </p:cNvSpPr>
            <p:nvPr/>
          </p:nvSpPr>
          <p:spPr bwMode="auto">
            <a:xfrm>
              <a:off x="4452938" y="2252663"/>
              <a:ext cx="101600" cy="134938"/>
            </a:xfrm>
            <a:custGeom>
              <a:avLst/>
              <a:gdLst/>
              <a:ahLst/>
              <a:cxnLst>
                <a:cxn ang="0">
                  <a:pos x="219" y="209"/>
                </a:cxn>
                <a:cxn ang="0">
                  <a:pos x="247" y="153"/>
                </a:cxn>
                <a:cxn ang="0">
                  <a:pos x="257" y="124"/>
                </a:cxn>
                <a:cxn ang="0">
                  <a:pos x="257" y="93"/>
                </a:cxn>
                <a:cxn ang="0">
                  <a:pos x="254" y="84"/>
                </a:cxn>
                <a:cxn ang="0">
                  <a:pos x="246" y="67"/>
                </a:cxn>
                <a:cxn ang="0">
                  <a:pos x="234" y="52"/>
                </a:cxn>
                <a:cxn ang="0">
                  <a:pos x="211" y="35"/>
                </a:cxn>
                <a:cxn ang="0">
                  <a:pos x="174" y="17"/>
                </a:cxn>
                <a:cxn ang="0">
                  <a:pos x="140" y="3"/>
                </a:cxn>
                <a:cxn ang="0">
                  <a:pos x="131" y="0"/>
                </a:cxn>
                <a:cxn ang="0">
                  <a:pos x="122" y="1"/>
                </a:cxn>
                <a:cxn ang="0">
                  <a:pos x="115" y="5"/>
                </a:cxn>
                <a:cxn ang="0">
                  <a:pos x="107" y="20"/>
                </a:cxn>
                <a:cxn ang="0">
                  <a:pos x="107" y="29"/>
                </a:cxn>
                <a:cxn ang="0">
                  <a:pos x="111" y="37"/>
                </a:cxn>
                <a:cxn ang="0">
                  <a:pos x="119" y="42"/>
                </a:cxn>
                <a:cxn ang="0">
                  <a:pos x="147" y="55"/>
                </a:cxn>
                <a:cxn ang="0">
                  <a:pos x="179" y="69"/>
                </a:cxn>
                <a:cxn ang="0">
                  <a:pos x="199" y="84"/>
                </a:cxn>
                <a:cxn ang="0">
                  <a:pos x="208" y="95"/>
                </a:cxn>
                <a:cxn ang="0">
                  <a:pos x="212" y="110"/>
                </a:cxn>
                <a:cxn ang="0">
                  <a:pos x="211" y="118"/>
                </a:cxn>
                <a:cxn ang="0">
                  <a:pos x="207" y="136"/>
                </a:cxn>
                <a:cxn ang="0">
                  <a:pos x="178" y="187"/>
                </a:cxn>
                <a:cxn ang="0">
                  <a:pos x="174" y="199"/>
                </a:cxn>
                <a:cxn ang="0">
                  <a:pos x="162" y="233"/>
                </a:cxn>
                <a:cxn ang="0">
                  <a:pos x="147" y="268"/>
                </a:cxn>
                <a:cxn ang="0">
                  <a:pos x="137" y="281"/>
                </a:cxn>
                <a:cxn ang="0">
                  <a:pos x="124" y="289"/>
                </a:cxn>
                <a:cxn ang="0">
                  <a:pos x="111" y="290"/>
                </a:cxn>
                <a:cxn ang="0">
                  <a:pos x="101" y="288"/>
                </a:cxn>
                <a:cxn ang="0">
                  <a:pos x="80" y="279"/>
                </a:cxn>
                <a:cxn ang="0">
                  <a:pos x="51" y="259"/>
                </a:cxn>
                <a:cxn ang="0">
                  <a:pos x="34" y="247"/>
                </a:cxn>
                <a:cxn ang="0">
                  <a:pos x="25" y="243"/>
                </a:cxn>
                <a:cxn ang="0">
                  <a:pos x="16" y="245"/>
                </a:cxn>
                <a:cxn ang="0">
                  <a:pos x="9" y="250"/>
                </a:cxn>
                <a:cxn ang="0">
                  <a:pos x="1" y="264"/>
                </a:cxn>
                <a:cxn ang="0">
                  <a:pos x="1" y="272"/>
                </a:cxn>
                <a:cxn ang="0">
                  <a:pos x="4" y="281"/>
                </a:cxn>
                <a:cxn ang="0">
                  <a:pos x="12" y="288"/>
                </a:cxn>
                <a:cxn ang="0">
                  <a:pos x="39" y="305"/>
                </a:cxn>
                <a:cxn ang="0">
                  <a:pos x="69" y="324"/>
                </a:cxn>
                <a:cxn ang="0">
                  <a:pos x="101" y="337"/>
                </a:cxn>
                <a:cxn ang="0">
                  <a:pos x="118" y="339"/>
                </a:cxn>
                <a:cxn ang="0">
                  <a:pos x="134" y="336"/>
                </a:cxn>
                <a:cxn ang="0">
                  <a:pos x="144" y="334"/>
                </a:cxn>
                <a:cxn ang="0">
                  <a:pos x="160" y="323"/>
                </a:cxn>
                <a:cxn ang="0">
                  <a:pos x="174" y="309"/>
                </a:cxn>
                <a:cxn ang="0">
                  <a:pos x="190" y="284"/>
                </a:cxn>
                <a:cxn ang="0">
                  <a:pos x="204" y="246"/>
                </a:cxn>
                <a:cxn ang="0">
                  <a:pos x="219" y="209"/>
                </a:cxn>
              </a:cxnLst>
              <a:rect l="0" t="0" r="r" b="b"/>
              <a:pathLst>
                <a:path w="258" h="339">
                  <a:moveTo>
                    <a:pt x="219" y="209"/>
                  </a:moveTo>
                  <a:lnTo>
                    <a:pt x="219" y="209"/>
                  </a:lnTo>
                  <a:lnTo>
                    <a:pt x="233" y="181"/>
                  </a:lnTo>
                  <a:lnTo>
                    <a:pt x="247" y="153"/>
                  </a:lnTo>
                  <a:lnTo>
                    <a:pt x="253" y="139"/>
                  </a:lnTo>
                  <a:lnTo>
                    <a:pt x="257" y="124"/>
                  </a:lnTo>
                  <a:lnTo>
                    <a:pt x="258" y="109"/>
                  </a:lnTo>
                  <a:lnTo>
                    <a:pt x="257" y="93"/>
                  </a:lnTo>
                  <a:lnTo>
                    <a:pt x="257" y="93"/>
                  </a:lnTo>
                  <a:lnTo>
                    <a:pt x="254" y="84"/>
                  </a:lnTo>
                  <a:lnTo>
                    <a:pt x="251" y="75"/>
                  </a:lnTo>
                  <a:lnTo>
                    <a:pt x="246" y="67"/>
                  </a:lnTo>
                  <a:lnTo>
                    <a:pt x="241" y="60"/>
                  </a:lnTo>
                  <a:lnTo>
                    <a:pt x="234" y="52"/>
                  </a:lnTo>
                  <a:lnTo>
                    <a:pt x="226" y="47"/>
                  </a:lnTo>
                  <a:lnTo>
                    <a:pt x="211" y="35"/>
                  </a:lnTo>
                  <a:lnTo>
                    <a:pt x="192" y="26"/>
                  </a:lnTo>
                  <a:lnTo>
                    <a:pt x="174" y="17"/>
                  </a:lnTo>
                  <a:lnTo>
                    <a:pt x="140" y="3"/>
                  </a:lnTo>
                  <a:lnTo>
                    <a:pt x="140" y="3"/>
                  </a:lnTo>
                  <a:lnTo>
                    <a:pt x="136" y="0"/>
                  </a:lnTo>
                  <a:lnTo>
                    <a:pt x="131" y="0"/>
                  </a:lnTo>
                  <a:lnTo>
                    <a:pt x="127" y="0"/>
                  </a:lnTo>
                  <a:lnTo>
                    <a:pt x="122" y="1"/>
                  </a:lnTo>
                  <a:lnTo>
                    <a:pt x="119" y="3"/>
                  </a:lnTo>
                  <a:lnTo>
                    <a:pt x="115" y="5"/>
                  </a:lnTo>
                  <a:lnTo>
                    <a:pt x="110" y="12"/>
                  </a:lnTo>
                  <a:lnTo>
                    <a:pt x="107" y="20"/>
                  </a:lnTo>
                  <a:lnTo>
                    <a:pt x="107" y="25"/>
                  </a:lnTo>
                  <a:lnTo>
                    <a:pt x="107" y="29"/>
                  </a:lnTo>
                  <a:lnTo>
                    <a:pt x="109" y="33"/>
                  </a:lnTo>
                  <a:lnTo>
                    <a:pt x="111" y="37"/>
                  </a:lnTo>
                  <a:lnTo>
                    <a:pt x="114" y="39"/>
                  </a:lnTo>
                  <a:lnTo>
                    <a:pt x="119" y="42"/>
                  </a:lnTo>
                  <a:lnTo>
                    <a:pt x="119" y="42"/>
                  </a:lnTo>
                  <a:lnTo>
                    <a:pt x="147" y="55"/>
                  </a:lnTo>
                  <a:lnTo>
                    <a:pt x="164" y="61"/>
                  </a:lnTo>
                  <a:lnTo>
                    <a:pt x="179" y="69"/>
                  </a:lnTo>
                  <a:lnTo>
                    <a:pt x="192" y="78"/>
                  </a:lnTo>
                  <a:lnTo>
                    <a:pt x="199" y="84"/>
                  </a:lnTo>
                  <a:lnTo>
                    <a:pt x="204" y="90"/>
                  </a:lnTo>
                  <a:lnTo>
                    <a:pt x="208" y="95"/>
                  </a:lnTo>
                  <a:lnTo>
                    <a:pt x="211" y="103"/>
                  </a:lnTo>
                  <a:lnTo>
                    <a:pt x="212" y="110"/>
                  </a:lnTo>
                  <a:lnTo>
                    <a:pt x="211" y="118"/>
                  </a:lnTo>
                  <a:lnTo>
                    <a:pt x="211" y="118"/>
                  </a:lnTo>
                  <a:lnTo>
                    <a:pt x="209" y="127"/>
                  </a:lnTo>
                  <a:lnTo>
                    <a:pt x="207" y="136"/>
                  </a:lnTo>
                  <a:lnTo>
                    <a:pt x="198" y="154"/>
                  </a:lnTo>
                  <a:lnTo>
                    <a:pt x="178" y="187"/>
                  </a:lnTo>
                  <a:lnTo>
                    <a:pt x="178" y="187"/>
                  </a:lnTo>
                  <a:lnTo>
                    <a:pt x="174" y="199"/>
                  </a:lnTo>
                  <a:lnTo>
                    <a:pt x="169" y="215"/>
                  </a:lnTo>
                  <a:lnTo>
                    <a:pt x="162" y="233"/>
                  </a:lnTo>
                  <a:lnTo>
                    <a:pt x="156" y="251"/>
                  </a:lnTo>
                  <a:lnTo>
                    <a:pt x="147" y="268"/>
                  </a:lnTo>
                  <a:lnTo>
                    <a:pt x="143" y="275"/>
                  </a:lnTo>
                  <a:lnTo>
                    <a:pt x="137" y="281"/>
                  </a:lnTo>
                  <a:lnTo>
                    <a:pt x="131" y="286"/>
                  </a:lnTo>
                  <a:lnTo>
                    <a:pt x="124" y="289"/>
                  </a:lnTo>
                  <a:lnTo>
                    <a:pt x="118" y="290"/>
                  </a:lnTo>
                  <a:lnTo>
                    <a:pt x="111" y="290"/>
                  </a:lnTo>
                  <a:lnTo>
                    <a:pt x="111" y="290"/>
                  </a:lnTo>
                  <a:lnTo>
                    <a:pt x="101" y="288"/>
                  </a:lnTo>
                  <a:lnTo>
                    <a:pt x="90" y="284"/>
                  </a:lnTo>
                  <a:lnTo>
                    <a:pt x="80" y="279"/>
                  </a:lnTo>
                  <a:lnTo>
                    <a:pt x="71" y="272"/>
                  </a:lnTo>
                  <a:lnTo>
                    <a:pt x="51" y="259"/>
                  </a:lnTo>
                  <a:lnTo>
                    <a:pt x="34" y="247"/>
                  </a:lnTo>
                  <a:lnTo>
                    <a:pt x="34" y="247"/>
                  </a:lnTo>
                  <a:lnTo>
                    <a:pt x="29" y="245"/>
                  </a:lnTo>
                  <a:lnTo>
                    <a:pt x="25" y="243"/>
                  </a:lnTo>
                  <a:lnTo>
                    <a:pt x="20" y="245"/>
                  </a:lnTo>
                  <a:lnTo>
                    <a:pt x="16" y="245"/>
                  </a:lnTo>
                  <a:lnTo>
                    <a:pt x="12" y="247"/>
                  </a:lnTo>
                  <a:lnTo>
                    <a:pt x="9" y="250"/>
                  </a:lnTo>
                  <a:lnTo>
                    <a:pt x="4" y="256"/>
                  </a:lnTo>
                  <a:lnTo>
                    <a:pt x="1" y="264"/>
                  </a:lnTo>
                  <a:lnTo>
                    <a:pt x="0" y="268"/>
                  </a:lnTo>
                  <a:lnTo>
                    <a:pt x="1" y="272"/>
                  </a:lnTo>
                  <a:lnTo>
                    <a:pt x="3" y="277"/>
                  </a:lnTo>
                  <a:lnTo>
                    <a:pt x="4" y="281"/>
                  </a:lnTo>
                  <a:lnTo>
                    <a:pt x="8" y="284"/>
                  </a:lnTo>
                  <a:lnTo>
                    <a:pt x="12" y="288"/>
                  </a:lnTo>
                  <a:lnTo>
                    <a:pt x="12" y="288"/>
                  </a:lnTo>
                  <a:lnTo>
                    <a:pt x="39" y="305"/>
                  </a:lnTo>
                  <a:lnTo>
                    <a:pt x="54" y="315"/>
                  </a:lnTo>
                  <a:lnTo>
                    <a:pt x="69" y="324"/>
                  </a:lnTo>
                  <a:lnTo>
                    <a:pt x="85" y="332"/>
                  </a:lnTo>
                  <a:lnTo>
                    <a:pt x="101" y="337"/>
                  </a:lnTo>
                  <a:lnTo>
                    <a:pt x="110" y="339"/>
                  </a:lnTo>
                  <a:lnTo>
                    <a:pt x="118" y="339"/>
                  </a:lnTo>
                  <a:lnTo>
                    <a:pt x="126" y="339"/>
                  </a:lnTo>
                  <a:lnTo>
                    <a:pt x="134" y="336"/>
                  </a:lnTo>
                  <a:lnTo>
                    <a:pt x="134" y="336"/>
                  </a:lnTo>
                  <a:lnTo>
                    <a:pt x="144" y="334"/>
                  </a:lnTo>
                  <a:lnTo>
                    <a:pt x="152" y="328"/>
                  </a:lnTo>
                  <a:lnTo>
                    <a:pt x="160" y="323"/>
                  </a:lnTo>
                  <a:lnTo>
                    <a:pt x="168" y="317"/>
                  </a:lnTo>
                  <a:lnTo>
                    <a:pt x="174" y="309"/>
                  </a:lnTo>
                  <a:lnTo>
                    <a:pt x="179" y="301"/>
                  </a:lnTo>
                  <a:lnTo>
                    <a:pt x="190" y="284"/>
                  </a:lnTo>
                  <a:lnTo>
                    <a:pt x="198" y="266"/>
                  </a:lnTo>
                  <a:lnTo>
                    <a:pt x="204" y="246"/>
                  </a:lnTo>
                  <a:lnTo>
                    <a:pt x="212" y="228"/>
                  </a:lnTo>
                  <a:lnTo>
                    <a:pt x="219" y="209"/>
                  </a:lnTo>
                  <a:lnTo>
                    <a:pt x="219" y="20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0" name="Freeform 658"/>
            <p:cNvSpPr>
              <a:spLocks/>
            </p:cNvSpPr>
            <p:nvPr/>
          </p:nvSpPr>
          <p:spPr bwMode="auto">
            <a:xfrm>
              <a:off x="4497388" y="2281238"/>
              <a:ext cx="446088" cy="314325"/>
            </a:xfrm>
            <a:custGeom>
              <a:avLst/>
              <a:gdLst/>
              <a:ahLst/>
              <a:cxnLst>
                <a:cxn ang="0">
                  <a:pos x="1105" y="555"/>
                </a:cxn>
                <a:cxn ang="0">
                  <a:pos x="1075" y="528"/>
                </a:cxn>
                <a:cxn ang="0">
                  <a:pos x="1028" y="501"/>
                </a:cxn>
                <a:cxn ang="0">
                  <a:pos x="875" y="417"/>
                </a:cxn>
                <a:cxn ang="0">
                  <a:pos x="509" y="210"/>
                </a:cxn>
                <a:cxn ang="0">
                  <a:pos x="144" y="4"/>
                </a:cxn>
                <a:cxn ang="0">
                  <a:pos x="129" y="0"/>
                </a:cxn>
                <a:cxn ang="0">
                  <a:pos x="119" y="6"/>
                </a:cxn>
                <a:cxn ang="0">
                  <a:pos x="110" y="24"/>
                </a:cxn>
                <a:cxn ang="0">
                  <a:pos x="114" y="36"/>
                </a:cxn>
                <a:cxn ang="0">
                  <a:pos x="122" y="43"/>
                </a:cxn>
                <a:cxn ang="0">
                  <a:pos x="587" y="304"/>
                </a:cxn>
                <a:cxn ang="0">
                  <a:pos x="719" y="384"/>
                </a:cxn>
                <a:cxn ang="0">
                  <a:pos x="836" y="450"/>
                </a:cxn>
                <a:cxn ang="0">
                  <a:pos x="1006" y="540"/>
                </a:cxn>
                <a:cxn ang="0">
                  <a:pos x="1054" y="572"/>
                </a:cxn>
                <a:cxn ang="0">
                  <a:pos x="1073" y="593"/>
                </a:cxn>
                <a:cxn ang="0">
                  <a:pos x="1079" y="618"/>
                </a:cxn>
                <a:cxn ang="0">
                  <a:pos x="1073" y="652"/>
                </a:cxn>
                <a:cxn ang="0">
                  <a:pos x="1050" y="702"/>
                </a:cxn>
                <a:cxn ang="0">
                  <a:pos x="1040" y="719"/>
                </a:cxn>
                <a:cxn ang="0">
                  <a:pos x="1023" y="736"/>
                </a:cxn>
                <a:cxn ang="0">
                  <a:pos x="1003" y="745"/>
                </a:cxn>
                <a:cxn ang="0">
                  <a:pos x="973" y="744"/>
                </a:cxn>
                <a:cxn ang="0">
                  <a:pos x="939" y="731"/>
                </a:cxn>
                <a:cxn ang="0">
                  <a:pos x="852" y="682"/>
                </a:cxn>
                <a:cxn ang="0">
                  <a:pos x="734" y="623"/>
                </a:cxn>
                <a:cxn ang="0">
                  <a:pos x="211" y="342"/>
                </a:cxn>
                <a:cxn ang="0">
                  <a:pos x="129" y="295"/>
                </a:cxn>
                <a:cxn ang="0">
                  <a:pos x="48" y="246"/>
                </a:cxn>
                <a:cxn ang="0">
                  <a:pos x="35" y="231"/>
                </a:cxn>
                <a:cxn ang="0">
                  <a:pos x="17" y="230"/>
                </a:cxn>
                <a:cxn ang="0">
                  <a:pos x="3" y="247"/>
                </a:cxn>
                <a:cxn ang="0">
                  <a:pos x="0" y="256"/>
                </a:cxn>
                <a:cxn ang="0">
                  <a:pos x="3" y="268"/>
                </a:cxn>
                <a:cxn ang="0">
                  <a:pos x="12" y="278"/>
                </a:cxn>
                <a:cxn ang="0">
                  <a:pos x="50" y="303"/>
                </a:cxn>
                <a:cxn ang="0">
                  <a:pos x="222" y="401"/>
                </a:cxn>
                <a:cxn ang="0">
                  <a:pos x="586" y="599"/>
                </a:cxn>
                <a:cxn ang="0">
                  <a:pos x="748" y="682"/>
                </a:cxn>
                <a:cxn ang="0">
                  <a:pos x="933" y="778"/>
                </a:cxn>
                <a:cxn ang="0">
                  <a:pos x="955" y="787"/>
                </a:cxn>
                <a:cxn ang="0">
                  <a:pos x="989" y="793"/>
                </a:cxn>
                <a:cxn ang="0">
                  <a:pos x="1019" y="791"/>
                </a:cxn>
                <a:cxn ang="0">
                  <a:pos x="1046" y="779"/>
                </a:cxn>
                <a:cxn ang="0">
                  <a:pos x="1071" y="757"/>
                </a:cxn>
                <a:cxn ang="0">
                  <a:pos x="1084" y="736"/>
                </a:cxn>
                <a:cxn ang="0">
                  <a:pos x="1113" y="674"/>
                </a:cxn>
                <a:cxn ang="0">
                  <a:pos x="1124" y="621"/>
                </a:cxn>
                <a:cxn ang="0">
                  <a:pos x="1120" y="588"/>
                </a:cxn>
                <a:cxn ang="0">
                  <a:pos x="1112" y="566"/>
                </a:cxn>
              </a:cxnLst>
              <a:rect l="0" t="0" r="r" b="b"/>
              <a:pathLst>
                <a:path w="1124" h="793">
                  <a:moveTo>
                    <a:pt x="1112" y="566"/>
                  </a:moveTo>
                  <a:lnTo>
                    <a:pt x="1112" y="566"/>
                  </a:lnTo>
                  <a:lnTo>
                    <a:pt x="1105" y="555"/>
                  </a:lnTo>
                  <a:lnTo>
                    <a:pt x="1096" y="545"/>
                  </a:lnTo>
                  <a:lnTo>
                    <a:pt x="1086" y="536"/>
                  </a:lnTo>
                  <a:lnTo>
                    <a:pt x="1075" y="528"/>
                  </a:lnTo>
                  <a:lnTo>
                    <a:pt x="1050" y="512"/>
                  </a:lnTo>
                  <a:lnTo>
                    <a:pt x="1028" y="501"/>
                  </a:lnTo>
                  <a:lnTo>
                    <a:pt x="1028" y="501"/>
                  </a:lnTo>
                  <a:lnTo>
                    <a:pt x="952" y="459"/>
                  </a:lnTo>
                  <a:lnTo>
                    <a:pt x="875" y="417"/>
                  </a:lnTo>
                  <a:lnTo>
                    <a:pt x="875" y="417"/>
                  </a:lnTo>
                  <a:lnTo>
                    <a:pt x="797" y="374"/>
                  </a:lnTo>
                  <a:lnTo>
                    <a:pt x="708" y="324"/>
                  </a:lnTo>
                  <a:lnTo>
                    <a:pt x="509" y="210"/>
                  </a:lnTo>
                  <a:lnTo>
                    <a:pt x="311" y="98"/>
                  </a:lnTo>
                  <a:lnTo>
                    <a:pt x="144" y="4"/>
                  </a:lnTo>
                  <a:lnTo>
                    <a:pt x="144" y="4"/>
                  </a:lnTo>
                  <a:lnTo>
                    <a:pt x="139" y="1"/>
                  </a:lnTo>
                  <a:lnTo>
                    <a:pt x="133" y="0"/>
                  </a:lnTo>
                  <a:lnTo>
                    <a:pt x="129" y="0"/>
                  </a:lnTo>
                  <a:lnTo>
                    <a:pt x="126" y="1"/>
                  </a:lnTo>
                  <a:lnTo>
                    <a:pt x="122" y="4"/>
                  </a:lnTo>
                  <a:lnTo>
                    <a:pt x="119" y="6"/>
                  </a:lnTo>
                  <a:lnTo>
                    <a:pt x="114" y="13"/>
                  </a:lnTo>
                  <a:lnTo>
                    <a:pt x="110" y="21"/>
                  </a:lnTo>
                  <a:lnTo>
                    <a:pt x="110" y="24"/>
                  </a:lnTo>
                  <a:lnTo>
                    <a:pt x="111" y="28"/>
                  </a:lnTo>
                  <a:lnTo>
                    <a:pt x="112" y="34"/>
                  </a:lnTo>
                  <a:lnTo>
                    <a:pt x="114" y="36"/>
                  </a:lnTo>
                  <a:lnTo>
                    <a:pt x="118" y="40"/>
                  </a:lnTo>
                  <a:lnTo>
                    <a:pt x="122" y="43"/>
                  </a:lnTo>
                  <a:lnTo>
                    <a:pt x="122" y="43"/>
                  </a:lnTo>
                  <a:lnTo>
                    <a:pt x="256" y="117"/>
                  </a:lnTo>
                  <a:lnTo>
                    <a:pt x="422" y="210"/>
                  </a:lnTo>
                  <a:lnTo>
                    <a:pt x="587" y="304"/>
                  </a:lnTo>
                  <a:lnTo>
                    <a:pt x="659" y="346"/>
                  </a:lnTo>
                  <a:lnTo>
                    <a:pt x="719" y="384"/>
                  </a:lnTo>
                  <a:lnTo>
                    <a:pt x="719" y="384"/>
                  </a:lnTo>
                  <a:lnTo>
                    <a:pt x="748" y="401"/>
                  </a:lnTo>
                  <a:lnTo>
                    <a:pt x="777" y="418"/>
                  </a:lnTo>
                  <a:lnTo>
                    <a:pt x="836" y="450"/>
                  </a:lnTo>
                  <a:lnTo>
                    <a:pt x="955" y="512"/>
                  </a:lnTo>
                  <a:lnTo>
                    <a:pt x="955" y="512"/>
                  </a:lnTo>
                  <a:lnTo>
                    <a:pt x="1006" y="540"/>
                  </a:lnTo>
                  <a:lnTo>
                    <a:pt x="1031" y="555"/>
                  </a:lnTo>
                  <a:lnTo>
                    <a:pt x="1054" y="572"/>
                  </a:lnTo>
                  <a:lnTo>
                    <a:pt x="1054" y="572"/>
                  </a:lnTo>
                  <a:lnTo>
                    <a:pt x="1062" y="579"/>
                  </a:lnTo>
                  <a:lnTo>
                    <a:pt x="1069" y="586"/>
                  </a:lnTo>
                  <a:lnTo>
                    <a:pt x="1073" y="593"/>
                  </a:lnTo>
                  <a:lnTo>
                    <a:pt x="1077" y="601"/>
                  </a:lnTo>
                  <a:lnTo>
                    <a:pt x="1078" y="610"/>
                  </a:lnTo>
                  <a:lnTo>
                    <a:pt x="1079" y="618"/>
                  </a:lnTo>
                  <a:lnTo>
                    <a:pt x="1079" y="627"/>
                  </a:lnTo>
                  <a:lnTo>
                    <a:pt x="1078" y="635"/>
                  </a:lnTo>
                  <a:lnTo>
                    <a:pt x="1073" y="652"/>
                  </a:lnTo>
                  <a:lnTo>
                    <a:pt x="1066" y="671"/>
                  </a:lnTo>
                  <a:lnTo>
                    <a:pt x="1058" y="686"/>
                  </a:lnTo>
                  <a:lnTo>
                    <a:pt x="1050" y="702"/>
                  </a:lnTo>
                  <a:lnTo>
                    <a:pt x="1050" y="702"/>
                  </a:lnTo>
                  <a:lnTo>
                    <a:pt x="1045" y="711"/>
                  </a:lnTo>
                  <a:lnTo>
                    <a:pt x="1040" y="719"/>
                  </a:lnTo>
                  <a:lnTo>
                    <a:pt x="1035" y="725"/>
                  </a:lnTo>
                  <a:lnTo>
                    <a:pt x="1028" y="732"/>
                  </a:lnTo>
                  <a:lnTo>
                    <a:pt x="1023" y="736"/>
                  </a:lnTo>
                  <a:lnTo>
                    <a:pt x="1016" y="740"/>
                  </a:lnTo>
                  <a:lnTo>
                    <a:pt x="1010" y="742"/>
                  </a:lnTo>
                  <a:lnTo>
                    <a:pt x="1003" y="745"/>
                  </a:lnTo>
                  <a:lnTo>
                    <a:pt x="997" y="745"/>
                  </a:lnTo>
                  <a:lnTo>
                    <a:pt x="989" y="746"/>
                  </a:lnTo>
                  <a:lnTo>
                    <a:pt x="973" y="744"/>
                  </a:lnTo>
                  <a:lnTo>
                    <a:pt x="957" y="739"/>
                  </a:lnTo>
                  <a:lnTo>
                    <a:pt x="939" y="731"/>
                  </a:lnTo>
                  <a:lnTo>
                    <a:pt x="939" y="731"/>
                  </a:lnTo>
                  <a:lnTo>
                    <a:pt x="917" y="719"/>
                  </a:lnTo>
                  <a:lnTo>
                    <a:pt x="896" y="706"/>
                  </a:lnTo>
                  <a:lnTo>
                    <a:pt x="852" y="682"/>
                  </a:lnTo>
                  <a:lnTo>
                    <a:pt x="852" y="682"/>
                  </a:lnTo>
                  <a:lnTo>
                    <a:pt x="793" y="652"/>
                  </a:lnTo>
                  <a:lnTo>
                    <a:pt x="734" y="623"/>
                  </a:lnTo>
                  <a:lnTo>
                    <a:pt x="675" y="593"/>
                  </a:lnTo>
                  <a:lnTo>
                    <a:pt x="617" y="563"/>
                  </a:lnTo>
                  <a:lnTo>
                    <a:pt x="211" y="342"/>
                  </a:lnTo>
                  <a:lnTo>
                    <a:pt x="211" y="342"/>
                  </a:lnTo>
                  <a:lnTo>
                    <a:pt x="170" y="319"/>
                  </a:lnTo>
                  <a:lnTo>
                    <a:pt x="129" y="295"/>
                  </a:lnTo>
                  <a:lnTo>
                    <a:pt x="89" y="270"/>
                  </a:lnTo>
                  <a:lnTo>
                    <a:pt x="48" y="246"/>
                  </a:lnTo>
                  <a:lnTo>
                    <a:pt x="48" y="246"/>
                  </a:lnTo>
                  <a:lnTo>
                    <a:pt x="46" y="240"/>
                  </a:lnTo>
                  <a:lnTo>
                    <a:pt x="42" y="235"/>
                  </a:lnTo>
                  <a:lnTo>
                    <a:pt x="35" y="231"/>
                  </a:lnTo>
                  <a:lnTo>
                    <a:pt x="30" y="230"/>
                  </a:lnTo>
                  <a:lnTo>
                    <a:pt x="23" y="229"/>
                  </a:lnTo>
                  <a:lnTo>
                    <a:pt x="17" y="230"/>
                  </a:lnTo>
                  <a:lnTo>
                    <a:pt x="10" y="234"/>
                  </a:lnTo>
                  <a:lnTo>
                    <a:pt x="6" y="240"/>
                  </a:lnTo>
                  <a:lnTo>
                    <a:pt x="3" y="247"/>
                  </a:lnTo>
                  <a:lnTo>
                    <a:pt x="3" y="247"/>
                  </a:lnTo>
                  <a:lnTo>
                    <a:pt x="1" y="251"/>
                  </a:lnTo>
                  <a:lnTo>
                    <a:pt x="0" y="256"/>
                  </a:lnTo>
                  <a:lnTo>
                    <a:pt x="0" y="260"/>
                  </a:lnTo>
                  <a:lnTo>
                    <a:pt x="1" y="264"/>
                  </a:lnTo>
                  <a:lnTo>
                    <a:pt x="3" y="268"/>
                  </a:lnTo>
                  <a:lnTo>
                    <a:pt x="5" y="272"/>
                  </a:lnTo>
                  <a:lnTo>
                    <a:pt x="8" y="276"/>
                  </a:lnTo>
                  <a:lnTo>
                    <a:pt x="12" y="278"/>
                  </a:lnTo>
                  <a:lnTo>
                    <a:pt x="12" y="278"/>
                  </a:lnTo>
                  <a:lnTo>
                    <a:pt x="31" y="290"/>
                  </a:lnTo>
                  <a:lnTo>
                    <a:pt x="50" y="303"/>
                  </a:lnTo>
                  <a:lnTo>
                    <a:pt x="69" y="316"/>
                  </a:lnTo>
                  <a:lnTo>
                    <a:pt x="89" y="328"/>
                  </a:lnTo>
                  <a:lnTo>
                    <a:pt x="222" y="401"/>
                  </a:lnTo>
                  <a:lnTo>
                    <a:pt x="222" y="401"/>
                  </a:lnTo>
                  <a:lnTo>
                    <a:pt x="454" y="527"/>
                  </a:lnTo>
                  <a:lnTo>
                    <a:pt x="586" y="599"/>
                  </a:lnTo>
                  <a:lnTo>
                    <a:pt x="688" y="651"/>
                  </a:lnTo>
                  <a:lnTo>
                    <a:pt x="688" y="651"/>
                  </a:lnTo>
                  <a:lnTo>
                    <a:pt x="748" y="682"/>
                  </a:lnTo>
                  <a:lnTo>
                    <a:pt x="810" y="715"/>
                  </a:lnTo>
                  <a:lnTo>
                    <a:pt x="871" y="746"/>
                  </a:lnTo>
                  <a:lnTo>
                    <a:pt x="933" y="778"/>
                  </a:lnTo>
                  <a:lnTo>
                    <a:pt x="933" y="778"/>
                  </a:lnTo>
                  <a:lnTo>
                    <a:pt x="943" y="783"/>
                  </a:lnTo>
                  <a:lnTo>
                    <a:pt x="955" y="787"/>
                  </a:lnTo>
                  <a:lnTo>
                    <a:pt x="967" y="791"/>
                  </a:lnTo>
                  <a:lnTo>
                    <a:pt x="977" y="792"/>
                  </a:lnTo>
                  <a:lnTo>
                    <a:pt x="989" y="793"/>
                  </a:lnTo>
                  <a:lnTo>
                    <a:pt x="999" y="793"/>
                  </a:lnTo>
                  <a:lnTo>
                    <a:pt x="1008" y="793"/>
                  </a:lnTo>
                  <a:lnTo>
                    <a:pt x="1019" y="791"/>
                  </a:lnTo>
                  <a:lnTo>
                    <a:pt x="1028" y="788"/>
                  </a:lnTo>
                  <a:lnTo>
                    <a:pt x="1037" y="784"/>
                  </a:lnTo>
                  <a:lnTo>
                    <a:pt x="1046" y="779"/>
                  </a:lnTo>
                  <a:lnTo>
                    <a:pt x="1056" y="773"/>
                  </a:lnTo>
                  <a:lnTo>
                    <a:pt x="1063" y="765"/>
                  </a:lnTo>
                  <a:lnTo>
                    <a:pt x="1071" y="757"/>
                  </a:lnTo>
                  <a:lnTo>
                    <a:pt x="1078" y="746"/>
                  </a:lnTo>
                  <a:lnTo>
                    <a:pt x="1084" y="736"/>
                  </a:lnTo>
                  <a:lnTo>
                    <a:pt x="1084" y="736"/>
                  </a:lnTo>
                  <a:lnTo>
                    <a:pt x="1096" y="716"/>
                  </a:lnTo>
                  <a:lnTo>
                    <a:pt x="1105" y="695"/>
                  </a:lnTo>
                  <a:lnTo>
                    <a:pt x="1113" y="674"/>
                  </a:lnTo>
                  <a:lnTo>
                    <a:pt x="1120" y="654"/>
                  </a:lnTo>
                  <a:lnTo>
                    <a:pt x="1122" y="631"/>
                  </a:lnTo>
                  <a:lnTo>
                    <a:pt x="1124" y="621"/>
                  </a:lnTo>
                  <a:lnTo>
                    <a:pt x="1122" y="610"/>
                  </a:lnTo>
                  <a:lnTo>
                    <a:pt x="1121" y="599"/>
                  </a:lnTo>
                  <a:lnTo>
                    <a:pt x="1120" y="588"/>
                  </a:lnTo>
                  <a:lnTo>
                    <a:pt x="1116" y="578"/>
                  </a:lnTo>
                  <a:lnTo>
                    <a:pt x="1112" y="566"/>
                  </a:lnTo>
                  <a:lnTo>
                    <a:pt x="1112" y="5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1" name="Freeform 659"/>
            <p:cNvSpPr>
              <a:spLocks/>
            </p:cNvSpPr>
            <p:nvPr/>
          </p:nvSpPr>
          <p:spPr bwMode="auto">
            <a:xfrm>
              <a:off x="4338638" y="2036763"/>
              <a:ext cx="244475" cy="180975"/>
            </a:xfrm>
            <a:custGeom>
              <a:avLst/>
              <a:gdLst/>
              <a:ahLst/>
              <a:cxnLst>
                <a:cxn ang="0">
                  <a:pos x="616" y="331"/>
                </a:cxn>
                <a:cxn ang="0">
                  <a:pos x="601" y="280"/>
                </a:cxn>
                <a:cxn ang="0">
                  <a:pos x="568" y="238"/>
                </a:cxn>
                <a:cxn ang="0">
                  <a:pos x="533" y="216"/>
                </a:cxn>
                <a:cxn ang="0">
                  <a:pos x="429" y="147"/>
                </a:cxn>
                <a:cxn ang="0">
                  <a:pos x="386" y="121"/>
                </a:cxn>
                <a:cxn ang="0">
                  <a:pos x="241" y="47"/>
                </a:cxn>
                <a:cxn ang="0">
                  <a:pos x="176" y="13"/>
                </a:cxn>
                <a:cxn ang="0">
                  <a:pos x="126" y="0"/>
                </a:cxn>
                <a:cxn ang="0">
                  <a:pos x="76" y="7"/>
                </a:cxn>
                <a:cxn ang="0">
                  <a:pos x="46" y="23"/>
                </a:cxn>
                <a:cxn ang="0">
                  <a:pos x="16" y="57"/>
                </a:cxn>
                <a:cxn ang="0">
                  <a:pos x="2" y="101"/>
                </a:cxn>
                <a:cxn ang="0">
                  <a:pos x="2" y="131"/>
                </a:cxn>
                <a:cxn ang="0">
                  <a:pos x="16" y="169"/>
                </a:cxn>
                <a:cxn ang="0">
                  <a:pos x="47" y="197"/>
                </a:cxn>
                <a:cxn ang="0">
                  <a:pos x="66" y="207"/>
                </a:cxn>
                <a:cxn ang="0">
                  <a:pos x="79" y="207"/>
                </a:cxn>
                <a:cxn ang="0">
                  <a:pos x="92" y="195"/>
                </a:cxn>
                <a:cxn ang="0">
                  <a:pos x="95" y="178"/>
                </a:cxn>
                <a:cxn ang="0">
                  <a:pos x="87" y="168"/>
                </a:cxn>
                <a:cxn ang="0">
                  <a:pos x="72" y="159"/>
                </a:cxn>
                <a:cxn ang="0">
                  <a:pos x="51" y="136"/>
                </a:cxn>
                <a:cxn ang="0">
                  <a:pos x="47" y="106"/>
                </a:cxn>
                <a:cxn ang="0">
                  <a:pos x="54" y="83"/>
                </a:cxn>
                <a:cxn ang="0">
                  <a:pos x="70" y="61"/>
                </a:cxn>
                <a:cxn ang="0">
                  <a:pos x="92" y="50"/>
                </a:cxn>
                <a:cxn ang="0">
                  <a:pos x="118" y="47"/>
                </a:cxn>
                <a:cxn ang="0">
                  <a:pos x="170" y="63"/>
                </a:cxn>
                <a:cxn ang="0">
                  <a:pos x="303" y="134"/>
                </a:cxn>
                <a:cxn ang="0">
                  <a:pos x="348" y="153"/>
                </a:cxn>
                <a:cxn ang="0">
                  <a:pos x="408" y="186"/>
                </a:cxn>
                <a:cxn ang="0">
                  <a:pos x="501" y="251"/>
                </a:cxn>
                <a:cxn ang="0">
                  <a:pos x="541" y="283"/>
                </a:cxn>
                <a:cxn ang="0">
                  <a:pos x="565" y="314"/>
                </a:cxn>
                <a:cxn ang="0">
                  <a:pos x="571" y="339"/>
                </a:cxn>
                <a:cxn ang="0">
                  <a:pos x="569" y="359"/>
                </a:cxn>
                <a:cxn ang="0">
                  <a:pos x="562" y="382"/>
                </a:cxn>
                <a:cxn ang="0">
                  <a:pos x="548" y="399"/>
                </a:cxn>
                <a:cxn ang="0">
                  <a:pos x="530" y="410"/>
                </a:cxn>
                <a:cxn ang="0">
                  <a:pos x="509" y="414"/>
                </a:cxn>
                <a:cxn ang="0">
                  <a:pos x="487" y="408"/>
                </a:cxn>
                <a:cxn ang="0">
                  <a:pos x="474" y="403"/>
                </a:cxn>
                <a:cxn ang="0">
                  <a:pos x="459" y="404"/>
                </a:cxn>
                <a:cxn ang="0">
                  <a:pos x="448" y="416"/>
                </a:cxn>
                <a:cxn ang="0">
                  <a:pos x="445" y="432"/>
                </a:cxn>
                <a:cxn ang="0">
                  <a:pos x="452" y="442"/>
                </a:cxn>
                <a:cxn ang="0">
                  <a:pos x="473" y="452"/>
                </a:cxn>
                <a:cxn ang="0">
                  <a:pos x="516" y="459"/>
                </a:cxn>
                <a:cxn ang="0">
                  <a:pos x="554" y="450"/>
                </a:cxn>
                <a:cxn ang="0">
                  <a:pos x="585" y="428"/>
                </a:cxn>
                <a:cxn ang="0">
                  <a:pos x="606" y="393"/>
                </a:cxn>
                <a:cxn ang="0">
                  <a:pos x="618" y="347"/>
                </a:cxn>
              </a:cxnLst>
              <a:rect l="0" t="0" r="r" b="b"/>
              <a:pathLst>
                <a:path w="618" h="459">
                  <a:moveTo>
                    <a:pt x="618" y="347"/>
                  </a:moveTo>
                  <a:lnTo>
                    <a:pt x="618" y="347"/>
                  </a:lnTo>
                  <a:lnTo>
                    <a:pt x="616" y="331"/>
                  </a:lnTo>
                  <a:lnTo>
                    <a:pt x="614" y="314"/>
                  </a:lnTo>
                  <a:lnTo>
                    <a:pt x="609" y="297"/>
                  </a:lnTo>
                  <a:lnTo>
                    <a:pt x="601" y="280"/>
                  </a:lnTo>
                  <a:lnTo>
                    <a:pt x="590" y="265"/>
                  </a:lnTo>
                  <a:lnTo>
                    <a:pt x="580" y="250"/>
                  </a:lnTo>
                  <a:lnTo>
                    <a:pt x="568" y="238"/>
                  </a:lnTo>
                  <a:lnTo>
                    <a:pt x="555" y="229"/>
                  </a:lnTo>
                  <a:lnTo>
                    <a:pt x="555" y="229"/>
                  </a:lnTo>
                  <a:lnTo>
                    <a:pt x="533" y="216"/>
                  </a:lnTo>
                  <a:lnTo>
                    <a:pt x="512" y="203"/>
                  </a:lnTo>
                  <a:lnTo>
                    <a:pt x="470" y="174"/>
                  </a:lnTo>
                  <a:lnTo>
                    <a:pt x="429" y="147"/>
                  </a:lnTo>
                  <a:lnTo>
                    <a:pt x="407" y="134"/>
                  </a:lnTo>
                  <a:lnTo>
                    <a:pt x="386" y="121"/>
                  </a:lnTo>
                  <a:lnTo>
                    <a:pt x="386" y="121"/>
                  </a:lnTo>
                  <a:lnTo>
                    <a:pt x="338" y="96"/>
                  </a:lnTo>
                  <a:lnTo>
                    <a:pt x="289" y="72"/>
                  </a:lnTo>
                  <a:lnTo>
                    <a:pt x="241" y="47"/>
                  </a:lnTo>
                  <a:lnTo>
                    <a:pt x="193" y="23"/>
                  </a:lnTo>
                  <a:lnTo>
                    <a:pt x="193" y="23"/>
                  </a:lnTo>
                  <a:lnTo>
                    <a:pt x="176" y="13"/>
                  </a:lnTo>
                  <a:lnTo>
                    <a:pt x="159" y="7"/>
                  </a:lnTo>
                  <a:lnTo>
                    <a:pt x="142" y="3"/>
                  </a:lnTo>
                  <a:lnTo>
                    <a:pt x="126" y="0"/>
                  </a:lnTo>
                  <a:lnTo>
                    <a:pt x="109" y="0"/>
                  </a:lnTo>
                  <a:lnTo>
                    <a:pt x="93" y="2"/>
                  </a:lnTo>
                  <a:lnTo>
                    <a:pt x="76" y="7"/>
                  </a:lnTo>
                  <a:lnTo>
                    <a:pt x="58" y="15"/>
                  </a:lnTo>
                  <a:lnTo>
                    <a:pt x="58" y="15"/>
                  </a:lnTo>
                  <a:lnTo>
                    <a:pt x="46" y="23"/>
                  </a:lnTo>
                  <a:lnTo>
                    <a:pt x="34" y="32"/>
                  </a:lnTo>
                  <a:lnTo>
                    <a:pt x="24" y="44"/>
                  </a:lnTo>
                  <a:lnTo>
                    <a:pt x="16" y="57"/>
                  </a:lnTo>
                  <a:lnTo>
                    <a:pt x="10" y="71"/>
                  </a:lnTo>
                  <a:lnTo>
                    <a:pt x="4" y="85"/>
                  </a:lnTo>
                  <a:lnTo>
                    <a:pt x="2" y="101"/>
                  </a:lnTo>
                  <a:lnTo>
                    <a:pt x="0" y="115"/>
                  </a:lnTo>
                  <a:lnTo>
                    <a:pt x="0" y="115"/>
                  </a:lnTo>
                  <a:lnTo>
                    <a:pt x="2" y="131"/>
                  </a:lnTo>
                  <a:lnTo>
                    <a:pt x="4" y="146"/>
                  </a:lnTo>
                  <a:lnTo>
                    <a:pt x="10" y="159"/>
                  </a:lnTo>
                  <a:lnTo>
                    <a:pt x="16" y="169"/>
                  </a:lnTo>
                  <a:lnTo>
                    <a:pt x="25" y="180"/>
                  </a:lnTo>
                  <a:lnTo>
                    <a:pt x="36" y="189"/>
                  </a:lnTo>
                  <a:lnTo>
                    <a:pt x="47" y="197"/>
                  </a:lnTo>
                  <a:lnTo>
                    <a:pt x="61" y="204"/>
                  </a:lnTo>
                  <a:lnTo>
                    <a:pt x="61" y="204"/>
                  </a:lnTo>
                  <a:lnTo>
                    <a:pt x="66" y="207"/>
                  </a:lnTo>
                  <a:lnTo>
                    <a:pt x="71" y="207"/>
                  </a:lnTo>
                  <a:lnTo>
                    <a:pt x="75" y="207"/>
                  </a:lnTo>
                  <a:lnTo>
                    <a:pt x="79" y="207"/>
                  </a:lnTo>
                  <a:lnTo>
                    <a:pt x="83" y="204"/>
                  </a:lnTo>
                  <a:lnTo>
                    <a:pt x="87" y="202"/>
                  </a:lnTo>
                  <a:lnTo>
                    <a:pt x="92" y="195"/>
                  </a:lnTo>
                  <a:lnTo>
                    <a:pt x="95" y="187"/>
                  </a:lnTo>
                  <a:lnTo>
                    <a:pt x="95" y="183"/>
                  </a:lnTo>
                  <a:lnTo>
                    <a:pt x="95" y="178"/>
                  </a:lnTo>
                  <a:lnTo>
                    <a:pt x="93" y="174"/>
                  </a:lnTo>
                  <a:lnTo>
                    <a:pt x="91" y="170"/>
                  </a:lnTo>
                  <a:lnTo>
                    <a:pt x="87" y="168"/>
                  </a:lnTo>
                  <a:lnTo>
                    <a:pt x="83" y="165"/>
                  </a:lnTo>
                  <a:lnTo>
                    <a:pt x="83" y="165"/>
                  </a:lnTo>
                  <a:lnTo>
                    <a:pt x="72" y="159"/>
                  </a:lnTo>
                  <a:lnTo>
                    <a:pt x="63" y="151"/>
                  </a:lnTo>
                  <a:lnTo>
                    <a:pt x="57" y="144"/>
                  </a:lnTo>
                  <a:lnTo>
                    <a:pt x="51" y="136"/>
                  </a:lnTo>
                  <a:lnTo>
                    <a:pt x="49" y="127"/>
                  </a:lnTo>
                  <a:lnTo>
                    <a:pt x="47" y="117"/>
                  </a:lnTo>
                  <a:lnTo>
                    <a:pt x="47" y="106"/>
                  </a:lnTo>
                  <a:lnTo>
                    <a:pt x="50" y="93"/>
                  </a:lnTo>
                  <a:lnTo>
                    <a:pt x="50" y="93"/>
                  </a:lnTo>
                  <a:lnTo>
                    <a:pt x="54" y="83"/>
                  </a:lnTo>
                  <a:lnTo>
                    <a:pt x="58" y="75"/>
                  </a:lnTo>
                  <a:lnTo>
                    <a:pt x="63" y="67"/>
                  </a:lnTo>
                  <a:lnTo>
                    <a:pt x="70" y="61"/>
                  </a:lnTo>
                  <a:lnTo>
                    <a:pt x="76" y="57"/>
                  </a:lnTo>
                  <a:lnTo>
                    <a:pt x="84" y="53"/>
                  </a:lnTo>
                  <a:lnTo>
                    <a:pt x="92" y="50"/>
                  </a:lnTo>
                  <a:lnTo>
                    <a:pt x="101" y="47"/>
                  </a:lnTo>
                  <a:lnTo>
                    <a:pt x="109" y="47"/>
                  </a:lnTo>
                  <a:lnTo>
                    <a:pt x="118" y="47"/>
                  </a:lnTo>
                  <a:lnTo>
                    <a:pt x="136" y="50"/>
                  </a:lnTo>
                  <a:lnTo>
                    <a:pt x="155" y="55"/>
                  </a:lnTo>
                  <a:lnTo>
                    <a:pt x="170" y="63"/>
                  </a:lnTo>
                  <a:lnTo>
                    <a:pt x="170" y="63"/>
                  </a:lnTo>
                  <a:lnTo>
                    <a:pt x="258" y="110"/>
                  </a:lnTo>
                  <a:lnTo>
                    <a:pt x="303" y="134"/>
                  </a:lnTo>
                  <a:lnTo>
                    <a:pt x="326" y="144"/>
                  </a:lnTo>
                  <a:lnTo>
                    <a:pt x="348" y="153"/>
                  </a:lnTo>
                  <a:lnTo>
                    <a:pt x="348" y="153"/>
                  </a:lnTo>
                  <a:lnTo>
                    <a:pt x="369" y="163"/>
                  </a:lnTo>
                  <a:lnTo>
                    <a:pt x="389" y="174"/>
                  </a:lnTo>
                  <a:lnTo>
                    <a:pt x="408" y="186"/>
                  </a:lnTo>
                  <a:lnTo>
                    <a:pt x="428" y="198"/>
                  </a:lnTo>
                  <a:lnTo>
                    <a:pt x="465" y="224"/>
                  </a:lnTo>
                  <a:lnTo>
                    <a:pt x="501" y="251"/>
                  </a:lnTo>
                  <a:lnTo>
                    <a:pt x="501" y="251"/>
                  </a:lnTo>
                  <a:lnTo>
                    <a:pt x="528" y="271"/>
                  </a:lnTo>
                  <a:lnTo>
                    <a:pt x="541" y="283"/>
                  </a:lnTo>
                  <a:lnTo>
                    <a:pt x="552" y="295"/>
                  </a:lnTo>
                  <a:lnTo>
                    <a:pt x="562" y="308"/>
                  </a:lnTo>
                  <a:lnTo>
                    <a:pt x="565" y="314"/>
                  </a:lnTo>
                  <a:lnTo>
                    <a:pt x="568" y="322"/>
                  </a:lnTo>
                  <a:lnTo>
                    <a:pt x="569" y="331"/>
                  </a:lnTo>
                  <a:lnTo>
                    <a:pt x="571" y="339"/>
                  </a:lnTo>
                  <a:lnTo>
                    <a:pt x="571" y="348"/>
                  </a:lnTo>
                  <a:lnTo>
                    <a:pt x="569" y="359"/>
                  </a:lnTo>
                  <a:lnTo>
                    <a:pt x="569" y="359"/>
                  </a:lnTo>
                  <a:lnTo>
                    <a:pt x="567" y="367"/>
                  </a:lnTo>
                  <a:lnTo>
                    <a:pt x="564" y="374"/>
                  </a:lnTo>
                  <a:lnTo>
                    <a:pt x="562" y="382"/>
                  </a:lnTo>
                  <a:lnTo>
                    <a:pt x="558" y="389"/>
                  </a:lnTo>
                  <a:lnTo>
                    <a:pt x="552" y="394"/>
                  </a:lnTo>
                  <a:lnTo>
                    <a:pt x="548" y="399"/>
                  </a:lnTo>
                  <a:lnTo>
                    <a:pt x="543" y="403"/>
                  </a:lnTo>
                  <a:lnTo>
                    <a:pt x="537" y="407"/>
                  </a:lnTo>
                  <a:lnTo>
                    <a:pt x="530" y="410"/>
                  </a:lnTo>
                  <a:lnTo>
                    <a:pt x="524" y="412"/>
                  </a:lnTo>
                  <a:lnTo>
                    <a:pt x="517" y="412"/>
                  </a:lnTo>
                  <a:lnTo>
                    <a:pt x="509" y="414"/>
                  </a:lnTo>
                  <a:lnTo>
                    <a:pt x="503" y="412"/>
                  </a:lnTo>
                  <a:lnTo>
                    <a:pt x="495" y="411"/>
                  </a:lnTo>
                  <a:lnTo>
                    <a:pt x="487" y="408"/>
                  </a:lnTo>
                  <a:lnTo>
                    <a:pt x="479" y="404"/>
                  </a:lnTo>
                  <a:lnTo>
                    <a:pt x="479" y="404"/>
                  </a:lnTo>
                  <a:lnTo>
                    <a:pt x="474" y="403"/>
                  </a:lnTo>
                  <a:lnTo>
                    <a:pt x="469" y="403"/>
                  </a:lnTo>
                  <a:lnTo>
                    <a:pt x="465" y="403"/>
                  </a:lnTo>
                  <a:lnTo>
                    <a:pt x="459" y="404"/>
                  </a:lnTo>
                  <a:lnTo>
                    <a:pt x="457" y="407"/>
                  </a:lnTo>
                  <a:lnTo>
                    <a:pt x="453" y="410"/>
                  </a:lnTo>
                  <a:lnTo>
                    <a:pt x="448" y="416"/>
                  </a:lnTo>
                  <a:lnTo>
                    <a:pt x="445" y="424"/>
                  </a:lnTo>
                  <a:lnTo>
                    <a:pt x="445" y="428"/>
                  </a:lnTo>
                  <a:lnTo>
                    <a:pt x="445" y="432"/>
                  </a:lnTo>
                  <a:lnTo>
                    <a:pt x="446" y="436"/>
                  </a:lnTo>
                  <a:lnTo>
                    <a:pt x="449" y="440"/>
                  </a:lnTo>
                  <a:lnTo>
                    <a:pt x="452" y="442"/>
                  </a:lnTo>
                  <a:lnTo>
                    <a:pt x="457" y="445"/>
                  </a:lnTo>
                  <a:lnTo>
                    <a:pt x="457" y="445"/>
                  </a:lnTo>
                  <a:lnTo>
                    <a:pt x="473" y="452"/>
                  </a:lnTo>
                  <a:lnTo>
                    <a:pt x="487" y="455"/>
                  </a:lnTo>
                  <a:lnTo>
                    <a:pt x="501" y="458"/>
                  </a:lnTo>
                  <a:lnTo>
                    <a:pt x="516" y="459"/>
                  </a:lnTo>
                  <a:lnTo>
                    <a:pt x="529" y="458"/>
                  </a:lnTo>
                  <a:lnTo>
                    <a:pt x="542" y="455"/>
                  </a:lnTo>
                  <a:lnTo>
                    <a:pt x="554" y="450"/>
                  </a:lnTo>
                  <a:lnTo>
                    <a:pt x="565" y="445"/>
                  </a:lnTo>
                  <a:lnTo>
                    <a:pt x="576" y="437"/>
                  </a:lnTo>
                  <a:lnTo>
                    <a:pt x="585" y="428"/>
                  </a:lnTo>
                  <a:lnTo>
                    <a:pt x="593" y="418"/>
                  </a:lnTo>
                  <a:lnTo>
                    <a:pt x="601" y="406"/>
                  </a:lnTo>
                  <a:lnTo>
                    <a:pt x="606" y="393"/>
                  </a:lnTo>
                  <a:lnTo>
                    <a:pt x="611" y="378"/>
                  </a:lnTo>
                  <a:lnTo>
                    <a:pt x="615" y="364"/>
                  </a:lnTo>
                  <a:lnTo>
                    <a:pt x="618" y="347"/>
                  </a:lnTo>
                  <a:lnTo>
                    <a:pt x="618" y="3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2" name="Freeform 660"/>
            <p:cNvSpPr>
              <a:spLocks/>
            </p:cNvSpPr>
            <p:nvPr/>
          </p:nvSpPr>
          <p:spPr bwMode="auto">
            <a:xfrm>
              <a:off x="4194176" y="2292350"/>
              <a:ext cx="246063" cy="195263"/>
            </a:xfrm>
            <a:custGeom>
              <a:avLst/>
              <a:gdLst/>
              <a:ahLst/>
              <a:cxnLst>
                <a:cxn ang="0">
                  <a:pos x="623" y="355"/>
                </a:cxn>
                <a:cxn ang="0">
                  <a:pos x="613" y="314"/>
                </a:cxn>
                <a:cxn ang="0">
                  <a:pos x="584" y="270"/>
                </a:cxn>
                <a:cxn ang="0">
                  <a:pos x="556" y="251"/>
                </a:cxn>
                <a:cxn ang="0">
                  <a:pos x="542" y="248"/>
                </a:cxn>
                <a:cxn ang="0">
                  <a:pos x="531" y="253"/>
                </a:cxn>
                <a:cxn ang="0">
                  <a:pos x="522" y="272"/>
                </a:cxn>
                <a:cxn ang="0">
                  <a:pos x="528" y="285"/>
                </a:cxn>
                <a:cxn ang="0">
                  <a:pos x="534" y="291"/>
                </a:cxn>
                <a:cxn ang="0">
                  <a:pos x="558" y="308"/>
                </a:cxn>
                <a:cxn ang="0">
                  <a:pos x="571" y="329"/>
                </a:cxn>
                <a:cxn ang="0">
                  <a:pos x="575" y="352"/>
                </a:cxn>
                <a:cxn ang="0">
                  <a:pos x="571" y="374"/>
                </a:cxn>
                <a:cxn ang="0">
                  <a:pos x="543" y="414"/>
                </a:cxn>
                <a:cxn ang="0">
                  <a:pos x="500" y="439"/>
                </a:cxn>
                <a:cxn ang="0">
                  <a:pos x="466" y="442"/>
                </a:cxn>
                <a:cxn ang="0">
                  <a:pos x="440" y="435"/>
                </a:cxn>
                <a:cxn ang="0">
                  <a:pos x="333" y="374"/>
                </a:cxn>
                <a:cxn ang="0">
                  <a:pos x="214" y="304"/>
                </a:cxn>
                <a:cxn ang="0">
                  <a:pos x="151" y="264"/>
                </a:cxn>
                <a:cxn ang="0">
                  <a:pos x="106" y="242"/>
                </a:cxn>
                <a:cxn ang="0">
                  <a:pos x="80" y="217"/>
                </a:cxn>
                <a:cxn ang="0">
                  <a:pos x="61" y="180"/>
                </a:cxn>
                <a:cxn ang="0">
                  <a:pos x="50" y="141"/>
                </a:cxn>
                <a:cxn ang="0">
                  <a:pos x="59" y="99"/>
                </a:cxn>
                <a:cxn ang="0">
                  <a:pos x="76" y="74"/>
                </a:cxn>
                <a:cxn ang="0">
                  <a:pos x="96" y="57"/>
                </a:cxn>
                <a:cxn ang="0">
                  <a:pos x="118" y="49"/>
                </a:cxn>
                <a:cxn ang="0">
                  <a:pos x="142" y="49"/>
                </a:cxn>
                <a:cxn ang="0">
                  <a:pos x="168" y="59"/>
                </a:cxn>
                <a:cxn ang="0">
                  <a:pos x="181" y="66"/>
                </a:cxn>
                <a:cxn ang="0">
                  <a:pos x="194" y="68"/>
                </a:cxn>
                <a:cxn ang="0">
                  <a:pos x="206" y="56"/>
                </a:cxn>
                <a:cxn ang="0">
                  <a:pos x="208" y="39"/>
                </a:cxn>
                <a:cxn ang="0">
                  <a:pos x="203" y="27"/>
                </a:cxn>
                <a:cxn ang="0">
                  <a:pos x="184" y="15"/>
                </a:cxn>
                <a:cxn ang="0">
                  <a:pos x="139" y="0"/>
                </a:cxn>
                <a:cxn ang="0">
                  <a:pos x="95" y="5"/>
                </a:cxn>
                <a:cxn ang="0">
                  <a:pos x="65" y="21"/>
                </a:cxn>
                <a:cxn ang="0">
                  <a:pos x="24" y="63"/>
                </a:cxn>
                <a:cxn ang="0">
                  <a:pos x="3" y="107"/>
                </a:cxn>
                <a:cxn ang="0">
                  <a:pos x="0" y="132"/>
                </a:cxn>
                <a:cxn ang="0">
                  <a:pos x="7" y="167"/>
                </a:cxn>
                <a:cxn ang="0">
                  <a:pos x="24" y="219"/>
                </a:cxn>
                <a:cxn ang="0">
                  <a:pos x="55" y="264"/>
                </a:cxn>
                <a:cxn ang="0">
                  <a:pos x="71" y="276"/>
                </a:cxn>
                <a:cxn ang="0">
                  <a:pos x="129" y="304"/>
                </a:cxn>
                <a:cxn ang="0">
                  <a:pos x="170" y="331"/>
                </a:cxn>
                <a:cxn ang="0">
                  <a:pos x="212" y="358"/>
                </a:cxn>
                <a:cxn ang="0">
                  <a:pos x="427" y="480"/>
                </a:cxn>
                <a:cxn ang="0">
                  <a:pos x="477" y="490"/>
                </a:cxn>
                <a:cxn ang="0">
                  <a:pos x="526" y="480"/>
                </a:cxn>
                <a:cxn ang="0">
                  <a:pos x="558" y="463"/>
                </a:cxn>
                <a:cxn ang="0">
                  <a:pos x="596" y="427"/>
                </a:cxn>
                <a:cxn ang="0">
                  <a:pos x="619" y="382"/>
                </a:cxn>
              </a:cxnLst>
              <a:rect l="0" t="0" r="r" b="b"/>
              <a:pathLst>
                <a:path w="623" h="490">
                  <a:moveTo>
                    <a:pt x="622" y="363"/>
                  </a:moveTo>
                  <a:lnTo>
                    <a:pt x="622" y="363"/>
                  </a:lnTo>
                  <a:lnTo>
                    <a:pt x="623" y="355"/>
                  </a:lnTo>
                  <a:lnTo>
                    <a:pt x="622" y="346"/>
                  </a:lnTo>
                  <a:lnTo>
                    <a:pt x="619" y="329"/>
                  </a:lnTo>
                  <a:lnTo>
                    <a:pt x="613" y="314"/>
                  </a:lnTo>
                  <a:lnTo>
                    <a:pt x="605" y="298"/>
                  </a:lnTo>
                  <a:lnTo>
                    <a:pt x="596" y="284"/>
                  </a:lnTo>
                  <a:lnTo>
                    <a:pt x="584" y="270"/>
                  </a:lnTo>
                  <a:lnTo>
                    <a:pt x="571" y="260"/>
                  </a:lnTo>
                  <a:lnTo>
                    <a:pt x="556" y="251"/>
                  </a:lnTo>
                  <a:lnTo>
                    <a:pt x="556" y="251"/>
                  </a:lnTo>
                  <a:lnTo>
                    <a:pt x="551" y="248"/>
                  </a:lnTo>
                  <a:lnTo>
                    <a:pt x="547" y="248"/>
                  </a:lnTo>
                  <a:lnTo>
                    <a:pt x="542" y="248"/>
                  </a:lnTo>
                  <a:lnTo>
                    <a:pt x="538" y="248"/>
                  </a:lnTo>
                  <a:lnTo>
                    <a:pt x="534" y="251"/>
                  </a:lnTo>
                  <a:lnTo>
                    <a:pt x="531" y="253"/>
                  </a:lnTo>
                  <a:lnTo>
                    <a:pt x="526" y="260"/>
                  </a:lnTo>
                  <a:lnTo>
                    <a:pt x="524" y="268"/>
                  </a:lnTo>
                  <a:lnTo>
                    <a:pt x="522" y="272"/>
                  </a:lnTo>
                  <a:lnTo>
                    <a:pt x="524" y="277"/>
                  </a:lnTo>
                  <a:lnTo>
                    <a:pt x="525" y="281"/>
                  </a:lnTo>
                  <a:lnTo>
                    <a:pt x="528" y="285"/>
                  </a:lnTo>
                  <a:lnTo>
                    <a:pt x="530" y="287"/>
                  </a:lnTo>
                  <a:lnTo>
                    <a:pt x="534" y="291"/>
                  </a:lnTo>
                  <a:lnTo>
                    <a:pt x="534" y="291"/>
                  </a:lnTo>
                  <a:lnTo>
                    <a:pt x="543" y="297"/>
                  </a:lnTo>
                  <a:lnTo>
                    <a:pt x="551" y="303"/>
                  </a:lnTo>
                  <a:lnTo>
                    <a:pt x="558" y="308"/>
                  </a:lnTo>
                  <a:lnTo>
                    <a:pt x="563" y="315"/>
                  </a:lnTo>
                  <a:lnTo>
                    <a:pt x="567" y="323"/>
                  </a:lnTo>
                  <a:lnTo>
                    <a:pt x="571" y="329"/>
                  </a:lnTo>
                  <a:lnTo>
                    <a:pt x="573" y="337"/>
                  </a:lnTo>
                  <a:lnTo>
                    <a:pt x="575" y="344"/>
                  </a:lnTo>
                  <a:lnTo>
                    <a:pt x="575" y="352"/>
                  </a:lnTo>
                  <a:lnTo>
                    <a:pt x="573" y="359"/>
                  </a:lnTo>
                  <a:lnTo>
                    <a:pt x="572" y="367"/>
                  </a:lnTo>
                  <a:lnTo>
                    <a:pt x="571" y="374"/>
                  </a:lnTo>
                  <a:lnTo>
                    <a:pt x="564" y="388"/>
                  </a:lnTo>
                  <a:lnTo>
                    <a:pt x="555" y="401"/>
                  </a:lnTo>
                  <a:lnTo>
                    <a:pt x="543" y="414"/>
                  </a:lnTo>
                  <a:lnTo>
                    <a:pt x="530" y="425"/>
                  </a:lnTo>
                  <a:lnTo>
                    <a:pt x="516" y="433"/>
                  </a:lnTo>
                  <a:lnTo>
                    <a:pt x="500" y="439"/>
                  </a:lnTo>
                  <a:lnTo>
                    <a:pt x="483" y="442"/>
                  </a:lnTo>
                  <a:lnTo>
                    <a:pt x="474" y="442"/>
                  </a:lnTo>
                  <a:lnTo>
                    <a:pt x="466" y="442"/>
                  </a:lnTo>
                  <a:lnTo>
                    <a:pt x="457" y="440"/>
                  </a:lnTo>
                  <a:lnTo>
                    <a:pt x="449" y="438"/>
                  </a:lnTo>
                  <a:lnTo>
                    <a:pt x="440" y="435"/>
                  </a:lnTo>
                  <a:lnTo>
                    <a:pt x="432" y="430"/>
                  </a:lnTo>
                  <a:lnTo>
                    <a:pt x="432" y="430"/>
                  </a:lnTo>
                  <a:lnTo>
                    <a:pt x="333" y="374"/>
                  </a:lnTo>
                  <a:lnTo>
                    <a:pt x="235" y="318"/>
                  </a:lnTo>
                  <a:lnTo>
                    <a:pt x="235" y="318"/>
                  </a:lnTo>
                  <a:lnTo>
                    <a:pt x="214" y="304"/>
                  </a:lnTo>
                  <a:lnTo>
                    <a:pt x="193" y="290"/>
                  </a:lnTo>
                  <a:lnTo>
                    <a:pt x="172" y="277"/>
                  </a:lnTo>
                  <a:lnTo>
                    <a:pt x="151" y="264"/>
                  </a:lnTo>
                  <a:lnTo>
                    <a:pt x="151" y="264"/>
                  </a:lnTo>
                  <a:lnTo>
                    <a:pt x="129" y="253"/>
                  </a:lnTo>
                  <a:lnTo>
                    <a:pt x="106" y="242"/>
                  </a:lnTo>
                  <a:lnTo>
                    <a:pt x="97" y="234"/>
                  </a:lnTo>
                  <a:lnTo>
                    <a:pt x="88" y="226"/>
                  </a:lnTo>
                  <a:lnTo>
                    <a:pt x="80" y="217"/>
                  </a:lnTo>
                  <a:lnTo>
                    <a:pt x="74" y="206"/>
                  </a:lnTo>
                  <a:lnTo>
                    <a:pt x="74" y="206"/>
                  </a:lnTo>
                  <a:lnTo>
                    <a:pt x="61" y="180"/>
                  </a:lnTo>
                  <a:lnTo>
                    <a:pt x="55" y="167"/>
                  </a:lnTo>
                  <a:lnTo>
                    <a:pt x="51" y="154"/>
                  </a:lnTo>
                  <a:lnTo>
                    <a:pt x="50" y="141"/>
                  </a:lnTo>
                  <a:lnTo>
                    <a:pt x="50" y="127"/>
                  </a:lnTo>
                  <a:lnTo>
                    <a:pt x="53" y="114"/>
                  </a:lnTo>
                  <a:lnTo>
                    <a:pt x="59" y="99"/>
                  </a:lnTo>
                  <a:lnTo>
                    <a:pt x="59" y="99"/>
                  </a:lnTo>
                  <a:lnTo>
                    <a:pt x="70" y="82"/>
                  </a:lnTo>
                  <a:lnTo>
                    <a:pt x="76" y="74"/>
                  </a:lnTo>
                  <a:lnTo>
                    <a:pt x="83" y="68"/>
                  </a:lnTo>
                  <a:lnTo>
                    <a:pt x="89" y="63"/>
                  </a:lnTo>
                  <a:lnTo>
                    <a:pt x="96" y="57"/>
                  </a:lnTo>
                  <a:lnTo>
                    <a:pt x="102" y="53"/>
                  </a:lnTo>
                  <a:lnTo>
                    <a:pt x="110" y="51"/>
                  </a:lnTo>
                  <a:lnTo>
                    <a:pt x="118" y="49"/>
                  </a:lnTo>
                  <a:lnTo>
                    <a:pt x="126" y="48"/>
                  </a:lnTo>
                  <a:lnTo>
                    <a:pt x="134" y="48"/>
                  </a:lnTo>
                  <a:lnTo>
                    <a:pt x="142" y="49"/>
                  </a:lnTo>
                  <a:lnTo>
                    <a:pt x="151" y="52"/>
                  </a:lnTo>
                  <a:lnTo>
                    <a:pt x="159" y="55"/>
                  </a:lnTo>
                  <a:lnTo>
                    <a:pt x="168" y="59"/>
                  </a:lnTo>
                  <a:lnTo>
                    <a:pt x="177" y="64"/>
                  </a:lnTo>
                  <a:lnTo>
                    <a:pt x="177" y="64"/>
                  </a:lnTo>
                  <a:lnTo>
                    <a:pt x="181" y="66"/>
                  </a:lnTo>
                  <a:lnTo>
                    <a:pt x="186" y="68"/>
                  </a:lnTo>
                  <a:lnTo>
                    <a:pt x="190" y="68"/>
                  </a:lnTo>
                  <a:lnTo>
                    <a:pt x="194" y="68"/>
                  </a:lnTo>
                  <a:lnTo>
                    <a:pt x="198" y="65"/>
                  </a:lnTo>
                  <a:lnTo>
                    <a:pt x="201" y="63"/>
                  </a:lnTo>
                  <a:lnTo>
                    <a:pt x="206" y="56"/>
                  </a:lnTo>
                  <a:lnTo>
                    <a:pt x="208" y="48"/>
                  </a:lnTo>
                  <a:lnTo>
                    <a:pt x="210" y="44"/>
                  </a:lnTo>
                  <a:lnTo>
                    <a:pt x="208" y="39"/>
                  </a:lnTo>
                  <a:lnTo>
                    <a:pt x="207" y="35"/>
                  </a:lnTo>
                  <a:lnTo>
                    <a:pt x="206" y="31"/>
                  </a:lnTo>
                  <a:lnTo>
                    <a:pt x="203" y="27"/>
                  </a:lnTo>
                  <a:lnTo>
                    <a:pt x="198" y="25"/>
                  </a:lnTo>
                  <a:lnTo>
                    <a:pt x="198" y="25"/>
                  </a:lnTo>
                  <a:lnTo>
                    <a:pt x="184" y="15"/>
                  </a:lnTo>
                  <a:lnTo>
                    <a:pt x="168" y="8"/>
                  </a:lnTo>
                  <a:lnTo>
                    <a:pt x="153" y="2"/>
                  </a:lnTo>
                  <a:lnTo>
                    <a:pt x="139" y="0"/>
                  </a:lnTo>
                  <a:lnTo>
                    <a:pt x="125" y="0"/>
                  </a:lnTo>
                  <a:lnTo>
                    <a:pt x="110" y="1"/>
                  </a:lnTo>
                  <a:lnTo>
                    <a:pt x="95" y="5"/>
                  </a:lnTo>
                  <a:lnTo>
                    <a:pt x="78" y="13"/>
                  </a:lnTo>
                  <a:lnTo>
                    <a:pt x="78" y="13"/>
                  </a:lnTo>
                  <a:lnTo>
                    <a:pt x="65" y="21"/>
                  </a:lnTo>
                  <a:lnTo>
                    <a:pt x="50" y="32"/>
                  </a:lnTo>
                  <a:lnTo>
                    <a:pt x="37" y="47"/>
                  </a:lnTo>
                  <a:lnTo>
                    <a:pt x="24" y="63"/>
                  </a:lnTo>
                  <a:lnTo>
                    <a:pt x="13" y="81"/>
                  </a:lnTo>
                  <a:lnTo>
                    <a:pt x="6" y="98"/>
                  </a:lnTo>
                  <a:lnTo>
                    <a:pt x="3" y="107"/>
                  </a:lnTo>
                  <a:lnTo>
                    <a:pt x="2" y="115"/>
                  </a:lnTo>
                  <a:lnTo>
                    <a:pt x="0" y="124"/>
                  </a:lnTo>
                  <a:lnTo>
                    <a:pt x="0" y="132"/>
                  </a:lnTo>
                  <a:lnTo>
                    <a:pt x="0" y="132"/>
                  </a:lnTo>
                  <a:lnTo>
                    <a:pt x="3" y="149"/>
                  </a:lnTo>
                  <a:lnTo>
                    <a:pt x="7" y="167"/>
                  </a:lnTo>
                  <a:lnTo>
                    <a:pt x="11" y="185"/>
                  </a:lnTo>
                  <a:lnTo>
                    <a:pt x="17" y="202"/>
                  </a:lnTo>
                  <a:lnTo>
                    <a:pt x="24" y="219"/>
                  </a:lnTo>
                  <a:lnTo>
                    <a:pt x="33" y="235"/>
                  </a:lnTo>
                  <a:lnTo>
                    <a:pt x="44" y="251"/>
                  </a:lnTo>
                  <a:lnTo>
                    <a:pt x="55" y="264"/>
                  </a:lnTo>
                  <a:lnTo>
                    <a:pt x="55" y="264"/>
                  </a:lnTo>
                  <a:lnTo>
                    <a:pt x="63" y="270"/>
                  </a:lnTo>
                  <a:lnTo>
                    <a:pt x="71" y="276"/>
                  </a:lnTo>
                  <a:lnTo>
                    <a:pt x="91" y="286"/>
                  </a:lnTo>
                  <a:lnTo>
                    <a:pt x="110" y="295"/>
                  </a:lnTo>
                  <a:lnTo>
                    <a:pt x="129" y="304"/>
                  </a:lnTo>
                  <a:lnTo>
                    <a:pt x="129" y="304"/>
                  </a:lnTo>
                  <a:lnTo>
                    <a:pt x="150" y="318"/>
                  </a:lnTo>
                  <a:lnTo>
                    <a:pt x="170" y="331"/>
                  </a:lnTo>
                  <a:lnTo>
                    <a:pt x="191" y="345"/>
                  </a:lnTo>
                  <a:lnTo>
                    <a:pt x="212" y="358"/>
                  </a:lnTo>
                  <a:lnTo>
                    <a:pt x="212" y="358"/>
                  </a:lnTo>
                  <a:lnTo>
                    <a:pt x="410" y="471"/>
                  </a:lnTo>
                  <a:lnTo>
                    <a:pt x="410" y="471"/>
                  </a:lnTo>
                  <a:lnTo>
                    <a:pt x="427" y="480"/>
                  </a:lnTo>
                  <a:lnTo>
                    <a:pt x="443" y="485"/>
                  </a:lnTo>
                  <a:lnTo>
                    <a:pt x="460" y="489"/>
                  </a:lnTo>
                  <a:lnTo>
                    <a:pt x="477" y="490"/>
                  </a:lnTo>
                  <a:lnTo>
                    <a:pt x="492" y="489"/>
                  </a:lnTo>
                  <a:lnTo>
                    <a:pt x="509" y="486"/>
                  </a:lnTo>
                  <a:lnTo>
                    <a:pt x="526" y="480"/>
                  </a:lnTo>
                  <a:lnTo>
                    <a:pt x="542" y="472"/>
                  </a:lnTo>
                  <a:lnTo>
                    <a:pt x="542" y="472"/>
                  </a:lnTo>
                  <a:lnTo>
                    <a:pt x="558" y="463"/>
                  </a:lnTo>
                  <a:lnTo>
                    <a:pt x="572" y="452"/>
                  </a:lnTo>
                  <a:lnTo>
                    <a:pt x="585" y="440"/>
                  </a:lnTo>
                  <a:lnTo>
                    <a:pt x="596" y="427"/>
                  </a:lnTo>
                  <a:lnTo>
                    <a:pt x="606" y="413"/>
                  </a:lnTo>
                  <a:lnTo>
                    <a:pt x="614" y="397"/>
                  </a:lnTo>
                  <a:lnTo>
                    <a:pt x="619" y="382"/>
                  </a:lnTo>
                  <a:lnTo>
                    <a:pt x="622" y="363"/>
                  </a:lnTo>
                  <a:lnTo>
                    <a:pt x="622" y="3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3" name="Freeform 661"/>
            <p:cNvSpPr>
              <a:spLocks/>
            </p:cNvSpPr>
            <p:nvPr/>
          </p:nvSpPr>
          <p:spPr bwMode="auto">
            <a:xfrm>
              <a:off x="4151313" y="2563813"/>
              <a:ext cx="407988" cy="128588"/>
            </a:xfrm>
            <a:custGeom>
              <a:avLst/>
              <a:gdLst/>
              <a:ahLst/>
              <a:cxnLst>
                <a:cxn ang="0">
                  <a:pos x="823" y="17"/>
                </a:cxn>
                <a:cxn ang="0">
                  <a:pos x="810" y="22"/>
                </a:cxn>
                <a:cxn ang="0">
                  <a:pos x="800" y="44"/>
                </a:cxn>
                <a:cxn ang="0">
                  <a:pos x="804" y="55"/>
                </a:cxn>
                <a:cxn ang="0">
                  <a:pos x="815" y="61"/>
                </a:cxn>
                <a:cxn ang="0">
                  <a:pos x="852" y="70"/>
                </a:cxn>
                <a:cxn ang="0">
                  <a:pos x="903" y="98"/>
                </a:cxn>
                <a:cxn ang="0">
                  <a:pos x="945" y="136"/>
                </a:cxn>
                <a:cxn ang="0">
                  <a:pos x="959" y="154"/>
                </a:cxn>
                <a:cxn ang="0">
                  <a:pos x="975" y="185"/>
                </a:cxn>
                <a:cxn ang="0">
                  <a:pos x="983" y="217"/>
                </a:cxn>
                <a:cxn ang="0">
                  <a:pos x="975" y="246"/>
                </a:cxn>
                <a:cxn ang="0">
                  <a:pos x="951" y="265"/>
                </a:cxn>
                <a:cxn ang="0">
                  <a:pos x="923" y="273"/>
                </a:cxn>
                <a:cxn ang="0">
                  <a:pos x="794" y="274"/>
                </a:cxn>
                <a:cxn ang="0">
                  <a:pos x="754" y="269"/>
                </a:cxn>
                <a:cxn ang="0">
                  <a:pos x="681" y="264"/>
                </a:cxn>
                <a:cxn ang="0">
                  <a:pos x="558" y="265"/>
                </a:cxn>
                <a:cxn ang="0">
                  <a:pos x="312" y="270"/>
                </a:cxn>
                <a:cxn ang="0">
                  <a:pos x="164" y="266"/>
                </a:cxn>
                <a:cxn ang="0">
                  <a:pos x="126" y="263"/>
                </a:cxn>
                <a:cxn ang="0">
                  <a:pos x="79" y="252"/>
                </a:cxn>
                <a:cxn ang="0">
                  <a:pos x="61" y="240"/>
                </a:cxn>
                <a:cxn ang="0">
                  <a:pos x="53" y="221"/>
                </a:cxn>
                <a:cxn ang="0">
                  <a:pos x="53" y="183"/>
                </a:cxn>
                <a:cxn ang="0">
                  <a:pos x="59" y="154"/>
                </a:cxn>
                <a:cxn ang="0">
                  <a:pos x="72" y="124"/>
                </a:cxn>
                <a:cxn ang="0">
                  <a:pos x="95" y="96"/>
                </a:cxn>
                <a:cxn ang="0">
                  <a:pos x="153" y="56"/>
                </a:cxn>
                <a:cxn ang="0">
                  <a:pos x="194" y="44"/>
                </a:cxn>
                <a:cxn ang="0">
                  <a:pos x="203" y="40"/>
                </a:cxn>
                <a:cxn ang="0">
                  <a:pos x="210" y="31"/>
                </a:cxn>
                <a:cxn ang="0">
                  <a:pos x="206" y="11"/>
                </a:cxn>
                <a:cxn ang="0">
                  <a:pos x="193" y="1"/>
                </a:cxn>
                <a:cxn ang="0">
                  <a:pos x="182" y="0"/>
                </a:cxn>
                <a:cxn ang="0">
                  <a:pos x="121" y="22"/>
                </a:cxn>
                <a:cxn ang="0">
                  <a:pos x="63" y="66"/>
                </a:cxn>
                <a:cxn ang="0">
                  <a:pos x="21" y="124"/>
                </a:cxn>
                <a:cxn ang="0">
                  <a:pos x="4" y="167"/>
                </a:cxn>
                <a:cxn ang="0">
                  <a:pos x="0" y="200"/>
                </a:cxn>
                <a:cxn ang="0">
                  <a:pos x="6" y="232"/>
                </a:cxn>
                <a:cxn ang="0">
                  <a:pos x="21" y="264"/>
                </a:cxn>
                <a:cxn ang="0">
                  <a:pos x="36" y="281"/>
                </a:cxn>
                <a:cxn ang="0">
                  <a:pos x="67" y="299"/>
                </a:cxn>
                <a:cxn ang="0">
                  <a:pos x="121" y="311"/>
                </a:cxn>
                <a:cxn ang="0">
                  <a:pos x="223" y="315"/>
                </a:cxn>
                <a:cxn ang="0">
                  <a:pos x="380" y="314"/>
                </a:cxn>
                <a:cxn ang="0">
                  <a:pos x="605" y="311"/>
                </a:cxn>
                <a:cxn ang="0">
                  <a:pos x="810" y="319"/>
                </a:cxn>
                <a:cxn ang="0">
                  <a:pos x="857" y="321"/>
                </a:cxn>
                <a:cxn ang="0">
                  <a:pos x="929" y="320"/>
                </a:cxn>
                <a:cxn ang="0">
                  <a:pos x="970" y="312"/>
                </a:cxn>
                <a:cxn ang="0">
                  <a:pos x="1000" y="294"/>
                </a:cxn>
                <a:cxn ang="0">
                  <a:pos x="1013" y="273"/>
                </a:cxn>
                <a:cxn ang="0">
                  <a:pos x="1025" y="240"/>
                </a:cxn>
                <a:cxn ang="0">
                  <a:pos x="1027" y="206"/>
                </a:cxn>
                <a:cxn ang="0">
                  <a:pos x="1021" y="174"/>
                </a:cxn>
                <a:cxn ang="0">
                  <a:pos x="988" y="113"/>
                </a:cxn>
                <a:cxn ang="0">
                  <a:pos x="934" y="62"/>
                </a:cxn>
                <a:cxn ang="0">
                  <a:pos x="872" y="28"/>
                </a:cxn>
                <a:cxn ang="0">
                  <a:pos x="828" y="17"/>
                </a:cxn>
              </a:cxnLst>
              <a:rect l="0" t="0" r="r" b="b"/>
              <a:pathLst>
                <a:path w="1027" h="321">
                  <a:moveTo>
                    <a:pt x="828" y="17"/>
                  </a:moveTo>
                  <a:lnTo>
                    <a:pt x="828" y="17"/>
                  </a:lnTo>
                  <a:lnTo>
                    <a:pt x="823" y="17"/>
                  </a:lnTo>
                  <a:lnTo>
                    <a:pt x="818" y="18"/>
                  </a:lnTo>
                  <a:lnTo>
                    <a:pt x="814" y="19"/>
                  </a:lnTo>
                  <a:lnTo>
                    <a:pt x="810" y="22"/>
                  </a:lnTo>
                  <a:lnTo>
                    <a:pt x="804" y="28"/>
                  </a:lnTo>
                  <a:lnTo>
                    <a:pt x="800" y="36"/>
                  </a:lnTo>
                  <a:lnTo>
                    <a:pt x="800" y="44"/>
                  </a:lnTo>
                  <a:lnTo>
                    <a:pt x="800" y="48"/>
                  </a:lnTo>
                  <a:lnTo>
                    <a:pt x="801" y="52"/>
                  </a:lnTo>
                  <a:lnTo>
                    <a:pt x="804" y="55"/>
                  </a:lnTo>
                  <a:lnTo>
                    <a:pt x="808" y="57"/>
                  </a:lnTo>
                  <a:lnTo>
                    <a:pt x="811" y="60"/>
                  </a:lnTo>
                  <a:lnTo>
                    <a:pt x="815" y="61"/>
                  </a:lnTo>
                  <a:lnTo>
                    <a:pt x="815" y="61"/>
                  </a:lnTo>
                  <a:lnTo>
                    <a:pt x="834" y="65"/>
                  </a:lnTo>
                  <a:lnTo>
                    <a:pt x="852" y="70"/>
                  </a:lnTo>
                  <a:lnTo>
                    <a:pt x="870" y="78"/>
                  </a:lnTo>
                  <a:lnTo>
                    <a:pt x="887" y="87"/>
                  </a:lnTo>
                  <a:lnTo>
                    <a:pt x="903" y="98"/>
                  </a:lnTo>
                  <a:lnTo>
                    <a:pt x="917" y="110"/>
                  </a:lnTo>
                  <a:lnTo>
                    <a:pt x="932" y="123"/>
                  </a:lnTo>
                  <a:lnTo>
                    <a:pt x="945" y="136"/>
                  </a:lnTo>
                  <a:lnTo>
                    <a:pt x="945" y="136"/>
                  </a:lnTo>
                  <a:lnTo>
                    <a:pt x="951" y="145"/>
                  </a:lnTo>
                  <a:lnTo>
                    <a:pt x="959" y="154"/>
                  </a:lnTo>
                  <a:lnTo>
                    <a:pt x="966" y="164"/>
                  </a:lnTo>
                  <a:lnTo>
                    <a:pt x="971" y="175"/>
                  </a:lnTo>
                  <a:lnTo>
                    <a:pt x="975" y="185"/>
                  </a:lnTo>
                  <a:lnTo>
                    <a:pt x="979" y="196"/>
                  </a:lnTo>
                  <a:lnTo>
                    <a:pt x="982" y="208"/>
                  </a:lnTo>
                  <a:lnTo>
                    <a:pt x="983" y="217"/>
                  </a:lnTo>
                  <a:lnTo>
                    <a:pt x="982" y="227"/>
                  </a:lnTo>
                  <a:lnTo>
                    <a:pt x="980" y="236"/>
                  </a:lnTo>
                  <a:lnTo>
                    <a:pt x="975" y="246"/>
                  </a:lnTo>
                  <a:lnTo>
                    <a:pt x="970" y="253"/>
                  </a:lnTo>
                  <a:lnTo>
                    <a:pt x="962" y="260"/>
                  </a:lnTo>
                  <a:lnTo>
                    <a:pt x="951" y="265"/>
                  </a:lnTo>
                  <a:lnTo>
                    <a:pt x="938" y="270"/>
                  </a:lnTo>
                  <a:lnTo>
                    <a:pt x="923" y="273"/>
                  </a:lnTo>
                  <a:lnTo>
                    <a:pt x="923" y="273"/>
                  </a:lnTo>
                  <a:lnTo>
                    <a:pt x="881" y="276"/>
                  </a:lnTo>
                  <a:lnTo>
                    <a:pt x="838" y="277"/>
                  </a:lnTo>
                  <a:lnTo>
                    <a:pt x="794" y="274"/>
                  </a:lnTo>
                  <a:lnTo>
                    <a:pt x="774" y="273"/>
                  </a:lnTo>
                  <a:lnTo>
                    <a:pt x="754" y="269"/>
                  </a:lnTo>
                  <a:lnTo>
                    <a:pt x="754" y="269"/>
                  </a:lnTo>
                  <a:lnTo>
                    <a:pt x="730" y="266"/>
                  </a:lnTo>
                  <a:lnTo>
                    <a:pt x="706" y="265"/>
                  </a:lnTo>
                  <a:lnTo>
                    <a:pt x="681" y="264"/>
                  </a:lnTo>
                  <a:lnTo>
                    <a:pt x="656" y="264"/>
                  </a:lnTo>
                  <a:lnTo>
                    <a:pt x="558" y="265"/>
                  </a:lnTo>
                  <a:lnTo>
                    <a:pt x="558" y="265"/>
                  </a:lnTo>
                  <a:lnTo>
                    <a:pt x="460" y="266"/>
                  </a:lnTo>
                  <a:lnTo>
                    <a:pt x="360" y="269"/>
                  </a:lnTo>
                  <a:lnTo>
                    <a:pt x="312" y="270"/>
                  </a:lnTo>
                  <a:lnTo>
                    <a:pt x="262" y="270"/>
                  </a:lnTo>
                  <a:lnTo>
                    <a:pt x="212" y="269"/>
                  </a:lnTo>
                  <a:lnTo>
                    <a:pt x="164" y="266"/>
                  </a:lnTo>
                  <a:lnTo>
                    <a:pt x="164" y="266"/>
                  </a:lnTo>
                  <a:lnTo>
                    <a:pt x="144" y="265"/>
                  </a:lnTo>
                  <a:lnTo>
                    <a:pt x="126" y="263"/>
                  </a:lnTo>
                  <a:lnTo>
                    <a:pt x="88" y="255"/>
                  </a:lnTo>
                  <a:lnTo>
                    <a:pt x="88" y="255"/>
                  </a:lnTo>
                  <a:lnTo>
                    <a:pt x="79" y="252"/>
                  </a:lnTo>
                  <a:lnTo>
                    <a:pt x="72" y="249"/>
                  </a:lnTo>
                  <a:lnTo>
                    <a:pt x="66" y="246"/>
                  </a:lnTo>
                  <a:lnTo>
                    <a:pt x="61" y="240"/>
                  </a:lnTo>
                  <a:lnTo>
                    <a:pt x="57" y="234"/>
                  </a:lnTo>
                  <a:lnTo>
                    <a:pt x="54" y="229"/>
                  </a:lnTo>
                  <a:lnTo>
                    <a:pt x="53" y="221"/>
                  </a:lnTo>
                  <a:lnTo>
                    <a:pt x="51" y="214"/>
                  </a:lnTo>
                  <a:lnTo>
                    <a:pt x="50" y="198"/>
                  </a:lnTo>
                  <a:lnTo>
                    <a:pt x="53" y="183"/>
                  </a:lnTo>
                  <a:lnTo>
                    <a:pt x="55" y="168"/>
                  </a:lnTo>
                  <a:lnTo>
                    <a:pt x="59" y="154"/>
                  </a:lnTo>
                  <a:lnTo>
                    <a:pt x="59" y="154"/>
                  </a:lnTo>
                  <a:lnTo>
                    <a:pt x="62" y="144"/>
                  </a:lnTo>
                  <a:lnTo>
                    <a:pt x="67" y="133"/>
                  </a:lnTo>
                  <a:lnTo>
                    <a:pt x="72" y="124"/>
                  </a:lnTo>
                  <a:lnTo>
                    <a:pt x="79" y="115"/>
                  </a:lnTo>
                  <a:lnTo>
                    <a:pt x="85" y="106"/>
                  </a:lnTo>
                  <a:lnTo>
                    <a:pt x="95" y="96"/>
                  </a:lnTo>
                  <a:lnTo>
                    <a:pt x="113" y="81"/>
                  </a:lnTo>
                  <a:lnTo>
                    <a:pt x="133" y="68"/>
                  </a:lnTo>
                  <a:lnTo>
                    <a:pt x="153" y="56"/>
                  </a:lnTo>
                  <a:lnTo>
                    <a:pt x="174" y="48"/>
                  </a:lnTo>
                  <a:lnTo>
                    <a:pt x="185" y="45"/>
                  </a:lnTo>
                  <a:lnTo>
                    <a:pt x="194" y="44"/>
                  </a:lnTo>
                  <a:lnTo>
                    <a:pt x="194" y="44"/>
                  </a:lnTo>
                  <a:lnTo>
                    <a:pt x="199" y="43"/>
                  </a:lnTo>
                  <a:lnTo>
                    <a:pt x="203" y="40"/>
                  </a:lnTo>
                  <a:lnTo>
                    <a:pt x="206" y="38"/>
                  </a:lnTo>
                  <a:lnTo>
                    <a:pt x="208" y="35"/>
                  </a:lnTo>
                  <a:lnTo>
                    <a:pt x="210" y="31"/>
                  </a:lnTo>
                  <a:lnTo>
                    <a:pt x="211" y="27"/>
                  </a:lnTo>
                  <a:lnTo>
                    <a:pt x="210" y="19"/>
                  </a:lnTo>
                  <a:lnTo>
                    <a:pt x="206" y="11"/>
                  </a:lnTo>
                  <a:lnTo>
                    <a:pt x="201" y="5"/>
                  </a:lnTo>
                  <a:lnTo>
                    <a:pt x="197" y="2"/>
                  </a:lnTo>
                  <a:lnTo>
                    <a:pt x="193" y="1"/>
                  </a:lnTo>
                  <a:lnTo>
                    <a:pt x="188" y="0"/>
                  </a:lnTo>
                  <a:lnTo>
                    <a:pt x="182" y="0"/>
                  </a:lnTo>
                  <a:lnTo>
                    <a:pt x="182" y="0"/>
                  </a:lnTo>
                  <a:lnTo>
                    <a:pt x="161" y="5"/>
                  </a:lnTo>
                  <a:lnTo>
                    <a:pt x="142" y="11"/>
                  </a:lnTo>
                  <a:lnTo>
                    <a:pt x="121" y="22"/>
                  </a:lnTo>
                  <a:lnTo>
                    <a:pt x="101" y="35"/>
                  </a:lnTo>
                  <a:lnTo>
                    <a:pt x="82" y="49"/>
                  </a:lnTo>
                  <a:lnTo>
                    <a:pt x="63" y="66"/>
                  </a:lnTo>
                  <a:lnTo>
                    <a:pt x="48" y="83"/>
                  </a:lnTo>
                  <a:lnTo>
                    <a:pt x="33" y="103"/>
                  </a:lnTo>
                  <a:lnTo>
                    <a:pt x="21" y="124"/>
                  </a:lnTo>
                  <a:lnTo>
                    <a:pt x="11" y="145"/>
                  </a:lnTo>
                  <a:lnTo>
                    <a:pt x="7" y="157"/>
                  </a:lnTo>
                  <a:lnTo>
                    <a:pt x="4" y="167"/>
                  </a:lnTo>
                  <a:lnTo>
                    <a:pt x="3" y="178"/>
                  </a:lnTo>
                  <a:lnTo>
                    <a:pt x="2" y="189"/>
                  </a:lnTo>
                  <a:lnTo>
                    <a:pt x="0" y="200"/>
                  </a:lnTo>
                  <a:lnTo>
                    <a:pt x="2" y="210"/>
                  </a:lnTo>
                  <a:lnTo>
                    <a:pt x="3" y="222"/>
                  </a:lnTo>
                  <a:lnTo>
                    <a:pt x="6" y="232"/>
                  </a:lnTo>
                  <a:lnTo>
                    <a:pt x="10" y="243"/>
                  </a:lnTo>
                  <a:lnTo>
                    <a:pt x="15" y="253"/>
                  </a:lnTo>
                  <a:lnTo>
                    <a:pt x="21" y="264"/>
                  </a:lnTo>
                  <a:lnTo>
                    <a:pt x="28" y="273"/>
                  </a:lnTo>
                  <a:lnTo>
                    <a:pt x="28" y="273"/>
                  </a:lnTo>
                  <a:lnTo>
                    <a:pt x="36" y="281"/>
                  </a:lnTo>
                  <a:lnTo>
                    <a:pt x="45" y="289"/>
                  </a:lnTo>
                  <a:lnTo>
                    <a:pt x="55" y="294"/>
                  </a:lnTo>
                  <a:lnTo>
                    <a:pt x="67" y="299"/>
                  </a:lnTo>
                  <a:lnTo>
                    <a:pt x="80" y="303"/>
                  </a:lnTo>
                  <a:lnTo>
                    <a:pt x="93" y="306"/>
                  </a:lnTo>
                  <a:lnTo>
                    <a:pt x="121" y="311"/>
                  </a:lnTo>
                  <a:lnTo>
                    <a:pt x="148" y="314"/>
                  </a:lnTo>
                  <a:lnTo>
                    <a:pt x="176" y="315"/>
                  </a:lnTo>
                  <a:lnTo>
                    <a:pt x="223" y="315"/>
                  </a:lnTo>
                  <a:lnTo>
                    <a:pt x="223" y="315"/>
                  </a:lnTo>
                  <a:lnTo>
                    <a:pt x="301" y="315"/>
                  </a:lnTo>
                  <a:lnTo>
                    <a:pt x="380" y="314"/>
                  </a:lnTo>
                  <a:lnTo>
                    <a:pt x="535" y="311"/>
                  </a:lnTo>
                  <a:lnTo>
                    <a:pt x="535" y="311"/>
                  </a:lnTo>
                  <a:lnTo>
                    <a:pt x="605" y="311"/>
                  </a:lnTo>
                  <a:lnTo>
                    <a:pt x="674" y="315"/>
                  </a:lnTo>
                  <a:lnTo>
                    <a:pt x="742" y="317"/>
                  </a:lnTo>
                  <a:lnTo>
                    <a:pt x="810" y="319"/>
                  </a:lnTo>
                  <a:lnTo>
                    <a:pt x="810" y="319"/>
                  </a:lnTo>
                  <a:lnTo>
                    <a:pt x="832" y="319"/>
                  </a:lnTo>
                  <a:lnTo>
                    <a:pt x="857" y="321"/>
                  </a:lnTo>
                  <a:lnTo>
                    <a:pt x="886" y="321"/>
                  </a:lnTo>
                  <a:lnTo>
                    <a:pt x="915" y="321"/>
                  </a:lnTo>
                  <a:lnTo>
                    <a:pt x="929" y="320"/>
                  </a:lnTo>
                  <a:lnTo>
                    <a:pt x="944" y="319"/>
                  </a:lnTo>
                  <a:lnTo>
                    <a:pt x="957" y="316"/>
                  </a:lnTo>
                  <a:lnTo>
                    <a:pt x="970" y="312"/>
                  </a:lnTo>
                  <a:lnTo>
                    <a:pt x="982" y="307"/>
                  </a:lnTo>
                  <a:lnTo>
                    <a:pt x="992" y="302"/>
                  </a:lnTo>
                  <a:lnTo>
                    <a:pt x="1000" y="294"/>
                  </a:lnTo>
                  <a:lnTo>
                    <a:pt x="1008" y="285"/>
                  </a:lnTo>
                  <a:lnTo>
                    <a:pt x="1008" y="285"/>
                  </a:lnTo>
                  <a:lnTo>
                    <a:pt x="1013" y="273"/>
                  </a:lnTo>
                  <a:lnTo>
                    <a:pt x="1018" y="263"/>
                  </a:lnTo>
                  <a:lnTo>
                    <a:pt x="1022" y="251"/>
                  </a:lnTo>
                  <a:lnTo>
                    <a:pt x="1025" y="240"/>
                  </a:lnTo>
                  <a:lnTo>
                    <a:pt x="1027" y="229"/>
                  </a:lnTo>
                  <a:lnTo>
                    <a:pt x="1027" y="218"/>
                  </a:lnTo>
                  <a:lnTo>
                    <a:pt x="1027" y="206"/>
                  </a:lnTo>
                  <a:lnTo>
                    <a:pt x="1026" y="196"/>
                  </a:lnTo>
                  <a:lnTo>
                    <a:pt x="1023" y="184"/>
                  </a:lnTo>
                  <a:lnTo>
                    <a:pt x="1021" y="174"/>
                  </a:lnTo>
                  <a:lnTo>
                    <a:pt x="1013" y="153"/>
                  </a:lnTo>
                  <a:lnTo>
                    <a:pt x="1001" y="132"/>
                  </a:lnTo>
                  <a:lnTo>
                    <a:pt x="988" y="113"/>
                  </a:lnTo>
                  <a:lnTo>
                    <a:pt x="972" y="95"/>
                  </a:lnTo>
                  <a:lnTo>
                    <a:pt x="954" y="78"/>
                  </a:lnTo>
                  <a:lnTo>
                    <a:pt x="934" y="62"/>
                  </a:lnTo>
                  <a:lnTo>
                    <a:pt x="915" y="49"/>
                  </a:lnTo>
                  <a:lnTo>
                    <a:pt x="894" y="38"/>
                  </a:lnTo>
                  <a:lnTo>
                    <a:pt x="872" y="28"/>
                  </a:lnTo>
                  <a:lnTo>
                    <a:pt x="849" y="22"/>
                  </a:lnTo>
                  <a:lnTo>
                    <a:pt x="828" y="17"/>
                  </a:lnTo>
                  <a:lnTo>
                    <a:pt x="828" y="1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4" name="Freeform 662"/>
            <p:cNvSpPr>
              <a:spLocks/>
            </p:cNvSpPr>
            <p:nvPr/>
          </p:nvSpPr>
          <p:spPr bwMode="auto">
            <a:xfrm>
              <a:off x="4217988" y="2563813"/>
              <a:ext cx="268288" cy="23813"/>
            </a:xfrm>
            <a:custGeom>
              <a:avLst/>
              <a:gdLst/>
              <a:ahLst/>
              <a:cxnLst>
                <a:cxn ang="0">
                  <a:pos x="661" y="11"/>
                </a:cxn>
                <a:cxn ang="0">
                  <a:pos x="661" y="11"/>
                </a:cxn>
                <a:cxn ang="0">
                  <a:pos x="646" y="6"/>
                </a:cxn>
                <a:cxn ang="0">
                  <a:pos x="630" y="4"/>
                </a:cxn>
                <a:cxn ang="0">
                  <a:pos x="614" y="2"/>
                </a:cxn>
                <a:cxn ang="0">
                  <a:pos x="597" y="2"/>
                </a:cxn>
                <a:cxn ang="0">
                  <a:pos x="563" y="4"/>
                </a:cxn>
                <a:cxn ang="0">
                  <a:pos x="532" y="5"/>
                </a:cxn>
                <a:cxn ang="0">
                  <a:pos x="532" y="5"/>
                </a:cxn>
                <a:cxn ang="0">
                  <a:pos x="491" y="4"/>
                </a:cxn>
                <a:cxn ang="0">
                  <a:pos x="452" y="2"/>
                </a:cxn>
                <a:cxn ang="0">
                  <a:pos x="413" y="0"/>
                </a:cxn>
                <a:cxn ang="0">
                  <a:pos x="372" y="0"/>
                </a:cxn>
                <a:cxn ang="0">
                  <a:pos x="22" y="0"/>
                </a:cxn>
                <a:cxn ang="0">
                  <a:pos x="22" y="0"/>
                </a:cxn>
                <a:cxn ang="0">
                  <a:pos x="17" y="0"/>
                </a:cxn>
                <a:cxn ang="0">
                  <a:pos x="11" y="1"/>
                </a:cxn>
                <a:cxn ang="0">
                  <a:pos x="7" y="4"/>
                </a:cxn>
                <a:cxn ang="0">
                  <a:pos x="5" y="6"/>
                </a:cxn>
                <a:cxn ang="0">
                  <a:pos x="2" y="10"/>
                </a:cxn>
                <a:cxn ang="0">
                  <a:pos x="1" y="14"/>
                </a:cxn>
                <a:cxn ang="0">
                  <a:pos x="0" y="22"/>
                </a:cxn>
                <a:cxn ang="0">
                  <a:pos x="1" y="30"/>
                </a:cxn>
                <a:cxn ang="0">
                  <a:pos x="2" y="34"/>
                </a:cxn>
                <a:cxn ang="0">
                  <a:pos x="5" y="38"/>
                </a:cxn>
                <a:cxn ang="0">
                  <a:pos x="7" y="40"/>
                </a:cxn>
                <a:cxn ang="0">
                  <a:pos x="11" y="43"/>
                </a:cxn>
                <a:cxn ang="0">
                  <a:pos x="17" y="44"/>
                </a:cxn>
                <a:cxn ang="0">
                  <a:pos x="22" y="44"/>
                </a:cxn>
                <a:cxn ang="0">
                  <a:pos x="354" y="44"/>
                </a:cxn>
                <a:cxn ang="0">
                  <a:pos x="354" y="44"/>
                </a:cxn>
                <a:cxn ang="0">
                  <a:pos x="389" y="45"/>
                </a:cxn>
                <a:cxn ang="0">
                  <a:pos x="425" y="48"/>
                </a:cxn>
                <a:cxn ang="0">
                  <a:pos x="460" y="51"/>
                </a:cxn>
                <a:cxn ang="0">
                  <a:pos x="477" y="51"/>
                </a:cxn>
                <a:cxn ang="0">
                  <a:pos x="495" y="51"/>
                </a:cxn>
                <a:cxn ang="0">
                  <a:pos x="495" y="51"/>
                </a:cxn>
                <a:cxn ang="0">
                  <a:pos x="532" y="48"/>
                </a:cxn>
                <a:cxn ang="0">
                  <a:pos x="574" y="45"/>
                </a:cxn>
                <a:cxn ang="0">
                  <a:pos x="593" y="45"/>
                </a:cxn>
                <a:cxn ang="0">
                  <a:pos x="614" y="47"/>
                </a:cxn>
                <a:cxn ang="0">
                  <a:pos x="633" y="51"/>
                </a:cxn>
                <a:cxn ang="0">
                  <a:pos x="648" y="56"/>
                </a:cxn>
                <a:cxn ang="0">
                  <a:pos x="648" y="56"/>
                </a:cxn>
                <a:cxn ang="0">
                  <a:pos x="654" y="57"/>
                </a:cxn>
                <a:cxn ang="0">
                  <a:pos x="659" y="57"/>
                </a:cxn>
                <a:cxn ang="0">
                  <a:pos x="663" y="56"/>
                </a:cxn>
                <a:cxn ang="0">
                  <a:pos x="667" y="55"/>
                </a:cxn>
                <a:cxn ang="0">
                  <a:pos x="669" y="52"/>
                </a:cxn>
                <a:cxn ang="0">
                  <a:pos x="672" y="49"/>
                </a:cxn>
                <a:cxn ang="0">
                  <a:pos x="676" y="42"/>
                </a:cxn>
                <a:cxn ang="0">
                  <a:pos x="676" y="34"/>
                </a:cxn>
                <a:cxn ang="0">
                  <a:pos x="675" y="25"/>
                </a:cxn>
                <a:cxn ang="0">
                  <a:pos x="672" y="21"/>
                </a:cxn>
                <a:cxn ang="0">
                  <a:pos x="669" y="17"/>
                </a:cxn>
                <a:cxn ang="0">
                  <a:pos x="665" y="14"/>
                </a:cxn>
                <a:cxn ang="0">
                  <a:pos x="661" y="11"/>
                </a:cxn>
                <a:cxn ang="0">
                  <a:pos x="661" y="11"/>
                </a:cxn>
              </a:cxnLst>
              <a:rect l="0" t="0" r="r" b="b"/>
              <a:pathLst>
                <a:path w="676" h="57">
                  <a:moveTo>
                    <a:pt x="661" y="11"/>
                  </a:moveTo>
                  <a:lnTo>
                    <a:pt x="661" y="11"/>
                  </a:lnTo>
                  <a:lnTo>
                    <a:pt x="646" y="6"/>
                  </a:lnTo>
                  <a:lnTo>
                    <a:pt x="630" y="4"/>
                  </a:lnTo>
                  <a:lnTo>
                    <a:pt x="614" y="2"/>
                  </a:lnTo>
                  <a:lnTo>
                    <a:pt x="597" y="2"/>
                  </a:lnTo>
                  <a:lnTo>
                    <a:pt x="563" y="4"/>
                  </a:lnTo>
                  <a:lnTo>
                    <a:pt x="532" y="5"/>
                  </a:lnTo>
                  <a:lnTo>
                    <a:pt x="532" y="5"/>
                  </a:lnTo>
                  <a:lnTo>
                    <a:pt x="491" y="4"/>
                  </a:lnTo>
                  <a:lnTo>
                    <a:pt x="452" y="2"/>
                  </a:lnTo>
                  <a:lnTo>
                    <a:pt x="413" y="0"/>
                  </a:lnTo>
                  <a:lnTo>
                    <a:pt x="372" y="0"/>
                  </a:lnTo>
                  <a:lnTo>
                    <a:pt x="22" y="0"/>
                  </a:lnTo>
                  <a:lnTo>
                    <a:pt x="22" y="0"/>
                  </a:lnTo>
                  <a:lnTo>
                    <a:pt x="17" y="0"/>
                  </a:lnTo>
                  <a:lnTo>
                    <a:pt x="11" y="1"/>
                  </a:lnTo>
                  <a:lnTo>
                    <a:pt x="7" y="4"/>
                  </a:lnTo>
                  <a:lnTo>
                    <a:pt x="5" y="6"/>
                  </a:lnTo>
                  <a:lnTo>
                    <a:pt x="2" y="10"/>
                  </a:lnTo>
                  <a:lnTo>
                    <a:pt x="1" y="14"/>
                  </a:lnTo>
                  <a:lnTo>
                    <a:pt x="0" y="22"/>
                  </a:lnTo>
                  <a:lnTo>
                    <a:pt x="1" y="30"/>
                  </a:lnTo>
                  <a:lnTo>
                    <a:pt x="2" y="34"/>
                  </a:lnTo>
                  <a:lnTo>
                    <a:pt x="5" y="38"/>
                  </a:lnTo>
                  <a:lnTo>
                    <a:pt x="7" y="40"/>
                  </a:lnTo>
                  <a:lnTo>
                    <a:pt x="11" y="43"/>
                  </a:lnTo>
                  <a:lnTo>
                    <a:pt x="17" y="44"/>
                  </a:lnTo>
                  <a:lnTo>
                    <a:pt x="22" y="44"/>
                  </a:lnTo>
                  <a:lnTo>
                    <a:pt x="354" y="44"/>
                  </a:lnTo>
                  <a:lnTo>
                    <a:pt x="354" y="44"/>
                  </a:lnTo>
                  <a:lnTo>
                    <a:pt x="389" y="45"/>
                  </a:lnTo>
                  <a:lnTo>
                    <a:pt x="425" y="48"/>
                  </a:lnTo>
                  <a:lnTo>
                    <a:pt x="460" y="51"/>
                  </a:lnTo>
                  <a:lnTo>
                    <a:pt x="477" y="51"/>
                  </a:lnTo>
                  <a:lnTo>
                    <a:pt x="495" y="51"/>
                  </a:lnTo>
                  <a:lnTo>
                    <a:pt x="495" y="51"/>
                  </a:lnTo>
                  <a:lnTo>
                    <a:pt x="532" y="48"/>
                  </a:lnTo>
                  <a:lnTo>
                    <a:pt x="574" y="45"/>
                  </a:lnTo>
                  <a:lnTo>
                    <a:pt x="593" y="45"/>
                  </a:lnTo>
                  <a:lnTo>
                    <a:pt x="614" y="47"/>
                  </a:lnTo>
                  <a:lnTo>
                    <a:pt x="633" y="51"/>
                  </a:lnTo>
                  <a:lnTo>
                    <a:pt x="648" y="56"/>
                  </a:lnTo>
                  <a:lnTo>
                    <a:pt x="648" y="56"/>
                  </a:lnTo>
                  <a:lnTo>
                    <a:pt x="654" y="57"/>
                  </a:lnTo>
                  <a:lnTo>
                    <a:pt x="659" y="57"/>
                  </a:lnTo>
                  <a:lnTo>
                    <a:pt x="663" y="56"/>
                  </a:lnTo>
                  <a:lnTo>
                    <a:pt x="667" y="55"/>
                  </a:lnTo>
                  <a:lnTo>
                    <a:pt x="669" y="52"/>
                  </a:lnTo>
                  <a:lnTo>
                    <a:pt x="672" y="49"/>
                  </a:lnTo>
                  <a:lnTo>
                    <a:pt x="676" y="42"/>
                  </a:lnTo>
                  <a:lnTo>
                    <a:pt x="676" y="34"/>
                  </a:lnTo>
                  <a:lnTo>
                    <a:pt x="675" y="25"/>
                  </a:lnTo>
                  <a:lnTo>
                    <a:pt x="672" y="21"/>
                  </a:lnTo>
                  <a:lnTo>
                    <a:pt x="669" y="17"/>
                  </a:lnTo>
                  <a:lnTo>
                    <a:pt x="665" y="14"/>
                  </a:lnTo>
                  <a:lnTo>
                    <a:pt x="661" y="11"/>
                  </a:lnTo>
                  <a:lnTo>
                    <a:pt x="661"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5" name="Freeform 663"/>
            <p:cNvSpPr>
              <a:spLocks/>
            </p:cNvSpPr>
            <p:nvPr/>
          </p:nvSpPr>
          <p:spPr bwMode="auto">
            <a:xfrm>
              <a:off x="4152901" y="2667000"/>
              <a:ext cx="404813" cy="69850"/>
            </a:xfrm>
            <a:custGeom>
              <a:avLst/>
              <a:gdLst/>
              <a:ahLst/>
              <a:cxnLst>
                <a:cxn ang="0">
                  <a:pos x="967" y="13"/>
                </a:cxn>
                <a:cxn ang="0">
                  <a:pos x="952" y="13"/>
                </a:cxn>
                <a:cxn ang="0">
                  <a:pos x="941" y="25"/>
                </a:cxn>
                <a:cxn ang="0">
                  <a:pos x="937" y="41"/>
                </a:cxn>
                <a:cxn ang="0">
                  <a:pos x="945" y="51"/>
                </a:cxn>
                <a:cxn ang="0">
                  <a:pos x="955" y="58"/>
                </a:cxn>
                <a:cxn ang="0">
                  <a:pos x="968" y="72"/>
                </a:cxn>
                <a:cxn ang="0">
                  <a:pos x="972" y="88"/>
                </a:cxn>
                <a:cxn ang="0">
                  <a:pos x="968" y="103"/>
                </a:cxn>
                <a:cxn ang="0">
                  <a:pos x="954" y="115"/>
                </a:cxn>
                <a:cxn ang="0">
                  <a:pos x="931" y="122"/>
                </a:cxn>
                <a:cxn ang="0">
                  <a:pos x="874" y="122"/>
                </a:cxn>
                <a:cxn ang="0">
                  <a:pos x="815" y="123"/>
                </a:cxn>
                <a:cxn ang="0">
                  <a:pos x="725" y="128"/>
                </a:cxn>
                <a:cxn ang="0">
                  <a:pos x="563" y="127"/>
                </a:cxn>
                <a:cxn ang="0">
                  <a:pos x="437" y="126"/>
                </a:cxn>
                <a:cxn ang="0">
                  <a:pos x="256" y="122"/>
                </a:cxn>
                <a:cxn ang="0">
                  <a:pos x="216" y="120"/>
                </a:cxn>
                <a:cxn ang="0">
                  <a:pos x="174" y="118"/>
                </a:cxn>
                <a:cxn ang="0">
                  <a:pos x="123" y="119"/>
                </a:cxn>
                <a:cxn ang="0">
                  <a:pos x="67" y="106"/>
                </a:cxn>
                <a:cxn ang="0">
                  <a:pos x="47" y="84"/>
                </a:cxn>
                <a:cxn ang="0">
                  <a:pos x="47" y="71"/>
                </a:cxn>
                <a:cxn ang="0">
                  <a:pos x="58" y="54"/>
                </a:cxn>
                <a:cxn ang="0">
                  <a:pos x="75" y="44"/>
                </a:cxn>
                <a:cxn ang="0">
                  <a:pos x="85" y="38"/>
                </a:cxn>
                <a:cxn ang="0">
                  <a:pos x="92" y="21"/>
                </a:cxn>
                <a:cxn ang="0">
                  <a:pos x="85" y="7"/>
                </a:cxn>
                <a:cxn ang="0">
                  <a:pos x="75" y="0"/>
                </a:cxn>
                <a:cxn ang="0">
                  <a:pos x="52" y="1"/>
                </a:cxn>
                <a:cxn ang="0">
                  <a:pos x="17" y="20"/>
                </a:cxn>
                <a:cxn ang="0">
                  <a:pos x="1" y="55"/>
                </a:cxn>
                <a:cxn ang="0">
                  <a:pos x="1" y="82"/>
                </a:cxn>
                <a:cxn ang="0">
                  <a:pos x="5" y="109"/>
                </a:cxn>
                <a:cxn ang="0">
                  <a:pos x="17" y="129"/>
                </a:cxn>
                <a:cxn ang="0">
                  <a:pos x="35" y="144"/>
                </a:cxn>
                <a:cxn ang="0">
                  <a:pos x="85" y="161"/>
                </a:cxn>
                <a:cxn ang="0">
                  <a:pos x="165" y="166"/>
                </a:cxn>
                <a:cxn ang="0">
                  <a:pos x="243" y="167"/>
                </a:cxn>
                <a:cxn ang="0">
                  <a:pos x="402" y="173"/>
                </a:cxn>
                <a:cxn ang="0">
                  <a:pos x="509" y="171"/>
                </a:cxn>
                <a:cxn ang="0">
                  <a:pos x="648" y="173"/>
                </a:cxn>
                <a:cxn ang="0">
                  <a:pos x="704" y="178"/>
                </a:cxn>
                <a:cxn ang="0">
                  <a:pos x="795" y="175"/>
                </a:cxn>
                <a:cxn ang="0">
                  <a:pos x="918" y="167"/>
                </a:cxn>
                <a:cxn ang="0">
                  <a:pos x="951" y="165"/>
                </a:cxn>
                <a:cxn ang="0">
                  <a:pos x="989" y="148"/>
                </a:cxn>
                <a:cxn ang="0">
                  <a:pos x="1018" y="110"/>
                </a:cxn>
                <a:cxn ang="0">
                  <a:pos x="1022" y="97"/>
                </a:cxn>
                <a:cxn ang="0">
                  <a:pos x="1020" y="76"/>
                </a:cxn>
                <a:cxn ang="0">
                  <a:pos x="1003" y="42"/>
                </a:cxn>
                <a:cxn ang="0">
                  <a:pos x="972" y="14"/>
                </a:cxn>
              </a:cxnLst>
              <a:rect l="0" t="0" r="r" b="b"/>
              <a:pathLst>
                <a:path w="1023" h="178">
                  <a:moveTo>
                    <a:pt x="972" y="14"/>
                  </a:moveTo>
                  <a:lnTo>
                    <a:pt x="972" y="14"/>
                  </a:lnTo>
                  <a:lnTo>
                    <a:pt x="967" y="13"/>
                  </a:lnTo>
                  <a:lnTo>
                    <a:pt x="962" y="12"/>
                  </a:lnTo>
                  <a:lnTo>
                    <a:pt x="958" y="12"/>
                  </a:lnTo>
                  <a:lnTo>
                    <a:pt x="952" y="13"/>
                  </a:lnTo>
                  <a:lnTo>
                    <a:pt x="948" y="16"/>
                  </a:lnTo>
                  <a:lnTo>
                    <a:pt x="946" y="18"/>
                  </a:lnTo>
                  <a:lnTo>
                    <a:pt x="941" y="25"/>
                  </a:lnTo>
                  <a:lnTo>
                    <a:pt x="937" y="33"/>
                  </a:lnTo>
                  <a:lnTo>
                    <a:pt x="937" y="37"/>
                  </a:lnTo>
                  <a:lnTo>
                    <a:pt x="937" y="41"/>
                  </a:lnTo>
                  <a:lnTo>
                    <a:pt x="938" y="44"/>
                  </a:lnTo>
                  <a:lnTo>
                    <a:pt x="941" y="48"/>
                  </a:lnTo>
                  <a:lnTo>
                    <a:pt x="945" y="51"/>
                  </a:lnTo>
                  <a:lnTo>
                    <a:pt x="948" y="54"/>
                  </a:lnTo>
                  <a:lnTo>
                    <a:pt x="948" y="54"/>
                  </a:lnTo>
                  <a:lnTo>
                    <a:pt x="955" y="58"/>
                  </a:lnTo>
                  <a:lnTo>
                    <a:pt x="960" y="61"/>
                  </a:lnTo>
                  <a:lnTo>
                    <a:pt x="964" y="67"/>
                  </a:lnTo>
                  <a:lnTo>
                    <a:pt x="968" y="72"/>
                  </a:lnTo>
                  <a:lnTo>
                    <a:pt x="971" y="77"/>
                  </a:lnTo>
                  <a:lnTo>
                    <a:pt x="972" y="82"/>
                  </a:lnTo>
                  <a:lnTo>
                    <a:pt x="972" y="88"/>
                  </a:lnTo>
                  <a:lnTo>
                    <a:pt x="972" y="93"/>
                  </a:lnTo>
                  <a:lnTo>
                    <a:pt x="971" y="98"/>
                  </a:lnTo>
                  <a:lnTo>
                    <a:pt x="968" y="103"/>
                  </a:lnTo>
                  <a:lnTo>
                    <a:pt x="964" y="109"/>
                  </a:lnTo>
                  <a:lnTo>
                    <a:pt x="959" y="112"/>
                  </a:lnTo>
                  <a:lnTo>
                    <a:pt x="954" y="115"/>
                  </a:lnTo>
                  <a:lnTo>
                    <a:pt x="947" y="119"/>
                  </a:lnTo>
                  <a:lnTo>
                    <a:pt x="939" y="120"/>
                  </a:lnTo>
                  <a:lnTo>
                    <a:pt x="931" y="122"/>
                  </a:lnTo>
                  <a:lnTo>
                    <a:pt x="931" y="122"/>
                  </a:lnTo>
                  <a:lnTo>
                    <a:pt x="903" y="122"/>
                  </a:lnTo>
                  <a:lnTo>
                    <a:pt x="874" y="122"/>
                  </a:lnTo>
                  <a:lnTo>
                    <a:pt x="874" y="122"/>
                  </a:lnTo>
                  <a:lnTo>
                    <a:pt x="844" y="122"/>
                  </a:lnTo>
                  <a:lnTo>
                    <a:pt x="815" y="123"/>
                  </a:lnTo>
                  <a:lnTo>
                    <a:pt x="757" y="127"/>
                  </a:lnTo>
                  <a:lnTo>
                    <a:pt x="757" y="127"/>
                  </a:lnTo>
                  <a:lnTo>
                    <a:pt x="725" y="128"/>
                  </a:lnTo>
                  <a:lnTo>
                    <a:pt x="692" y="129"/>
                  </a:lnTo>
                  <a:lnTo>
                    <a:pt x="627" y="128"/>
                  </a:lnTo>
                  <a:lnTo>
                    <a:pt x="563" y="127"/>
                  </a:lnTo>
                  <a:lnTo>
                    <a:pt x="497" y="126"/>
                  </a:lnTo>
                  <a:lnTo>
                    <a:pt x="497" y="126"/>
                  </a:lnTo>
                  <a:lnTo>
                    <a:pt x="437" y="126"/>
                  </a:lnTo>
                  <a:lnTo>
                    <a:pt x="377" y="124"/>
                  </a:lnTo>
                  <a:lnTo>
                    <a:pt x="317" y="123"/>
                  </a:lnTo>
                  <a:lnTo>
                    <a:pt x="256" y="122"/>
                  </a:lnTo>
                  <a:lnTo>
                    <a:pt x="256" y="122"/>
                  </a:lnTo>
                  <a:lnTo>
                    <a:pt x="236" y="122"/>
                  </a:lnTo>
                  <a:lnTo>
                    <a:pt x="216" y="120"/>
                  </a:lnTo>
                  <a:lnTo>
                    <a:pt x="195" y="119"/>
                  </a:lnTo>
                  <a:lnTo>
                    <a:pt x="174" y="118"/>
                  </a:lnTo>
                  <a:lnTo>
                    <a:pt x="174" y="118"/>
                  </a:lnTo>
                  <a:lnTo>
                    <a:pt x="149" y="119"/>
                  </a:lnTo>
                  <a:lnTo>
                    <a:pt x="123" y="119"/>
                  </a:lnTo>
                  <a:lnTo>
                    <a:pt x="123" y="119"/>
                  </a:lnTo>
                  <a:lnTo>
                    <a:pt x="81" y="114"/>
                  </a:lnTo>
                  <a:lnTo>
                    <a:pt x="81" y="114"/>
                  </a:lnTo>
                  <a:lnTo>
                    <a:pt x="67" y="106"/>
                  </a:lnTo>
                  <a:lnTo>
                    <a:pt x="56" y="97"/>
                  </a:lnTo>
                  <a:lnTo>
                    <a:pt x="50" y="88"/>
                  </a:lnTo>
                  <a:lnTo>
                    <a:pt x="47" y="84"/>
                  </a:lnTo>
                  <a:lnTo>
                    <a:pt x="46" y="80"/>
                  </a:lnTo>
                  <a:lnTo>
                    <a:pt x="46" y="76"/>
                  </a:lnTo>
                  <a:lnTo>
                    <a:pt x="47" y="71"/>
                  </a:lnTo>
                  <a:lnTo>
                    <a:pt x="48" y="67"/>
                  </a:lnTo>
                  <a:lnTo>
                    <a:pt x="51" y="63"/>
                  </a:lnTo>
                  <a:lnTo>
                    <a:pt x="58" y="54"/>
                  </a:lnTo>
                  <a:lnTo>
                    <a:pt x="69" y="46"/>
                  </a:lnTo>
                  <a:lnTo>
                    <a:pt x="69" y="46"/>
                  </a:lnTo>
                  <a:lnTo>
                    <a:pt x="75" y="44"/>
                  </a:lnTo>
                  <a:lnTo>
                    <a:pt x="79" y="43"/>
                  </a:lnTo>
                  <a:lnTo>
                    <a:pt x="82" y="41"/>
                  </a:lnTo>
                  <a:lnTo>
                    <a:pt x="85" y="38"/>
                  </a:lnTo>
                  <a:lnTo>
                    <a:pt x="88" y="34"/>
                  </a:lnTo>
                  <a:lnTo>
                    <a:pt x="90" y="30"/>
                  </a:lnTo>
                  <a:lnTo>
                    <a:pt x="92" y="21"/>
                  </a:lnTo>
                  <a:lnTo>
                    <a:pt x="90" y="13"/>
                  </a:lnTo>
                  <a:lnTo>
                    <a:pt x="88" y="9"/>
                  </a:lnTo>
                  <a:lnTo>
                    <a:pt x="85" y="7"/>
                  </a:lnTo>
                  <a:lnTo>
                    <a:pt x="82" y="4"/>
                  </a:lnTo>
                  <a:lnTo>
                    <a:pt x="79" y="1"/>
                  </a:lnTo>
                  <a:lnTo>
                    <a:pt x="75" y="0"/>
                  </a:lnTo>
                  <a:lnTo>
                    <a:pt x="69" y="0"/>
                  </a:lnTo>
                  <a:lnTo>
                    <a:pt x="69" y="0"/>
                  </a:lnTo>
                  <a:lnTo>
                    <a:pt x="52" y="1"/>
                  </a:lnTo>
                  <a:lnTo>
                    <a:pt x="38" y="5"/>
                  </a:lnTo>
                  <a:lnTo>
                    <a:pt x="26" y="12"/>
                  </a:lnTo>
                  <a:lnTo>
                    <a:pt x="17" y="20"/>
                  </a:lnTo>
                  <a:lnTo>
                    <a:pt x="11" y="29"/>
                  </a:lnTo>
                  <a:lnTo>
                    <a:pt x="5" y="41"/>
                  </a:lnTo>
                  <a:lnTo>
                    <a:pt x="1" y="55"/>
                  </a:lnTo>
                  <a:lnTo>
                    <a:pt x="0" y="72"/>
                  </a:lnTo>
                  <a:lnTo>
                    <a:pt x="0" y="72"/>
                  </a:lnTo>
                  <a:lnTo>
                    <a:pt x="1" y="82"/>
                  </a:lnTo>
                  <a:lnTo>
                    <a:pt x="1" y="92"/>
                  </a:lnTo>
                  <a:lnTo>
                    <a:pt x="4" y="101"/>
                  </a:lnTo>
                  <a:lnTo>
                    <a:pt x="5" y="109"/>
                  </a:lnTo>
                  <a:lnTo>
                    <a:pt x="9" y="116"/>
                  </a:lnTo>
                  <a:lnTo>
                    <a:pt x="13" y="123"/>
                  </a:lnTo>
                  <a:lnTo>
                    <a:pt x="17" y="129"/>
                  </a:lnTo>
                  <a:lnTo>
                    <a:pt x="22" y="135"/>
                  </a:lnTo>
                  <a:lnTo>
                    <a:pt x="29" y="140"/>
                  </a:lnTo>
                  <a:lnTo>
                    <a:pt x="35" y="144"/>
                  </a:lnTo>
                  <a:lnTo>
                    <a:pt x="50" y="152"/>
                  </a:lnTo>
                  <a:lnTo>
                    <a:pt x="67" y="157"/>
                  </a:lnTo>
                  <a:lnTo>
                    <a:pt x="85" y="161"/>
                  </a:lnTo>
                  <a:lnTo>
                    <a:pt x="85" y="161"/>
                  </a:lnTo>
                  <a:lnTo>
                    <a:pt x="124" y="165"/>
                  </a:lnTo>
                  <a:lnTo>
                    <a:pt x="165" y="166"/>
                  </a:lnTo>
                  <a:lnTo>
                    <a:pt x="204" y="167"/>
                  </a:lnTo>
                  <a:lnTo>
                    <a:pt x="243" y="167"/>
                  </a:lnTo>
                  <a:lnTo>
                    <a:pt x="243" y="167"/>
                  </a:lnTo>
                  <a:lnTo>
                    <a:pt x="296" y="169"/>
                  </a:lnTo>
                  <a:lnTo>
                    <a:pt x="349" y="170"/>
                  </a:lnTo>
                  <a:lnTo>
                    <a:pt x="402" y="173"/>
                  </a:lnTo>
                  <a:lnTo>
                    <a:pt x="454" y="173"/>
                  </a:lnTo>
                  <a:lnTo>
                    <a:pt x="454" y="173"/>
                  </a:lnTo>
                  <a:lnTo>
                    <a:pt x="509" y="171"/>
                  </a:lnTo>
                  <a:lnTo>
                    <a:pt x="564" y="170"/>
                  </a:lnTo>
                  <a:lnTo>
                    <a:pt x="620" y="170"/>
                  </a:lnTo>
                  <a:lnTo>
                    <a:pt x="648" y="173"/>
                  </a:lnTo>
                  <a:lnTo>
                    <a:pt x="674" y="175"/>
                  </a:lnTo>
                  <a:lnTo>
                    <a:pt x="674" y="175"/>
                  </a:lnTo>
                  <a:lnTo>
                    <a:pt x="704" y="178"/>
                  </a:lnTo>
                  <a:lnTo>
                    <a:pt x="734" y="178"/>
                  </a:lnTo>
                  <a:lnTo>
                    <a:pt x="765" y="177"/>
                  </a:lnTo>
                  <a:lnTo>
                    <a:pt x="795" y="175"/>
                  </a:lnTo>
                  <a:lnTo>
                    <a:pt x="857" y="170"/>
                  </a:lnTo>
                  <a:lnTo>
                    <a:pt x="888" y="169"/>
                  </a:lnTo>
                  <a:lnTo>
                    <a:pt x="918" y="167"/>
                  </a:lnTo>
                  <a:lnTo>
                    <a:pt x="918" y="167"/>
                  </a:lnTo>
                  <a:lnTo>
                    <a:pt x="935" y="166"/>
                  </a:lnTo>
                  <a:lnTo>
                    <a:pt x="951" y="165"/>
                  </a:lnTo>
                  <a:lnTo>
                    <a:pt x="965" y="161"/>
                  </a:lnTo>
                  <a:lnTo>
                    <a:pt x="977" y="156"/>
                  </a:lnTo>
                  <a:lnTo>
                    <a:pt x="989" y="148"/>
                  </a:lnTo>
                  <a:lnTo>
                    <a:pt x="999" y="137"/>
                  </a:lnTo>
                  <a:lnTo>
                    <a:pt x="1009" y="126"/>
                  </a:lnTo>
                  <a:lnTo>
                    <a:pt x="1018" y="110"/>
                  </a:lnTo>
                  <a:lnTo>
                    <a:pt x="1018" y="110"/>
                  </a:lnTo>
                  <a:lnTo>
                    <a:pt x="1020" y="103"/>
                  </a:lnTo>
                  <a:lnTo>
                    <a:pt x="1022" y="97"/>
                  </a:lnTo>
                  <a:lnTo>
                    <a:pt x="1023" y="90"/>
                  </a:lnTo>
                  <a:lnTo>
                    <a:pt x="1022" y="82"/>
                  </a:lnTo>
                  <a:lnTo>
                    <a:pt x="1020" y="76"/>
                  </a:lnTo>
                  <a:lnTo>
                    <a:pt x="1019" y="69"/>
                  </a:lnTo>
                  <a:lnTo>
                    <a:pt x="1013" y="55"/>
                  </a:lnTo>
                  <a:lnTo>
                    <a:pt x="1003" y="42"/>
                  </a:lnTo>
                  <a:lnTo>
                    <a:pt x="994" y="31"/>
                  </a:lnTo>
                  <a:lnTo>
                    <a:pt x="982" y="21"/>
                  </a:lnTo>
                  <a:lnTo>
                    <a:pt x="972" y="14"/>
                  </a:lnTo>
                  <a:lnTo>
                    <a:pt x="972"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3706081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25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138"/>
                                        </p:tgtEl>
                                        <p:attrNameLst>
                                          <p:attrName>style.visibility</p:attrName>
                                        </p:attrNameLst>
                                      </p:cBhvr>
                                      <p:to>
                                        <p:strVal val="visible"/>
                                      </p:to>
                                    </p:set>
                                    <p:anim calcmode="lin" valueType="num">
                                      <p:cBhvr>
                                        <p:cTn id="39" dur="500" fill="hold"/>
                                        <p:tgtEl>
                                          <p:spTgt spid="138"/>
                                        </p:tgtEl>
                                        <p:attrNameLst>
                                          <p:attrName>ppt_w</p:attrName>
                                        </p:attrNameLst>
                                      </p:cBhvr>
                                      <p:tavLst>
                                        <p:tav tm="0">
                                          <p:val>
                                            <p:fltVal val="0"/>
                                          </p:val>
                                        </p:tav>
                                        <p:tav tm="100000">
                                          <p:val>
                                            <p:strVal val="#ppt_w"/>
                                          </p:val>
                                        </p:tav>
                                      </p:tavLst>
                                    </p:anim>
                                    <p:anim calcmode="lin" valueType="num">
                                      <p:cBhvr>
                                        <p:cTn id="40" dur="500" fill="hold"/>
                                        <p:tgtEl>
                                          <p:spTgt spid="138"/>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500" fill="hold"/>
                                        <p:tgtEl>
                                          <p:spTgt spid="54"/>
                                        </p:tgtEl>
                                        <p:attrNameLst>
                                          <p:attrName>ppt_x</p:attrName>
                                        </p:attrNameLst>
                                      </p:cBhvr>
                                      <p:tavLst>
                                        <p:tav tm="0">
                                          <p:val>
                                            <p:strVal val="0-#ppt_w/2"/>
                                          </p:val>
                                        </p:tav>
                                        <p:tav tm="100000">
                                          <p:val>
                                            <p:strVal val="#ppt_x"/>
                                          </p:val>
                                        </p:tav>
                                      </p:tavLst>
                                    </p:anim>
                                    <p:anim calcmode="lin" valueType="num">
                                      <p:cBhvr additive="base">
                                        <p:cTn id="44" dur="1500" fill="hold"/>
                                        <p:tgtEl>
                                          <p:spTgt spid="54"/>
                                        </p:tgtEl>
                                        <p:attrNameLst>
                                          <p:attrName>ppt_y</p:attrName>
                                        </p:attrNameLst>
                                      </p:cBhvr>
                                      <p:tavLst>
                                        <p:tav tm="0">
                                          <p:val>
                                            <p:strVal val="#ppt_y"/>
                                          </p:val>
                                        </p:tav>
                                        <p:tav tm="100000">
                                          <p:val>
                                            <p:strVal val="#ppt_y"/>
                                          </p:val>
                                        </p:tav>
                                      </p:tavLst>
                                    </p:anim>
                                    <p:set>
                                      <p:cBhvr>
                                        <p:cTn id="45" dur="1" fill="hold">
                                          <p:stCondLst>
                                            <p:cond delay="0"/>
                                          </p:stCondLst>
                                        </p:cTn>
                                        <p:tgtEl>
                                          <p:spTgt spid="54"/>
                                        </p:tgtEl>
                                        <p:attrNameLst>
                                          <p:attrName>style.visibility</p:attrName>
                                        </p:attrNameLst>
                                      </p:cBhvr>
                                      <p:to>
                                        <p:strVal val="visible"/>
                                      </p:to>
                                    </p:set>
                                    <p:anim to="" calcmode="lin" valueType="num">
                                      <p:cBhvr>
                                        <p:cTn id="46" dur="1500" fill="hold">
                                          <p:stCondLst>
                                            <p:cond delay="0"/>
                                          </p:stCondLst>
                                        </p:cTn>
                                        <p:tgtEl>
                                          <p:spTgt spid="54"/>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54"/>
                                        </p:tgtEl>
                                        <p:attrNameLst>
                                          <p:attrName>ppt_h</p:attrName>
                                        </p:attrNameLst>
                                      </p:cBhvr>
                                      <p:tavLst>
                                        <p:tav tm="0">
                                          <p:val>
                                            <p:strVal val="0"/>
                                          </p:val>
                                        </p:tav>
                                        <p:tav tm="100000">
                                          <p:val>
                                            <p:strVal val="#ppt_h"/>
                                          </p:val>
                                        </p:tav>
                                      </p:tavLst>
                                    </p:anim>
                                    <p:animEffect filter="fade">
                                      <p:cBhvr>
                                        <p:cTn id="48" dur="1500">
                                          <p:stCondLst>
                                            <p:cond delay="0"/>
                                          </p:stCondLst>
                                        </p:cTn>
                                        <p:tgtEl>
                                          <p:spTgt spid="54"/>
                                        </p:tgtEl>
                                      </p:cBhvr>
                                    </p:animEffect>
                                  </p:childTnLst>
                                </p:cTn>
                              </p:par>
                              <p:par>
                                <p:cTn id="49" presetID="2" presetClass="entr" presetSubtype="8" decel="100000" fill="hold" nodeType="withEffect">
                                  <p:stCondLst>
                                    <p:cond delay="25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1500" fill="hold"/>
                                        <p:tgtEl>
                                          <p:spTgt spid="57"/>
                                        </p:tgtEl>
                                        <p:attrNameLst>
                                          <p:attrName>ppt_x</p:attrName>
                                        </p:attrNameLst>
                                      </p:cBhvr>
                                      <p:tavLst>
                                        <p:tav tm="0">
                                          <p:val>
                                            <p:strVal val="0-#ppt_w/2"/>
                                          </p:val>
                                        </p:tav>
                                        <p:tav tm="100000">
                                          <p:val>
                                            <p:strVal val="#ppt_x"/>
                                          </p:val>
                                        </p:tav>
                                      </p:tavLst>
                                    </p:anim>
                                    <p:anim calcmode="lin" valueType="num">
                                      <p:cBhvr additive="base">
                                        <p:cTn id="52" dur="1500" fill="hold"/>
                                        <p:tgtEl>
                                          <p:spTgt spid="57"/>
                                        </p:tgtEl>
                                        <p:attrNameLst>
                                          <p:attrName>ppt_y</p:attrName>
                                        </p:attrNameLst>
                                      </p:cBhvr>
                                      <p:tavLst>
                                        <p:tav tm="0">
                                          <p:val>
                                            <p:strVal val="#ppt_y"/>
                                          </p:val>
                                        </p:tav>
                                        <p:tav tm="100000">
                                          <p:val>
                                            <p:strVal val="#ppt_y"/>
                                          </p:val>
                                        </p:tav>
                                      </p:tavLst>
                                    </p:anim>
                                    <p:set>
                                      <p:cBhvr>
                                        <p:cTn id="53" dur="1" fill="hold">
                                          <p:stCondLst>
                                            <p:cond delay="0"/>
                                          </p:stCondLst>
                                        </p:cTn>
                                        <p:tgtEl>
                                          <p:spTgt spid="57"/>
                                        </p:tgtEl>
                                        <p:attrNameLst>
                                          <p:attrName>style.visibility</p:attrName>
                                        </p:attrNameLst>
                                      </p:cBhvr>
                                      <p:to>
                                        <p:strVal val="visible"/>
                                      </p:to>
                                    </p:set>
                                    <p:anim to="" calcmode="lin" valueType="num">
                                      <p:cBhvr>
                                        <p:cTn id="54" dur="1500" fill="hold">
                                          <p:stCondLst>
                                            <p:cond delay="0"/>
                                          </p:stCondLst>
                                        </p:cTn>
                                        <p:tgtEl>
                                          <p:spTgt spid="57"/>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57"/>
                                        </p:tgtEl>
                                        <p:attrNameLst>
                                          <p:attrName>ppt_h</p:attrName>
                                        </p:attrNameLst>
                                      </p:cBhvr>
                                      <p:tavLst>
                                        <p:tav tm="0">
                                          <p:val>
                                            <p:strVal val="0"/>
                                          </p:val>
                                        </p:tav>
                                        <p:tav tm="100000">
                                          <p:val>
                                            <p:strVal val="#ppt_h"/>
                                          </p:val>
                                        </p:tav>
                                      </p:tavLst>
                                    </p:anim>
                                    <p:animEffect filter="fade">
                                      <p:cBhvr>
                                        <p:cTn id="56" dur="1500">
                                          <p:stCondLst>
                                            <p:cond delay="0"/>
                                          </p:stCondLst>
                                        </p:cTn>
                                        <p:tgtEl>
                                          <p:spTgt spid="57"/>
                                        </p:tgtEl>
                                      </p:cBhvr>
                                    </p:animEffect>
                                  </p:childTnLst>
                                </p:cTn>
                              </p:par>
                              <p:par>
                                <p:cTn id="57" presetID="2" presetClass="entr" presetSubtype="8" decel="100000" fill="hold"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1500" fill="hold"/>
                                        <p:tgtEl>
                                          <p:spTgt spid="60"/>
                                        </p:tgtEl>
                                        <p:attrNameLst>
                                          <p:attrName>ppt_x</p:attrName>
                                        </p:attrNameLst>
                                      </p:cBhvr>
                                      <p:tavLst>
                                        <p:tav tm="0">
                                          <p:val>
                                            <p:strVal val="0-#ppt_w/2"/>
                                          </p:val>
                                        </p:tav>
                                        <p:tav tm="100000">
                                          <p:val>
                                            <p:strVal val="#ppt_x"/>
                                          </p:val>
                                        </p:tav>
                                      </p:tavLst>
                                    </p:anim>
                                    <p:anim calcmode="lin" valueType="num">
                                      <p:cBhvr additive="base">
                                        <p:cTn id="60" dur="1500" fill="hold"/>
                                        <p:tgtEl>
                                          <p:spTgt spid="60"/>
                                        </p:tgtEl>
                                        <p:attrNameLst>
                                          <p:attrName>ppt_y</p:attrName>
                                        </p:attrNameLst>
                                      </p:cBhvr>
                                      <p:tavLst>
                                        <p:tav tm="0">
                                          <p:val>
                                            <p:strVal val="#ppt_y"/>
                                          </p:val>
                                        </p:tav>
                                        <p:tav tm="100000">
                                          <p:val>
                                            <p:strVal val="#ppt_y"/>
                                          </p:val>
                                        </p:tav>
                                      </p:tavLst>
                                    </p:anim>
                                    <p:set>
                                      <p:cBhvr>
                                        <p:cTn id="61" dur="1" fill="hold">
                                          <p:stCondLst>
                                            <p:cond delay="0"/>
                                          </p:stCondLst>
                                        </p:cTn>
                                        <p:tgtEl>
                                          <p:spTgt spid="60"/>
                                        </p:tgtEl>
                                        <p:attrNameLst>
                                          <p:attrName>style.visibility</p:attrName>
                                        </p:attrNameLst>
                                      </p:cBhvr>
                                      <p:to>
                                        <p:strVal val="visible"/>
                                      </p:to>
                                    </p:set>
                                    <p:anim to="" calcmode="lin" valueType="num">
                                      <p:cBhvr>
                                        <p:cTn id="62" dur="1500" fill="hold">
                                          <p:stCondLst>
                                            <p:cond delay="0"/>
                                          </p:stCondLst>
                                        </p:cTn>
                                        <p:tgtEl>
                                          <p:spTgt spid="60"/>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60"/>
                                        </p:tgtEl>
                                        <p:attrNameLst>
                                          <p:attrName>ppt_h</p:attrName>
                                        </p:attrNameLst>
                                      </p:cBhvr>
                                      <p:tavLst>
                                        <p:tav tm="0">
                                          <p:val>
                                            <p:strVal val="0"/>
                                          </p:val>
                                        </p:tav>
                                        <p:tav tm="100000">
                                          <p:val>
                                            <p:strVal val="#ppt_h"/>
                                          </p:val>
                                        </p:tav>
                                      </p:tavLst>
                                    </p:anim>
                                    <p:animEffect filter="fade">
                                      <p:cBhvr>
                                        <p:cTn id="64" dur="1500">
                                          <p:stCondLst>
                                            <p:cond delay="0"/>
                                          </p:stCondLst>
                                        </p:cTn>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0" b="100000" l="0" r="97652">
                        <a14:foregroundMark x1="870" y1="88336" x2="2087" y2="97667"/>
                        <a14:foregroundMark x1="46957" y1="64075" x2="44870" y2="69362"/>
                        <a14:foregroundMark x1="17304" y1="39425" x2="33478" y2="26050"/>
                        <a14:foregroundMark x1="19826" y1="38647" x2="24696" y2="37247"/>
                        <a14:backgroundMark x1="92261" y1="82271" x2="95130" y2="82504"/>
                      </a14:backgroundRemoval>
                    </a14:imgEffect>
                  </a14:imgLayer>
                </a14:imgProps>
              </a:ext>
              <a:ext uri="{28A0092B-C50C-407E-A947-70E740481C1C}">
                <a14:useLocalDpi xmlns:a14="http://schemas.microsoft.com/office/drawing/2010/main"/>
              </a:ext>
            </a:extLst>
          </a:blip>
          <a:srcRect/>
          <a:stretch/>
        </p:blipFill>
        <p:spPr>
          <a:xfrm flipH="1">
            <a:off x="5174512" y="-989303"/>
            <a:ext cx="7017488" cy="7847303"/>
          </a:xfrm>
          <a:prstGeom prst="rect">
            <a:avLst/>
          </a:prstGeom>
        </p:spPr>
      </p:pic>
      <p:grpSp>
        <p:nvGrpSpPr>
          <p:cNvPr id="8" name="PA_库_组合 7"/>
          <p:cNvGrpSpPr/>
          <p:nvPr>
            <p:custDataLst>
              <p:tags r:id="rId1"/>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2"/>
            </p:custDataLst>
          </p:nvPr>
        </p:nvPicPr>
        <p:blipFill>
          <a:blip r:embed="rId11" cstate="email">
            <a:lum bright="70000" contrast="-70000"/>
            <a:extLst>
              <a:ext uri="{28A0092B-C50C-407E-A947-70E740481C1C}">
                <a14:useLocalDpi xmlns:a14="http://schemas.microsoft.com/office/drawing/2010/main"/>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3"/>
            </p:custDataLst>
          </p:nvPr>
        </p:nvPicPr>
        <p:blipFill>
          <a:blip r:embed="rId12" cstate="email">
            <a:lum bright="70000" contrast="-70000"/>
            <a:extLst>
              <a:ext uri="{28A0092B-C50C-407E-A947-70E740481C1C}">
                <a14:useLocalDpi xmlns:a14="http://schemas.microsoft.com/office/drawing/2010/main"/>
              </a:ext>
            </a:extLst>
          </a:blip>
          <a:stretch>
            <a:fillRect/>
          </a:stretch>
        </p:blipFill>
        <p:spPr>
          <a:xfrm rot="5590289">
            <a:off x="614616" y="1397253"/>
            <a:ext cx="1226905" cy="1300088"/>
          </a:xfrm>
          <a:prstGeom prst="rect">
            <a:avLst/>
          </a:prstGeom>
        </p:spPr>
      </p:pic>
      <p:sp>
        <p:nvSpPr>
          <p:cNvPr id="11" name="PA_库_文本框 10"/>
          <p:cNvSpPr txBox="1"/>
          <p:nvPr>
            <p:custDataLst>
              <p:tags r:id="rId4"/>
            </p:custDataLst>
          </p:nvPr>
        </p:nvSpPr>
        <p:spPr>
          <a:xfrm>
            <a:off x="1572895" y="1398822"/>
            <a:ext cx="1292662" cy="3785653"/>
          </a:xfrm>
          <a:prstGeom prst="rect">
            <a:avLst/>
          </a:prstGeom>
          <a:noFill/>
        </p:spPr>
        <p:txBody>
          <a:bodyPr vert="eaVert" wrap="none" rtlCol="0">
            <a:spAutoFit/>
          </a:bodyPr>
          <a:lstStyle/>
          <a:p>
            <a:pPr algn="ctr"/>
            <a:r>
              <a:rPr lang="zh-CN" altLang="en-US" sz="7200" dirty="0" smtClean="0">
                <a:blipFill dpi="0" rotWithShape="1">
                  <a:blip r:embed="rId13"/>
                  <a:srcRect/>
                  <a:stretch>
                    <a:fillRect/>
                  </a:stretch>
                </a:blipFill>
                <a:latin typeface="叶根友圆趣卡通体" panose="02010601030101010101" pitchFamily="2" charset="-122"/>
                <a:ea typeface="叶根友圆趣卡通体" panose="02010601030101010101" pitchFamily="2" charset="-122"/>
              </a:rPr>
              <a:t>第三部分</a:t>
            </a:r>
            <a:endParaRPr lang="en-US" altLang="zh-CN" sz="7200" dirty="0">
              <a:blipFill dpi="0" rotWithShape="1">
                <a:blip r:embed="rId13"/>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5"/>
            </p:custDataLst>
          </p:nvPr>
        </p:nvSpPr>
        <p:spPr>
          <a:xfrm>
            <a:off x="4481806" y="3363273"/>
            <a:ext cx="2748334" cy="78483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6"/>
            </p:custDataLst>
          </p:nvPr>
        </p:nvSpPr>
        <p:spPr>
          <a:xfrm>
            <a:off x="4481806" y="1551220"/>
            <a:ext cx="3418185" cy="170816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3">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50700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set>
                                      <p:cBhvr>
                                        <p:cTn id="9" dur="1" fill="hold">
                                          <p:stCondLst>
                                            <p:cond delay="0"/>
                                          </p:stCondLst>
                                        </p:cTn>
                                        <p:tgtEl>
                                          <p:spTgt spid="8"/>
                                        </p:tgtEl>
                                        <p:attrNameLst>
                                          <p:attrName>style.visibility</p:attrName>
                                        </p:attrNameLst>
                                      </p:cBhvr>
                                      <p:to>
                                        <p:strVal val="visible"/>
                                      </p:to>
                                    </p:set>
                                    <p:anim to="" calcmode="lin" valueType="num">
                                      <p:cBhvr>
                                        <p:cTn id="1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2" dur="1500">
                                          <p:stCondLst>
                                            <p:cond delay="0"/>
                                          </p:stCondLst>
                                        </p:cTn>
                                        <p:tgtEl>
                                          <p:spTgt spid="8"/>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set>
                                      <p:cBhvr>
                                        <p:cTn id="17" dur="1" fill="hold">
                                          <p:stCondLst>
                                            <p:cond delay="0"/>
                                          </p:stCondLst>
                                        </p:cTn>
                                        <p:tgtEl>
                                          <p:spTgt spid="9"/>
                                        </p:tgtEl>
                                        <p:attrNameLst>
                                          <p:attrName>style.visibility</p:attrName>
                                        </p:attrNameLst>
                                      </p:cBhvr>
                                      <p:to>
                                        <p:strVal val="visible"/>
                                      </p:to>
                                    </p:set>
                                    <p:anim to="" calcmode="lin" valueType="num">
                                      <p:cBhvr>
                                        <p:cTn id="18"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set>
                                      <p:cBhvr>
                                        <p:cTn id="33" dur="1" fill="hold">
                                          <p:stCondLst>
                                            <p:cond delay="0"/>
                                          </p:stCondLst>
                                        </p:cTn>
                                        <p:tgtEl>
                                          <p:spTgt spid="11"/>
                                        </p:tgtEl>
                                        <p:attrNameLst>
                                          <p:attrName>style.visibility</p:attrName>
                                        </p:attrNameLst>
                                      </p:cBhvr>
                                      <p:to>
                                        <p:strVal val="visible"/>
                                      </p:to>
                                    </p:set>
                                    <p:anim to="" calcmode="lin" valueType="num">
                                      <p:cBhvr>
                                        <p:cTn id="3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set>
                                      <p:cBhvr>
                                        <p:cTn id="41" dur="1" fill="hold">
                                          <p:stCondLst>
                                            <p:cond delay="0"/>
                                          </p:stCondLst>
                                        </p:cTn>
                                        <p:tgtEl>
                                          <p:spTgt spid="14"/>
                                        </p:tgtEl>
                                        <p:attrNameLst>
                                          <p:attrName>style.visibility</p:attrName>
                                        </p:attrNameLst>
                                      </p:cBhvr>
                                      <p:to>
                                        <p:strVal val="visible"/>
                                      </p:to>
                                    </p:set>
                                    <p:anim to="" calcmode="lin" valueType="num">
                                      <p:cBhvr>
                                        <p:cTn id="42"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44" dur="1500">
                                          <p:stCondLst>
                                            <p:cond delay="0"/>
                                          </p:stCondLst>
                                        </p:cTn>
                                        <p:tgtEl>
                                          <p:spTgt spid="1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set>
                                      <p:cBhvr>
                                        <p:cTn id="49" dur="1" fill="hold">
                                          <p:stCondLst>
                                            <p:cond delay="0"/>
                                          </p:stCondLst>
                                        </p:cTn>
                                        <p:tgtEl>
                                          <p:spTgt spid="15"/>
                                        </p:tgtEl>
                                        <p:attrNameLst>
                                          <p:attrName>style.visibility</p:attrName>
                                        </p:attrNameLst>
                                      </p:cBhvr>
                                      <p:to>
                                        <p:strVal val="visible"/>
                                      </p:to>
                                    </p:set>
                                    <p:anim to="" calcmode="lin" valueType="num">
                                      <p:cBhvr>
                                        <p:cTn id="50"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52" dur="15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1"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2">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extLst>
              <p:ext uri="{D42A27DB-BD31-4B8C-83A1-F6EECF244321}">
                <p14:modId xmlns:p14="http://schemas.microsoft.com/office/powerpoint/2010/main" val="3753502377"/>
              </p:ext>
            </p:extLst>
          </p:nvPr>
        </p:nvGraphicFramePr>
        <p:xfrm>
          <a:off x="1200149" y="1661774"/>
          <a:ext cx="4569014" cy="3557042"/>
        </p:xfrm>
        <a:graphic>
          <a:graphicData uri="http://schemas.openxmlformats.org/drawingml/2006/chart">
            <c:chart xmlns:c="http://schemas.openxmlformats.org/drawingml/2006/chart" xmlns:r="http://schemas.openxmlformats.org/officeDocument/2006/relationships" r:id="rId13"/>
          </a:graphicData>
        </a:graphic>
      </p:graphicFrame>
      <p:grpSp>
        <p:nvGrpSpPr>
          <p:cNvPr id="32" name="组合 31"/>
          <p:cNvGrpSpPr/>
          <p:nvPr/>
        </p:nvGrpSpPr>
        <p:grpSpPr>
          <a:xfrm>
            <a:off x="1369652" y="5420538"/>
            <a:ext cx="5328000" cy="193358"/>
            <a:chOff x="1231132" y="5719617"/>
            <a:chExt cx="5328000" cy="193358"/>
          </a:xfrm>
        </p:grpSpPr>
        <p:sp>
          <p:nvSpPr>
            <p:cNvPr id="33" name="任意多边形 3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任意多边形 5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52" name="PA_库_文本框 51"/>
          <p:cNvSpPr txBox="1"/>
          <p:nvPr>
            <p:custDataLst>
              <p:tags r:id="rId1"/>
            </p:custDataLst>
          </p:nvPr>
        </p:nvSpPr>
        <p:spPr>
          <a:xfrm>
            <a:off x="7587531" y="4328615"/>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3" name="PA_库_文本框 52"/>
          <p:cNvSpPr txBox="1"/>
          <p:nvPr>
            <p:custDataLst>
              <p:tags r:id="rId2"/>
            </p:custDataLst>
          </p:nvPr>
        </p:nvSpPr>
        <p:spPr>
          <a:xfrm>
            <a:off x="8127356" y="3885407"/>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4" name="PA_库_文本框 53"/>
          <p:cNvSpPr txBox="1"/>
          <p:nvPr>
            <p:custDataLst>
              <p:tags r:id="rId3"/>
            </p:custDataLst>
          </p:nvPr>
        </p:nvSpPr>
        <p:spPr>
          <a:xfrm>
            <a:off x="7587531" y="2224808"/>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5" name="PA_库_文本框 54"/>
          <p:cNvSpPr txBox="1"/>
          <p:nvPr>
            <p:custDataLst>
              <p:tags r:id="rId4"/>
            </p:custDataLst>
          </p:nvPr>
        </p:nvSpPr>
        <p:spPr>
          <a:xfrm>
            <a:off x="8127356" y="1781600"/>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6" name="PA_库_椭圆 31"/>
          <p:cNvSpPr/>
          <p:nvPr>
            <p:custDataLst>
              <p:tags r:id="rId5"/>
            </p:custDataLst>
          </p:nvPr>
        </p:nvSpPr>
        <p:spPr>
          <a:xfrm>
            <a:off x="7731775" y="3976962"/>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PA_库_椭圆 31"/>
          <p:cNvSpPr/>
          <p:nvPr>
            <p:custDataLst>
              <p:tags r:id="rId6"/>
            </p:custDataLst>
          </p:nvPr>
        </p:nvSpPr>
        <p:spPr>
          <a:xfrm>
            <a:off x="7714319" y="1884169"/>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8" name="Freeform 46"/>
          <p:cNvSpPr>
            <a:spLocks noEditPoints="1"/>
          </p:cNvSpPr>
          <p:nvPr/>
        </p:nvSpPr>
        <p:spPr bwMode="auto">
          <a:xfrm>
            <a:off x="5255258" y="3394359"/>
            <a:ext cx="2204431" cy="2340428"/>
          </a:xfrm>
          <a:custGeom>
            <a:avLst/>
            <a:gdLst>
              <a:gd name="T0" fmla="*/ 332 w 337"/>
              <a:gd name="T1" fmla="*/ 82 h 372"/>
              <a:gd name="T2" fmla="*/ 165 w 337"/>
              <a:gd name="T3" fmla="*/ 275 h 372"/>
              <a:gd name="T4" fmla="*/ 3 w 337"/>
              <a:gd name="T5" fmla="*/ 356 h 372"/>
              <a:gd name="T6" fmla="*/ 150 w 337"/>
              <a:gd name="T7" fmla="*/ 202 h 372"/>
              <a:gd name="T8" fmla="*/ 54 w 337"/>
              <a:gd name="T9" fmla="*/ 366 h 372"/>
              <a:gd name="T10" fmla="*/ 95 w 337"/>
              <a:gd name="T11" fmla="*/ 211 h 372"/>
              <a:gd name="T12" fmla="*/ 5 w 337"/>
              <a:gd name="T13" fmla="*/ 346 h 372"/>
              <a:gd name="T14" fmla="*/ 261 w 337"/>
              <a:gd name="T15" fmla="*/ 94 h 372"/>
              <a:gd name="T16" fmla="*/ 8 w 337"/>
              <a:gd name="T17" fmla="*/ 352 h 372"/>
              <a:gd name="T18" fmla="*/ 214 w 337"/>
              <a:gd name="T19" fmla="*/ 72 h 372"/>
              <a:gd name="T20" fmla="*/ 140 w 337"/>
              <a:gd name="T21" fmla="*/ 257 h 372"/>
              <a:gd name="T22" fmla="*/ 229 w 337"/>
              <a:gd name="T23" fmla="*/ 72 h 372"/>
              <a:gd name="T24" fmla="*/ 82 w 337"/>
              <a:gd name="T25" fmla="*/ 328 h 372"/>
              <a:gd name="T26" fmla="*/ 49 w 337"/>
              <a:gd name="T27" fmla="*/ 322 h 372"/>
              <a:gd name="T28" fmla="*/ 273 w 337"/>
              <a:gd name="T29" fmla="*/ 109 h 372"/>
              <a:gd name="T30" fmla="*/ 31 w 337"/>
              <a:gd name="T31" fmla="*/ 327 h 372"/>
              <a:gd name="T32" fmla="*/ 115 w 337"/>
              <a:gd name="T33" fmla="*/ 241 h 372"/>
              <a:gd name="T34" fmla="*/ 123 w 337"/>
              <a:gd name="T35" fmla="*/ 254 h 372"/>
              <a:gd name="T36" fmla="*/ 246 w 337"/>
              <a:gd name="T37" fmla="*/ 190 h 372"/>
              <a:gd name="T38" fmla="*/ 85 w 337"/>
              <a:gd name="T39" fmla="*/ 278 h 372"/>
              <a:gd name="T40" fmla="*/ 108 w 337"/>
              <a:gd name="T41" fmla="*/ 224 h 372"/>
              <a:gd name="T42" fmla="*/ 270 w 337"/>
              <a:gd name="T43" fmla="*/ 89 h 372"/>
              <a:gd name="T44" fmla="*/ 148 w 337"/>
              <a:gd name="T45" fmla="*/ 233 h 372"/>
              <a:gd name="T46" fmla="*/ 91 w 337"/>
              <a:gd name="T47" fmla="*/ 290 h 372"/>
              <a:gd name="T48" fmla="*/ 329 w 337"/>
              <a:gd name="T49" fmla="*/ 82 h 372"/>
              <a:gd name="T50" fmla="*/ 317 w 337"/>
              <a:gd name="T51" fmla="*/ 52 h 372"/>
              <a:gd name="T52" fmla="*/ 302 w 337"/>
              <a:gd name="T53" fmla="*/ 18 h 372"/>
              <a:gd name="T54" fmla="*/ 109 w 337"/>
              <a:gd name="T55" fmla="*/ 268 h 372"/>
              <a:gd name="T56" fmla="*/ 48 w 337"/>
              <a:gd name="T57" fmla="*/ 311 h 372"/>
              <a:gd name="T58" fmla="*/ 59 w 337"/>
              <a:gd name="T59" fmla="*/ 253 h 372"/>
              <a:gd name="T60" fmla="*/ 76 w 337"/>
              <a:gd name="T61" fmla="*/ 260 h 372"/>
              <a:gd name="T62" fmla="*/ 55 w 337"/>
              <a:gd name="T63" fmla="*/ 280 h 372"/>
              <a:gd name="T64" fmla="*/ 292 w 337"/>
              <a:gd name="T65" fmla="*/ 49 h 372"/>
              <a:gd name="T66" fmla="*/ 319 w 337"/>
              <a:gd name="T67" fmla="*/ 84 h 372"/>
              <a:gd name="T68" fmla="*/ 260 w 337"/>
              <a:gd name="T69" fmla="*/ 122 h 372"/>
              <a:gd name="T70" fmla="*/ 257 w 337"/>
              <a:gd name="T71" fmla="*/ 129 h 372"/>
              <a:gd name="T72" fmla="*/ 214 w 337"/>
              <a:gd name="T73" fmla="*/ 219 h 372"/>
              <a:gd name="T74" fmla="*/ 180 w 337"/>
              <a:gd name="T75" fmla="*/ 251 h 372"/>
              <a:gd name="T76" fmla="*/ 128 w 337"/>
              <a:gd name="T77" fmla="*/ 210 h 372"/>
              <a:gd name="T78" fmla="*/ 102 w 337"/>
              <a:gd name="T79" fmla="*/ 230 h 372"/>
              <a:gd name="T80" fmla="*/ 76 w 337"/>
              <a:gd name="T81" fmla="*/ 334 h 372"/>
              <a:gd name="T82" fmla="*/ 285 w 337"/>
              <a:gd name="T83" fmla="*/ 31 h 372"/>
              <a:gd name="T84" fmla="*/ 132 w 337"/>
              <a:gd name="T85" fmla="*/ 177 h 372"/>
              <a:gd name="T86" fmla="*/ 34 w 337"/>
              <a:gd name="T87" fmla="*/ 318 h 372"/>
              <a:gd name="T88" fmla="*/ 68 w 337"/>
              <a:gd name="T89" fmla="*/ 265 h 372"/>
              <a:gd name="T90" fmla="*/ 57 w 337"/>
              <a:gd name="T91" fmla="*/ 292 h 372"/>
              <a:gd name="T92" fmla="*/ 88 w 337"/>
              <a:gd name="T93" fmla="*/ 295 h 372"/>
              <a:gd name="T94" fmla="*/ 267 w 337"/>
              <a:gd name="T95" fmla="*/ 67 h 372"/>
              <a:gd name="T96" fmla="*/ 84 w 337"/>
              <a:gd name="T97" fmla="*/ 337 h 372"/>
              <a:gd name="T98" fmla="*/ 209 w 337"/>
              <a:gd name="T99" fmla="*/ 236 h 372"/>
              <a:gd name="T100" fmla="*/ 133 w 337"/>
              <a:gd name="T101" fmla="*/ 257 h 372"/>
              <a:gd name="T102" fmla="*/ 261 w 337"/>
              <a:gd name="T103" fmla="*/ 116 h 372"/>
              <a:gd name="T104" fmla="*/ 214 w 337"/>
              <a:gd name="T105" fmla="*/ 234 h 372"/>
              <a:gd name="T106" fmla="*/ 247 w 337"/>
              <a:gd name="T107" fmla="*/ 149 h 372"/>
              <a:gd name="T108" fmla="*/ 48 w 337"/>
              <a:gd name="T109" fmla="*/ 281 h 372"/>
              <a:gd name="T110" fmla="*/ 71 w 337"/>
              <a:gd name="T111" fmla="*/ 295 h 372"/>
              <a:gd name="T112" fmla="*/ 268 w 337"/>
              <a:gd name="T113" fmla="*/ 132 h 372"/>
              <a:gd name="T114" fmla="*/ 261 w 337"/>
              <a:gd name="T115" fmla="*/ 143 h 372"/>
              <a:gd name="T116" fmla="*/ 274 w 337"/>
              <a:gd name="T117" fmla="*/ 146 h 372"/>
              <a:gd name="T118" fmla="*/ 260 w 337"/>
              <a:gd name="T119" fmla="*/ 58 h 372"/>
              <a:gd name="T120" fmla="*/ 285 w 337"/>
              <a:gd name="T121" fmla="*/ 82 h 372"/>
              <a:gd name="T122" fmla="*/ 256 w 337"/>
              <a:gd name="T123" fmla="*/ 173 h 372"/>
              <a:gd name="T124" fmla="*/ 230 w 337"/>
              <a:gd name="T125" fmla="*/ 17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372">
                <a:moveTo>
                  <a:pt x="246" y="92"/>
                </a:moveTo>
                <a:lnTo>
                  <a:pt x="246" y="92"/>
                </a:lnTo>
                <a:lnTo>
                  <a:pt x="244" y="92"/>
                </a:lnTo>
                <a:lnTo>
                  <a:pt x="244" y="92"/>
                </a:lnTo>
                <a:lnTo>
                  <a:pt x="234" y="88"/>
                </a:lnTo>
                <a:lnTo>
                  <a:pt x="234" y="88"/>
                </a:lnTo>
                <a:lnTo>
                  <a:pt x="220" y="82"/>
                </a:lnTo>
                <a:lnTo>
                  <a:pt x="220" y="82"/>
                </a:lnTo>
                <a:lnTo>
                  <a:pt x="210" y="79"/>
                </a:lnTo>
                <a:lnTo>
                  <a:pt x="210" y="79"/>
                </a:lnTo>
                <a:lnTo>
                  <a:pt x="209" y="78"/>
                </a:lnTo>
                <a:lnTo>
                  <a:pt x="207" y="76"/>
                </a:lnTo>
                <a:lnTo>
                  <a:pt x="207" y="76"/>
                </a:lnTo>
                <a:lnTo>
                  <a:pt x="206" y="76"/>
                </a:lnTo>
                <a:lnTo>
                  <a:pt x="206" y="76"/>
                </a:lnTo>
                <a:lnTo>
                  <a:pt x="204" y="75"/>
                </a:lnTo>
                <a:lnTo>
                  <a:pt x="204" y="74"/>
                </a:lnTo>
                <a:lnTo>
                  <a:pt x="204" y="74"/>
                </a:lnTo>
                <a:lnTo>
                  <a:pt x="206" y="72"/>
                </a:lnTo>
                <a:lnTo>
                  <a:pt x="206" y="72"/>
                </a:lnTo>
                <a:lnTo>
                  <a:pt x="207" y="69"/>
                </a:lnTo>
                <a:lnTo>
                  <a:pt x="207" y="69"/>
                </a:lnTo>
                <a:lnTo>
                  <a:pt x="210" y="67"/>
                </a:lnTo>
                <a:lnTo>
                  <a:pt x="210" y="67"/>
                </a:lnTo>
                <a:lnTo>
                  <a:pt x="217" y="59"/>
                </a:lnTo>
                <a:lnTo>
                  <a:pt x="217" y="59"/>
                </a:lnTo>
                <a:lnTo>
                  <a:pt x="233" y="45"/>
                </a:lnTo>
                <a:lnTo>
                  <a:pt x="233" y="45"/>
                </a:lnTo>
                <a:lnTo>
                  <a:pt x="248" y="30"/>
                </a:lnTo>
                <a:lnTo>
                  <a:pt x="248" y="30"/>
                </a:lnTo>
                <a:lnTo>
                  <a:pt x="257" y="22"/>
                </a:lnTo>
                <a:lnTo>
                  <a:pt x="257" y="22"/>
                </a:lnTo>
                <a:lnTo>
                  <a:pt x="265" y="14"/>
                </a:lnTo>
                <a:lnTo>
                  <a:pt x="265" y="14"/>
                </a:lnTo>
                <a:lnTo>
                  <a:pt x="274" y="7"/>
                </a:lnTo>
                <a:lnTo>
                  <a:pt x="274" y="7"/>
                </a:lnTo>
                <a:lnTo>
                  <a:pt x="278" y="5"/>
                </a:lnTo>
                <a:lnTo>
                  <a:pt x="278" y="5"/>
                </a:lnTo>
                <a:lnTo>
                  <a:pt x="285" y="4"/>
                </a:lnTo>
                <a:lnTo>
                  <a:pt x="285" y="4"/>
                </a:lnTo>
                <a:lnTo>
                  <a:pt x="301" y="0"/>
                </a:lnTo>
                <a:lnTo>
                  <a:pt x="301" y="0"/>
                </a:lnTo>
                <a:lnTo>
                  <a:pt x="305" y="0"/>
                </a:lnTo>
                <a:lnTo>
                  <a:pt x="305" y="0"/>
                </a:lnTo>
                <a:lnTo>
                  <a:pt x="307" y="0"/>
                </a:lnTo>
                <a:lnTo>
                  <a:pt x="308" y="3"/>
                </a:lnTo>
                <a:lnTo>
                  <a:pt x="308" y="3"/>
                </a:lnTo>
                <a:lnTo>
                  <a:pt x="311" y="10"/>
                </a:lnTo>
                <a:lnTo>
                  <a:pt x="311" y="10"/>
                </a:lnTo>
                <a:lnTo>
                  <a:pt x="315" y="24"/>
                </a:lnTo>
                <a:lnTo>
                  <a:pt x="315" y="24"/>
                </a:lnTo>
                <a:lnTo>
                  <a:pt x="321" y="45"/>
                </a:lnTo>
                <a:lnTo>
                  <a:pt x="321" y="45"/>
                </a:lnTo>
                <a:lnTo>
                  <a:pt x="324" y="54"/>
                </a:lnTo>
                <a:lnTo>
                  <a:pt x="324" y="54"/>
                </a:lnTo>
                <a:lnTo>
                  <a:pt x="328" y="67"/>
                </a:lnTo>
                <a:lnTo>
                  <a:pt x="328" y="67"/>
                </a:lnTo>
                <a:lnTo>
                  <a:pt x="332" y="82"/>
                </a:lnTo>
                <a:lnTo>
                  <a:pt x="332" y="82"/>
                </a:lnTo>
                <a:lnTo>
                  <a:pt x="337" y="96"/>
                </a:lnTo>
                <a:lnTo>
                  <a:pt x="337" y="96"/>
                </a:lnTo>
                <a:lnTo>
                  <a:pt x="337" y="102"/>
                </a:lnTo>
                <a:lnTo>
                  <a:pt x="337" y="102"/>
                </a:lnTo>
                <a:lnTo>
                  <a:pt x="335" y="103"/>
                </a:lnTo>
                <a:lnTo>
                  <a:pt x="334" y="103"/>
                </a:lnTo>
                <a:lnTo>
                  <a:pt x="334" y="103"/>
                </a:lnTo>
                <a:lnTo>
                  <a:pt x="331" y="105"/>
                </a:lnTo>
                <a:lnTo>
                  <a:pt x="331" y="105"/>
                </a:lnTo>
                <a:lnTo>
                  <a:pt x="321" y="112"/>
                </a:lnTo>
                <a:lnTo>
                  <a:pt x="321" y="112"/>
                </a:lnTo>
                <a:lnTo>
                  <a:pt x="319" y="113"/>
                </a:lnTo>
                <a:lnTo>
                  <a:pt x="318" y="113"/>
                </a:lnTo>
                <a:lnTo>
                  <a:pt x="318" y="113"/>
                </a:lnTo>
                <a:lnTo>
                  <a:pt x="317" y="113"/>
                </a:lnTo>
                <a:lnTo>
                  <a:pt x="317" y="113"/>
                </a:lnTo>
                <a:lnTo>
                  <a:pt x="312" y="116"/>
                </a:lnTo>
                <a:lnTo>
                  <a:pt x="312" y="116"/>
                </a:lnTo>
                <a:lnTo>
                  <a:pt x="311" y="116"/>
                </a:lnTo>
                <a:lnTo>
                  <a:pt x="310" y="116"/>
                </a:lnTo>
                <a:lnTo>
                  <a:pt x="310" y="116"/>
                </a:lnTo>
                <a:lnTo>
                  <a:pt x="308" y="115"/>
                </a:lnTo>
                <a:lnTo>
                  <a:pt x="308" y="115"/>
                </a:lnTo>
                <a:lnTo>
                  <a:pt x="307" y="115"/>
                </a:lnTo>
                <a:lnTo>
                  <a:pt x="307" y="115"/>
                </a:lnTo>
                <a:lnTo>
                  <a:pt x="300" y="113"/>
                </a:lnTo>
                <a:lnTo>
                  <a:pt x="300" y="113"/>
                </a:lnTo>
                <a:lnTo>
                  <a:pt x="292" y="113"/>
                </a:lnTo>
                <a:lnTo>
                  <a:pt x="292" y="113"/>
                </a:lnTo>
                <a:lnTo>
                  <a:pt x="292" y="115"/>
                </a:lnTo>
                <a:lnTo>
                  <a:pt x="292" y="115"/>
                </a:lnTo>
                <a:lnTo>
                  <a:pt x="291" y="119"/>
                </a:lnTo>
                <a:lnTo>
                  <a:pt x="291" y="119"/>
                </a:lnTo>
                <a:lnTo>
                  <a:pt x="287" y="128"/>
                </a:lnTo>
                <a:lnTo>
                  <a:pt x="283" y="138"/>
                </a:lnTo>
                <a:lnTo>
                  <a:pt x="283" y="138"/>
                </a:lnTo>
                <a:lnTo>
                  <a:pt x="275" y="152"/>
                </a:lnTo>
                <a:lnTo>
                  <a:pt x="275" y="152"/>
                </a:lnTo>
                <a:lnTo>
                  <a:pt x="265" y="170"/>
                </a:lnTo>
                <a:lnTo>
                  <a:pt x="265" y="170"/>
                </a:lnTo>
                <a:lnTo>
                  <a:pt x="248" y="199"/>
                </a:lnTo>
                <a:lnTo>
                  <a:pt x="248" y="199"/>
                </a:lnTo>
                <a:lnTo>
                  <a:pt x="237" y="217"/>
                </a:lnTo>
                <a:lnTo>
                  <a:pt x="237" y="217"/>
                </a:lnTo>
                <a:lnTo>
                  <a:pt x="227" y="233"/>
                </a:lnTo>
                <a:lnTo>
                  <a:pt x="227" y="233"/>
                </a:lnTo>
                <a:lnTo>
                  <a:pt x="221" y="238"/>
                </a:lnTo>
                <a:lnTo>
                  <a:pt x="221" y="238"/>
                </a:lnTo>
                <a:lnTo>
                  <a:pt x="213" y="247"/>
                </a:lnTo>
                <a:lnTo>
                  <a:pt x="213" y="247"/>
                </a:lnTo>
                <a:lnTo>
                  <a:pt x="203" y="254"/>
                </a:lnTo>
                <a:lnTo>
                  <a:pt x="203" y="254"/>
                </a:lnTo>
                <a:lnTo>
                  <a:pt x="194" y="261"/>
                </a:lnTo>
                <a:lnTo>
                  <a:pt x="194" y="261"/>
                </a:lnTo>
                <a:lnTo>
                  <a:pt x="184" y="268"/>
                </a:lnTo>
                <a:lnTo>
                  <a:pt x="184" y="268"/>
                </a:lnTo>
                <a:lnTo>
                  <a:pt x="175" y="273"/>
                </a:lnTo>
                <a:lnTo>
                  <a:pt x="165" y="275"/>
                </a:lnTo>
                <a:lnTo>
                  <a:pt x="165" y="275"/>
                </a:lnTo>
                <a:lnTo>
                  <a:pt x="156" y="275"/>
                </a:lnTo>
                <a:lnTo>
                  <a:pt x="148" y="274"/>
                </a:lnTo>
                <a:lnTo>
                  <a:pt x="148" y="274"/>
                </a:lnTo>
                <a:lnTo>
                  <a:pt x="140" y="270"/>
                </a:lnTo>
                <a:lnTo>
                  <a:pt x="140" y="270"/>
                </a:lnTo>
                <a:lnTo>
                  <a:pt x="139" y="267"/>
                </a:lnTo>
                <a:lnTo>
                  <a:pt x="136" y="264"/>
                </a:lnTo>
                <a:lnTo>
                  <a:pt x="136" y="264"/>
                </a:lnTo>
                <a:lnTo>
                  <a:pt x="133" y="261"/>
                </a:lnTo>
                <a:lnTo>
                  <a:pt x="133" y="261"/>
                </a:lnTo>
                <a:lnTo>
                  <a:pt x="132" y="260"/>
                </a:lnTo>
                <a:lnTo>
                  <a:pt x="132" y="260"/>
                </a:lnTo>
                <a:lnTo>
                  <a:pt x="128" y="261"/>
                </a:lnTo>
                <a:lnTo>
                  <a:pt x="128" y="261"/>
                </a:lnTo>
                <a:lnTo>
                  <a:pt x="126" y="261"/>
                </a:lnTo>
                <a:lnTo>
                  <a:pt x="126" y="261"/>
                </a:lnTo>
                <a:lnTo>
                  <a:pt x="121" y="273"/>
                </a:lnTo>
                <a:lnTo>
                  <a:pt x="121" y="273"/>
                </a:lnTo>
                <a:lnTo>
                  <a:pt x="112" y="292"/>
                </a:lnTo>
                <a:lnTo>
                  <a:pt x="112" y="292"/>
                </a:lnTo>
                <a:lnTo>
                  <a:pt x="111" y="302"/>
                </a:lnTo>
                <a:lnTo>
                  <a:pt x="111" y="302"/>
                </a:lnTo>
                <a:lnTo>
                  <a:pt x="103" y="328"/>
                </a:lnTo>
                <a:lnTo>
                  <a:pt x="103" y="328"/>
                </a:lnTo>
                <a:lnTo>
                  <a:pt x="101" y="338"/>
                </a:lnTo>
                <a:lnTo>
                  <a:pt x="101" y="338"/>
                </a:lnTo>
                <a:lnTo>
                  <a:pt x="95" y="348"/>
                </a:lnTo>
                <a:lnTo>
                  <a:pt x="95" y="348"/>
                </a:lnTo>
                <a:lnTo>
                  <a:pt x="95" y="348"/>
                </a:lnTo>
                <a:lnTo>
                  <a:pt x="95" y="348"/>
                </a:lnTo>
                <a:lnTo>
                  <a:pt x="94" y="349"/>
                </a:lnTo>
                <a:lnTo>
                  <a:pt x="92" y="351"/>
                </a:lnTo>
                <a:lnTo>
                  <a:pt x="92" y="351"/>
                </a:lnTo>
                <a:lnTo>
                  <a:pt x="91" y="355"/>
                </a:lnTo>
                <a:lnTo>
                  <a:pt x="91" y="355"/>
                </a:lnTo>
                <a:lnTo>
                  <a:pt x="85" y="361"/>
                </a:lnTo>
                <a:lnTo>
                  <a:pt x="79" y="366"/>
                </a:lnTo>
                <a:lnTo>
                  <a:pt x="79" y="366"/>
                </a:lnTo>
                <a:lnTo>
                  <a:pt x="74" y="371"/>
                </a:lnTo>
                <a:lnTo>
                  <a:pt x="74" y="371"/>
                </a:lnTo>
                <a:lnTo>
                  <a:pt x="71" y="372"/>
                </a:lnTo>
                <a:lnTo>
                  <a:pt x="68" y="372"/>
                </a:lnTo>
                <a:lnTo>
                  <a:pt x="68" y="372"/>
                </a:lnTo>
                <a:lnTo>
                  <a:pt x="55" y="369"/>
                </a:lnTo>
                <a:lnTo>
                  <a:pt x="55" y="369"/>
                </a:lnTo>
                <a:lnTo>
                  <a:pt x="40" y="365"/>
                </a:lnTo>
                <a:lnTo>
                  <a:pt x="40" y="365"/>
                </a:lnTo>
                <a:lnTo>
                  <a:pt x="27" y="362"/>
                </a:lnTo>
                <a:lnTo>
                  <a:pt x="27" y="362"/>
                </a:lnTo>
                <a:lnTo>
                  <a:pt x="17" y="361"/>
                </a:lnTo>
                <a:lnTo>
                  <a:pt x="17" y="361"/>
                </a:lnTo>
                <a:lnTo>
                  <a:pt x="8" y="359"/>
                </a:lnTo>
                <a:lnTo>
                  <a:pt x="8" y="359"/>
                </a:lnTo>
                <a:lnTo>
                  <a:pt x="5" y="359"/>
                </a:lnTo>
                <a:lnTo>
                  <a:pt x="5" y="359"/>
                </a:lnTo>
                <a:lnTo>
                  <a:pt x="4" y="358"/>
                </a:lnTo>
                <a:lnTo>
                  <a:pt x="4" y="358"/>
                </a:lnTo>
                <a:lnTo>
                  <a:pt x="3" y="356"/>
                </a:lnTo>
                <a:lnTo>
                  <a:pt x="3" y="356"/>
                </a:lnTo>
                <a:lnTo>
                  <a:pt x="1" y="354"/>
                </a:lnTo>
                <a:lnTo>
                  <a:pt x="1" y="354"/>
                </a:lnTo>
                <a:lnTo>
                  <a:pt x="1" y="352"/>
                </a:lnTo>
                <a:lnTo>
                  <a:pt x="1" y="352"/>
                </a:lnTo>
                <a:lnTo>
                  <a:pt x="0" y="349"/>
                </a:lnTo>
                <a:lnTo>
                  <a:pt x="0" y="349"/>
                </a:lnTo>
                <a:lnTo>
                  <a:pt x="1" y="341"/>
                </a:lnTo>
                <a:lnTo>
                  <a:pt x="1" y="341"/>
                </a:lnTo>
                <a:lnTo>
                  <a:pt x="4" y="328"/>
                </a:lnTo>
                <a:lnTo>
                  <a:pt x="4" y="328"/>
                </a:lnTo>
                <a:lnTo>
                  <a:pt x="7" y="311"/>
                </a:lnTo>
                <a:lnTo>
                  <a:pt x="7" y="311"/>
                </a:lnTo>
                <a:lnTo>
                  <a:pt x="8" y="307"/>
                </a:lnTo>
                <a:lnTo>
                  <a:pt x="8" y="307"/>
                </a:lnTo>
                <a:lnTo>
                  <a:pt x="11" y="295"/>
                </a:lnTo>
                <a:lnTo>
                  <a:pt x="11" y="295"/>
                </a:lnTo>
                <a:lnTo>
                  <a:pt x="20" y="267"/>
                </a:lnTo>
                <a:lnTo>
                  <a:pt x="20" y="267"/>
                </a:lnTo>
                <a:lnTo>
                  <a:pt x="27" y="251"/>
                </a:lnTo>
                <a:lnTo>
                  <a:pt x="34" y="236"/>
                </a:lnTo>
                <a:lnTo>
                  <a:pt x="34" y="236"/>
                </a:lnTo>
                <a:lnTo>
                  <a:pt x="38" y="230"/>
                </a:lnTo>
                <a:lnTo>
                  <a:pt x="38" y="230"/>
                </a:lnTo>
                <a:lnTo>
                  <a:pt x="47" y="214"/>
                </a:lnTo>
                <a:lnTo>
                  <a:pt x="47" y="214"/>
                </a:lnTo>
                <a:lnTo>
                  <a:pt x="49" y="209"/>
                </a:lnTo>
                <a:lnTo>
                  <a:pt x="49" y="209"/>
                </a:lnTo>
                <a:lnTo>
                  <a:pt x="54" y="202"/>
                </a:lnTo>
                <a:lnTo>
                  <a:pt x="59" y="194"/>
                </a:lnTo>
                <a:lnTo>
                  <a:pt x="59" y="194"/>
                </a:lnTo>
                <a:lnTo>
                  <a:pt x="71" y="183"/>
                </a:lnTo>
                <a:lnTo>
                  <a:pt x="71" y="183"/>
                </a:lnTo>
                <a:lnTo>
                  <a:pt x="76" y="179"/>
                </a:lnTo>
                <a:lnTo>
                  <a:pt x="82" y="175"/>
                </a:lnTo>
                <a:lnTo>
                  <a:pt x="82" y="175"/>
                </a:lnTo>
                <a:lnTo>
                  <a:pt x="92" y="170"/>
                </a:lnTo>
                <a:lnTo>
                  <a:pt x="92" y="170"/>
                </a:lnTo>
                <a:lnTo>
                  <a:pt x="101" y="167"/>
                </a:lnTo>
                <a:lnTo>
                  <a:pt x="101" y="167"/>
                </a:lnTo>
                <a:lnTo>
                  <a:pt x="105" y="166"/>
                </a:lnTo>
                <a:lnTo>
                  <a:pt x="105" y="166"/>
                </a:lnTo>
                <a:lnTo>
                  <a:pt x="116" y="165"/>
                </a:lnTo>
                <a:lnTo>
                  <a:pt x="116" y="165"/>
                </a:lnTo>
                <a:lnTo>
                  <a:pt x="121" y="165"/>
                </a:lnTo>
                <a:lnTo>
                  <a:pt x="121" y="165"/>
                </a:lnTo>
                <a:lnTo>
                  <a:pt x="125" y="165"/>
                </a:lnTo>
                <a:lnTo>
                  <a:pt x="125" y="165"/>
                </a:lnTo>
                <a:lnTo>
                  <a:pt x="130" y="166"/>
                </a:lnTo>
                <a:lnTo>
                  <a:pt x="130" y="166"/>
                </a:lnTo>
                <a:lnTo>
                  <a:pt x="136" y="166"/>
                </a:lnTo>
                <a:lnTo>
                  <a:pt x="136" y="166"/>
                </a:lnTo>
                <a:lnTo>
                  <a:pt x="140" y="167"/>
                </a:lnTo>
                <a:lnTo>
                  <a:pt x="143" y="170"/>
                </a:lnTo>
                <a:lnTo>
                  <a:pt x="143" y="170"/>
                </a:lnTo>
                <a:lnTo>
                  <a:pt x="146" y="177"/>
                </a:lnTo>
                <a:lnTo>
                  <a:pt x="149" y="184"/>
                </a:lnTo>
                <a:lnTo>
                  <a:pt x="149" y="184"/>
                </a:lnTo>
                <a:lnTo>
                  <a:pt x="150" y="202"/>
                </a:lnTo>
                <a:lnTo>
                  <a:pt x="150" y="202"/>
                </a:lnTo>
                <a:lnTo>
                  <a:pt x="152" y="207"/>
                </a:lnTo>
                <a:lnTo>
                  <a:pt x="152" y="207"/>
                </a:lnTo>
                <a:lnTo>
                  <a:pt x="152" y="211"/>
                </a:lnTo>
                <a:lnTo>
                  <a:pt x="152" y="211"/>
                </a:lnTo>
                <a:lnTo>
                  <a:pt x="153" y="217"/>
                </a:lnTo>
                <a:lnTo>
                  <a:pt x="153" y="217"/>
                </a:lnTo>
                <a:lnTo>
                  <a:pt x="155" y="219"/>
                </a:lnTo>
                <a:lnTo>
                  <a:pt x="155" y="219"/>
                </a:lnTo>
                <a:lnTo>
                  <a:pt x="157" y="221"/>
                </a:lnTo>
                <a:lnTo>
                  <a:pt x="162" y="224"/>
                </a:lnTo>
                <a:lnTo>
                  <a:pt x="162" y="224"/>
                </a:lnTo>
                <a:lnTo>
                  <a:pt x="166" y="227"/>
                </a:lnTo>
                <a:lnTo>
                  <a:pt x="166" y="227"/>
                </a:lnTo>
                <a:lnTo>
                  <a:pt x="167" y="226"/>
                </a:lnTo>
                <a:lnTo>
                  <a:pt x="167" y="226"/>
                </a:lnTo>
                <a:lnTo>
                  <a:pt x="175" y="221"/>
                </a:lnTo>
                <a:lnTo>
                  <a:pt x="180" y="214"/>
                </a:lnTo>
                <a:lnTo>
                  <a:pt x="180" y="214"/>
                </a:lnTo>
                <a:lnTo>
                  <a:pt x="190" y="199"/>
                </a:lnTo>
                <a:lnTo>
                  <a:pt x="190" y="199"/>
                </a:lnTo>
                <a:lnTo>
                  <a:pt x="199" y="184"/>
                </a:lnTo>
                <a:lnTo>
                  <a:pt x="199" y="184"/>
                </a:lnTo>
                <a:lnTo>
                  <a:pt x="207" y="173"/>
                </a:lnTo>
                <a:lnTo>
                  <a:pt x="207" y="173"/>
                </a:lnTo>
                <a:lnTo>
                  <a:pt x="213" y="160"/>
                </a:lnTo>
                <a:lnTo>
                  <a:pt x="213" y="160"/>
                </a:lnTo>
                <a:lnTo>
                  <a:pt x="226" y="133"/>
                </a:lnTo>
                <a:lnTo>
                  <a:pt x="226" y="133"/>
                </a:lnTo>
                <a:lnTo>
                  <a:pt x="237" y="113"/>
                </a:lnTo>
                <a:lnTo>
                  <a:pt x="237" y="113"/>
                </a:lnTo>
                <a:lnTo>
                  <a:pt x="243" y="101"/>
                </a:lnTo>
                <a:lnTo>
                  <a:pt x="243" y="101"/>
                </a:lnTo>
                <a:lnTo>
                  <a:pt x="244" y="98"/>
                </a:lnTo>
                <a:lnTo>
                  <a:pt x="246" y="95"/>
                </a:lnTo>
                <a:lnTo>
                  <a:pt x="246" y="95"/>
                </a:lnTo>
                <a:lnTo>
                  <a:pt x="246" y="92"/>
                </a:lnTo>
                <a:lnTo>
                  <a:pt x="246" y="92"/>
                </a:lnTo>
                <a:close/>
                <a:moveTo>
                  <a:pt x="54" y="254"/>
                </a:moveTo>
                <a:lnTo>
                  <a:pt x="54" y="254"/>
                </a:lnTo>
                <a:lnTo>
                  <a:pt x="55" y="251"/>
                </a:lnTo>
                <a:lnTo>
                  <a:pt x="55" y="251"/>
                </a:lnTo>
                <a:lnTo>
                  <a:pt x="54" y="254"/>
                </a:lnTo>
                <a:lnTo>
                  <a:pt x="54" y="254"/>
                </a:lnTo>
                <a:lnTo>
                  <a:pt x="54" y="256"/>
                </a:lnTo>
                <a:lnTo>
                  <a:pt x="54" y="256"/>
                </a:lnTo>
                <a:lnTo>
                  <a:pt x="54" y="256"/>
                </a:lnTo>
                <a:lnTo>
                  <a:pt x="54" y="256"/>
                </a:lnTo>
                <a:lnTo>
                  <a:pt x="54" y="254"/>
                </a:lnTo>
                <a:lnTo>
                  <a:pt x="54" y="254"/>
                </a:lnTo>
                <a:close/>
                <a:moveTo>
                  <a:pt x="67" y="369"/>
                </a:moveTo>
                <a:lnTo>
                  <a:pt x="67" y="369"/>
                </a:lnTo>
                <a:lnTo>
                  <a:pt x="65" y="369"/>
                </a:lnTo>
                <a:lnTo>
                  <a:pt x="65" y="369"/>
                </a:lnTo>
                <a:lnTo>
                  <a:pt x="55" y="366"/>
                </a:lnTo>
                <a:lnTo>
                  <a:pt x="55" y="366"/>
                </a:lnTo>
                <a:lnTo>
                  <a:pt x="52" y="366"/>
                </a:lnTo>
                <a:lnTo>
                  <a:pt x="52" y="366"/>
                </a:lnTo>
                <a:lnTo>
                  <a:pt x="54" y="366"/>
                </a:lnTo>
                <a:lnTo>
                  <a:pt x="54" y="366"/>
                </a:lnTo>
                <a:lnTo>
                  <a:pt x="65" y="369"/>
                </a:lnTo>
                <a:lnTo>
                  <a:pt x="65" y="369"/>
                </a:lnTo>
                <a:lnTo>
                  <a:pt x="67" y="369"/>
                </a:lnTo>
                <a:lnTo>
                  <a:pt x="67" y="369"/>
                </a:lnTo>
                <a:lnTo>
                  <a:pt x="67" y="369"/>
                </a:lnTo>
                <a:lnTo>
                  <a:pt x="67" y="369"/>
                </a:lnTo>
                <a:lnTo>
                  <a:pt x="68" y="371"/>
                </a:lnTo>
                <a:lnTo>
                  <a:pt x="68" y="371"/>
                </a:lnTo>
                <a:lnTo>
                  <a:pt x="71" y="371"/>
                </a:lnTo>
                <a:lnTo>
                  <a:pt x="72" y="369"/>
                </a:lnTo>
                <a:lnTo>
                  <a:pt x="72" y="369"/>
                </a:lnTo>
                <a:lnTo>
                  <a:pt x="78" y="364"/>
                </a:lnTo>
                <a:lnTo>
                  <a:pt x="78" y="364"/>
                </a:lnTo>
                <a:lnTo>
                  <a:pt x="86" y="356"/>
                </a:lnTo>
                <a:lnTo>
                  <a:pt x="86" y="356"/>
                </a:lnTo>
                <a:lnTo>
                  <a:pt x="86" y="355"/>
                </a:lnTo>
                <a:lnTo>
                  <a:pt x="86" y="355"/>
                </a:lnTo>
                <a:lnTo>
                  <a:pt x="85" y="356"/>
                </a:lnTo>
                <a:lnTo>
                  <a:pt x="85" y="356"/>
                </a:lnTo>
                <a:lnTo>
                  <a:pt x="82" y="358"/>
                </a:lnTo>
                <a:lnTo>
                  <a:pt x="82" y="358"/>
                </a:lnTo>
                <a:lnTo>
                  <a:pt x="72" y="368"/>
                </a:lnTo>
                <a:lnTo>
                  <a:pt x="72" y="368"/>
                </a:lnTo>
                <a:lnTo>
                  <a:pt x="69" y="369"/>
                </a:lnTo>
                <a:lnTo>
                  <a:pt x="67" y="369"/>
                </a:lnTo>
                <a:lnTo>
                  <a:pt x="67" y="369"/>
                </a:lnTo>
                <a:close/>
                <a:moveTo>
                  <a:pt x="94" y="211"/>
                </a:moveTo>
                <a:lnTo>
                  <a:pt x="94" y="211"/>
                </a:lnTo>
                <a:lnTo>
                  <a:pt x="91" y="209"/>
                </a:lnTo>
                <a:lnTo>
                  <a:pt x="91" y="209"/>
                </a:lnTo>
                <a:lnTo>
                  <a:pt x="89" y="210"/>
                </a:lnTo>
                <a:lnTo>
                  <a:pt x="89" y="210"/>
                </a:lnTo>
                <a:lnTo>
                  <a:pt x="91" y="211"/>
                </a:lnTo>
                <a:lnTo>
                  <a:pt x="91" y="211"/>
                </a:lnTo>
                <a:lnTo>
                  <a:pt x="91" y="213"/>
                </a:lnTo>
                <a:lnTo>
                  <a:pt x="91" y="213"/>
                </a:lnTo>
                <a:lnTo>
                  <a:pt x="92" y="211"/>
                </a:lnTo>
                <a:lnTo>
                  <a:pt x="94" y="211"/>
                </a:lnTo>
                <a:lnTo>
                  <a:pt x="94" y="211"/>
                </a:lnTo>
                <a:lnTo>
                  <a:pt x="94" y="213"/>
                </a:lnTo>
                <a:lnTo>
                  <a:pt x="94" y="214"/>
                </a:lnTo>
                <a:lnTo>
                  <a:pt x="94" y="214"/>
                </a:lnTo>
                <a:lnTo>
                  <a:pt x="94" y="216"/>
                </a:lnTo>
                <a:lnTo>
                  <a:pt x="94" y="216"/>
                </a:lnTo>
                <a:lnTo>
                  <a:pt x="94" y="217"/>
                </a:lnTo>
                <a:lnTo>
                  <a:pt x="94" y="217"/>
                </a:lnTo>
                <a:lnTo>
                  <a:pt x="95" y="220"/>
                </a:lnTo>
                <a:lnTo>
                  <a:pt x="95" y="220"/>
                </a:lnTo>
                <a:lnTo>
                  <a:pt x="96" y="219"/>
                </a:lnTo>
                <a:lnTo>
                  <a:pt x="96" y="219"/>
                </a:lnTo>
                <a:lnTo>
                  <a:pt x="95" y="217"/>
                </a:lnTo>
                <a:lnTo>
                  <a:pt x="96" y="216"/>
                </a:lnTo>
                <a:lnTo>
                  <a:pt x="96" y="216"/>
                </a:lnTo>
                <a:lnTo>
                  <a:pt x="98" y="214"/>
                </a:lnTo>
                <a:lnTo>
                  <a:pt x="98" y="214"/>
                </a:lnTo>
                <a:lnTo>
                  <a:pt x="98" y="213"/>
                </a:lnTo>
                <a:lnTo>
                  <a:pt x="98" y="210"/>
                </a:lnTo>
                <a:lnTo>
                  <a:pt x="98" y="210"/>
                </a:lnTo>
                <a:lnTo>
                  <a:pt x="95" y="211"/>
                </a:lnTo>
                <a:lnTo>
                  <a:pt x="94" y="211"/>
                </a:lnTo>
                <a:lnTo>
                  <a:pt x="94" y="211"/>
                </a:lnTo>
                <a:close/>
                <a:moveTo>
                  <a:pt x="27" y="317"/>
                </a:moveTo>
                <a:lnTo>
                  <a:pt x="27" y="317"/>
                </a:lnTo>
                <a:lnTo>
                  <a:pt x="25" y="315"/>
                </a:lnTo>
                <a:lnTo>
                  <a:pt x="27" y="314"/>
                </a:lnTo>
                <a:lnTo>
                  <a:pt x="27" y="314"/>
                </a:lnTo>
                <a:lnTo>
                  <a:pt x="28" y="311"/>
                </a:lnTo>
                <a:lnTo>
                  <a:pt x="28" y="311"/>
                </a:lnTo>
                <a:lnTo>
                  <a:pt x="31" y="302"/>
                </a:lnTo>
                <a:lnTo>
                  <a:pt x="31" y="302"/>
                </a:lnTo>
                <a:lnTo>
                  <a:pt x="32" y="291"/>
                </a:lnTo>
                <a:lnTo>
                  <a:pt x="32" y="291"/>
                </a:lnTo>
                <a:lnTo>
                  <a:pt x="38" y="273"/>
                </a:lnTo>
                <a:lnTo>
                  <a:pt x="47" y="254"/>
                </a:lnTo>
                <a:lnTo>
                  <a:pt x="47" y="254"/>
                </a:lnTo>
                <a:lnTo>
                  <a:pt x="59" y="230"/>
                </a:lnTo>
                <a:lnTo>
                  <a:pt x="59" y="230"/>
                </a:lnTo>
                <a:lnTo>
                  <a:pt x="75" y="204"/>
                </a:lnTo>
                <a:lnTo>
                  <a:pt x="75" y="204"/>
                </a:lnTo>
                <a:lnTo>
                  <a:pt x="81" y="196"/>
                </a:lnTo>
                <a:lnTo>
                  <a:pt x="81" y="196"/>
                </a:lnTo>
                <a:lnTo>
                  <a:pt x="89" y="186"/>
                </a:lnTo>
                <a:lnTo>
                  <a:pt x="89" y="186"/>
                </a:lnTo>
                <a:lnTo>
                  <a:pt x="95" y="180"/>
                </a:lnTo>
                <a:lnTo>
                  <a:pt x="102" y="175"/>
                </a:lnTo>
                <a:lnTo>
                  <a:pt x="102" y="175"/>
                </a:lnTo>
                <a:lnTo>
                  <a:pt x="102" y="173"/>
                </a:lnTo>
                <a:lnTo>
                  <a:pt x="102" y="173"/>
                </a:lnTo>
                <a:lnTo>
                  <a:pt x="102" y="173"/>
                </a:lnTo>
                <a:lnTo>
                  <a:pt x="102" y="173"/>
                </a:lnTo>
                <a:lnTo>
                  <a:pt x="101" y="175"/>
                </a:lnTo>
                <a:lnTo>
                  <a:pt x="101" y="175"/>
                </a:lnTo>
                <a:lnTo>
                  <a:pt x="92" y="177"/>
                </a:lnTo>
                <a:lnTo>
                  <a:pt x="85" y="182"/>
                </a:lnTo>
                <a:lnTo>
                  <a:pt x="85" y="182"/>
                </a:lnTo>
                <a:lnTo>
                  <a:pt x="71" y="193"/>
                </a:lnTo>
                <a:lnTo>
                  <a:pt x="71" y="193"/>
                </a:lnTo>
                <a:lnTo>
                  <a:pt x="67" y="196"/>
                </a:lnTo>
                <a:lnTo>
                  <a:pt x="62" y="200"/>
                </a:lnTo>
                <a:lnTo>
                  <a:pt x="62" y="200"/>
                </a:lnTo>
                <a:lnTo>
                  <a:pt x="49" y="217"/>
                </a:lnTo>
                <a:lnTo>
                  <a:pt x="49" y="217"/>
                </a:lnTo>
                <a:lnTo>
                  <a:pt x="44" y="229"/>
                </a:lnTo>
                <a:lnTo>
                  <a:pt x="44" y="229"/>
                </a:lnTo>
                <a:lnTo>
                  <a:pt x="38" y="241"/>
                </a:lnTo>
                <a:lnTo>
                  <a:pt x="38" y="241"/>
                </a:lnTo>
                <a:lnTo>
                  <a:pt x="31" y="260"/>
                </a:lnTo>
                <a:lnTo>
                  <a:pt x="31" y="260"/>
                </a:lnTo>
                <a:lnTo>
                  <a:pt x="22" y="280"/>
                </a:lnTo>
                <a:lnTo>
                  <a:pt x="15" y="301"/>
                </a:lnTo>
                <a:lnTo>
                  <a:pt x="15" y="301"/>
                </a:lnTo>
                <a:lnTo>
                  <a:pt x="8" y="327"/>
                </a:lnTo>
                <a:lnTo>
                  <a:pt x="8" y="327"/>
                </a:lnTo>
                <a:lnTo>
                  <a:pt x="5" y="341"/>
                </a:lnTo>
                <a:lnTo>
                  <a:pt x="5" y="341"/>
                </a:lnTo>
                <a:lnTo>
                  <a:pt x="5" y="346"/>
                </a:lnTo>
                <a:lnTo>
                  <a:pt x="5" y="346"/>
                </a:lnTo>
                <a:lnTo>
                  <a:pt x="5" y="346"/>
                </a:lnTo>
                <a:lnTo>
                  <a:pt x="5" y="346"/>
                </a:lnTo>
                <a:lnTo>
                  <a:pt x="5" y="345"/>
                </a:lnTo>
                <a:lnTo>
                  <a:pt x="5" y="345"/>
                </a:lnTo>
                <a:lnTo>
                  <a:pt x="8" y="341"/>
                </a:lnTo>
                <a:lnTo>
                  <a:pt x="13" y="338"/>
                </a:lnTo>
                <a:lnTo>
                  <a:pt x="13" y="338"/>
                </a:lnTo>
                <a:lnTo>
                  <a:pt x="21" y="334"/>
                </a:lnTo>
                <a:lnTo>
                  <a:pt x="21" y="334"/>
                </a:lnTo>
                <a:lnTo>
                  <a:pt x="22" y="332"/>
                </a:lnTo>
                <a:lnTo>
                  <a:pt x="24" y="331"/>
                </a:lnTo>
                <a:lnTo>
                  <a:pt x="24" y="331"/>
                </a:lnTo>
                <a:lnTo>
                  <a:pt x="27" y="317"/>
                </a:lnTo>
                <a:lnTo>
                  <a:pt x="27" y="317"/>
                </a:lnTo>
                <a:close/>
                <a:moveTo>
                  <a:pt x="219" y="180"/>
                </a:moveTo>
                <a:lnTo>
                  <a:pt x="219" y="180"/>
                </a:lnTo>
                <a:lnTo>
                  <a:pt x="217" y="179"/>
                </a:lnTo>
                <a:lnTo>
                  <a:pt x="219" y="177"/>
                </a:lnTo>
                <a:lnTo>
                  <a:pt x="219" y="177"/>
                </a:lnTo>
                <a:lnTo>
                  <a:pt x="220" y="176"/>
                </a:lnTo>
                <a:lnTo>
                  <a:pt x="220" y="176"/>
                </a:lnTo>
                <a:lnTo>
                  <a:pt x="221" y="175"/>
                </a:lnTo>
                <a:lnTo>
                  <a:pt x="221" y="175"/>
                </a:lnTo>
                <a:lnTo>
                  <a:pt x="223" y="173"/>
                </a:lnTo>
                <a:lnTo>
                  <a:pt x="223" y="173"/>
                </a:lnTo>
                <a:lnTo>
                  <a:pt x="226" y="165"/>
                </a:lnTo>
                <a:lnTo>
                  <a:pt x="226" y="165"/>
                </a:lnTo>
                <a:lnTo>
                  <a:pt x="233" y="148"/>
                </a:lnTo>
                <a:lnTo>
                  <a:pt x="233" y="148"/>
                </a:lnTo>
                <a:lnTo>
                  <a:pt x="238" y="135"/>
                </a:lnTo>
                <a:lnTo>
                  <a:pt x="238" y="135"/>
                </a:lnTo>
                <a:lnTo>
                  <a:pt x="247" y="116"/>
                </a:lnTo>
                <a:lnTo>
                  <a:pt x="247" y="116"/>
                </a:lnTo>
                <a:lnTo>
                  <a:pt x="251" y="106"/>
                </a:lnTo>
                <a:lnTo>
                  <a:pt x="251" y="106"/>
                </a:lnTo>
                <a:lnTo>
                  <a:pt x="254" y="101"/>
                </a:lnTo>
                <a:lnTo>
                  <a:pt x="254" y="101"/>
                </a:lnTo>
                <a:lnTo>
                  <a:pt x="256" y="98"/>
                </a:lnTo>
                <a:lnTo>
                  <a:pt x="257" y="98"/>
                </a:lnTo>
                <a:lnTo>
                  <a:pt x="257" y="98"/>
                </a:lnTo>
                <a:lnTo>
                  <a:pt x="258" y="98"/>
                </a:lnTo>
                <a:lnTo>
                  <a:pt x="258" y="98"/>
                </a:lnTo>
                <a:lnTo>
                  <a:pt x="254" y="106"/>
                </a:lnTo>
                <a:lnTo>
                  <a:pt x="250" y="115"/>
                </a:lnTo>
                <a:lnTo>
                  <a:pt x="250" y="115"/>
                </a:lnTo>
                <a:lnTo>
                  <a:pt x="254" y="112"/>
                </a:lnTo>
                <a:lnTo>
                  <a:pt x="254" y="112"/>
                </a:lnTo>
                <a:lnTo>
                  <a:pt x="254" y="112"/>
                </a:lnTo>
                <a:lnTo>
                  <a:pt x="254" y="112"/>
                </a:lnTo>
                <a:lnTo>
                  <a:pt x="257" y="106"/>
                </a:lnTo>
                <a:lnTo>
                  <a:pt x="257" y="106"/>
                </a:lnTo>
                <a:lnTo>
                  <a:pt x="257" y="105"/>
                </a:lnTo>
                <a:lnTo>
                  <a:pt x="257" y="105"/>
                </a:lnTo>
                <a:lnTo>
                  <a:pt x="258" y="102"/>
                </a:lnTo>
                <a:lnTo>
                  <a:pt x="258" y="102"/>
                </a:lnTo>
                <a:lnTo>
                  <a:pt x="260" y="99"/>
                </a:lnTo>
                <a:lnTo>
                  <a:pt x="260" y="99"/>
                </a:lnTo>
                <a:lnTo>
                  <a:pt x="261" y="95"/>
                </a:lnTo>
                <a:lnTo>
                  <a:pt x="261" y="95"/>
                </a:lnTo>
                <a:lnTo>
                  <a:pt x="261" y="94"/>
                </a:lnTo>
                <a:lnTo>
                  <a:pt x="261" y="94"/>
                </a:lnTo>
                <a:lnTo>
                  <a:pt x="261" y="92"/>
                </a:lnTo>
                <a:lnTo>
                  <a:pt x="258" y="92"/>
                </a:lnTo>
                <a:lnTo>
                  <a:pt x="258" y="92"/>
                </a:lnTo>
                <a:lnTo>
                  <a:pt x="250" y="95"/>
                </a:lnTo>
                <a:lnTo>
                  <a:pt x="250" y="95"/>
                </a:lnTo>
                <a:lnTo>
                  <a:pt x="250" y="96"/>
                </a:lnTo>
                <a:lnTo>
                  <a:pt x="250" y="96"/>
                </a:lnTo>
                <a:lnTo>
                  <a:pt x="246" y="106"/>
                </a:lnTo>
                <a:lnTo>
                  <a:pt x="246" y="106"/>
                </a:lnTo>
                <a:lnTo>
                  <a:pt x="238" y="121"/>
                </a:lnTo>
                <a:lnTo>
                  <a:pt x="238" y="121"/>
                </a:lnTo>
                <a:lnTo>
                  <a:pt x="233" y="132"/>
                </a:lnTo>
                <a:lnTo>
                  <a:pt x="233" y="132"/>
                </a:lnTo>
                <a:lnTo>
                  <a:pt x="226" y="145"/>
                </a:lnTo>
                <a:lnTo>
                  <a:pt x="226" y="145"/>
                </a:lnTo>
                <a:lnTo>
                  <a:pt x="223" y="150"/>
                </a:lnTo>
                <a:lnTo>
                  <a:pt x="223" y="150"/>
                </a:lnTo>
                <a:lnTo>
                  <a:pt x="214" y="165"/>
                </a:lnTo>
                <a:lnTo>
                  <a:pt x="214" y="165"/>
                </a:lnTo>
                <a:lnTo>
                  <a:pt x="202" y="187"/>
                </a:lnTo>
                <a:lnTo>
                  <a:pt x="202" y="187"/>
                </a:lnTo>
                <a:lnTo>
                  <a:pt x="192" y="203"/>
                </a:lnTo>
                <a:lnTo>
                  <a:pt x="182" y="217"/>
                </a:lnTo>
                <a:lnTo>
                  <a:pt x="182" y="217"/>
                </a:lnTo>
                <a:lnTo>
                  <a:pt x="177" y="223"/>
                </a:lnTo>
                <a:lnTo>
                  <a:pt x="172" y="227"/>
                </a:lnTo>
                <a:lnTo>
                  <a:pt x="172" y="227"/>
                </a:lnTo>
                <a:lnTo>
                  <a:pt x="170" y="227"/>
                </a:lnTo>
                <a:lnTo>
                  <a:pt x="170" y="227"/>
                </a:lnTo>
                <a:lnTo>
                  <a:pt x="175" y="229"/>
                </a:lnTo>
                <a:lnTo>
                  <a:pt x="177" y="227"/>
                </a:lnTo>
                <a:lnTo>
                  <a:pt x="177" y="227"/>
                </a:lnTo>
                <a:lnTo>
                  <a:pt x="180" y="226"/>
                </a:lnTo>
                <a:lnTo>
                  <a:pt x="180" y="226"/>
                </a:lnTo>
                <a:lnTo>
                  <a:pt x="192" y="217"/>
                </a:lnTo>
                <a:lnTo>
                  <a:pt x="192" y="217"/>
                </a:lnTo>
                <a:lnTo>
                  <a:pt x="193" y="214"/>
                </a:lnTo>
                <a:lnTo>
                  <a:pt x="193" y="214"/>
                </a:lnTo>
                <a:lnTo>
                  <a:pt x="202" y="206"/>
                </a:lnTo>
                <a:lnTo>
                  <a:pt x="202" y="206"/>
                </a:lnTo>
                <a:lnTo>
                  <a:pt x="207" y="199"/>
                </a:lnTo>
                <a:lnTo>
                  <a:pt x="207" y="199"/>
                </a:lnTo>
                <a:lnTo>
                  <a:pt x="211" y="193"/>
                </a:lnTo>
                <a:lnTo>
                  <a:pt x="211" y="193"/>
                </a:lnTo>
                <a:lnTo>
                  <a:pt x="211" y="192"/>
                </a:lnTo>
                <a:lnTo>
                  <a:pt x="211" y="192"/>
                </a:lnTo>
                <a:lnTo>
                  <a:pt x="210" y="190"/>
                </a:lnTo>
                <a:lnTo>
                  <a:pt x="211" y="189"/>
                </a:lnTo>
                <a:lnTo>
                  <a:pt x="211" y="189"/>
                </a:lnTo>
                <a:lnTo>
                  <a:pt x="211" y="187"/>
                </a:lnTo>
                <a:lnTo>
                  <a:pt x="211" y="187"/>
                </a:lnTo>
                <a:lnTo>
                  <a:pt x="214" y="186"/>
                </a:lnTo>
                <a:lnTo>
                  <a:pt x="214" y="186"/>
                </a:lnTo>
                <a:lnTo>
                  <a:pt x="216" y="184"/>
                </a:lnTo>
                <a:lnTo>
                  <a:pt x="216" y="184"/>
                </a:lnTo>
                <a:lnTo>
                  <a:pt x="219" y="180"/>
                </a:lnTo>
                <a:lnTo>
                  <a:pt x="219" y="180"/>
                </a:lnTo>
                <a:close/>
                <a:moveTo>
                  <a:pt x="8" y="352"/>
                </a:moveTo>
                <a:lnTo>
                  <a:pt x="8" y="352"/>
                </a:lnTo>
                <a:lnTo>
                  <a:pt x="8" y="352"/>
                </a:lnTo>
                <a:lnTo>
                  <a:pt x="8" y="352"/>
                </a:lnTo>
                <a:lnTo>
                  <a:pt x="22" y="355"/>
                </a:lnTo>
                <a:lnTo>
                  <a:pt x="22" y="355"/>
                </a:lnTo>
                <a:lnTo>
                  <a:pt x="34" y="358"/>
                </a:lnTo>
                <a:lnTo>
                  <a:pt x="34" y="358"/>
                </a:lnTo>
                <a:lnTo>
                  <a:pt x="45" y="359"/>
                </a:lnTo>
                <a:lnTo>
                  <a:pt x="45" y="359"/>
                </a:lnTo>
                <a:lnTo>
                  <a:pt x="64" y="364"/>
                </a:lnTo>
                <a:lnTo>
                  <a:pt x="64" y="364"/>
                </a:lnTo>
                <a:lnTo>
                  <a:pt x="71" y="365"/>
                </a:lnTo>
                <a:lnTo>
                  <a:pt x="71" y="365"/>
                </a:lnTo>
                <a:lnTo>
                  <a:pt x="72" y="365"/>
                </a:lnTo>
                <a:lnTo>
                  <a:pt x="72" y="365"/>
                </a:lnTo>
                <a:lnTo>
                  <a:pt x="79" y="356"/>
                </a:lnTo>
                <a:lnTo>
                  <a:pt x="79" y="356"/>
                </a:lnTo>
                <a:lnTo>
                  <a:pt x="85" y="351"/>
                </a:lnTo>
                <a:lnTo>
                  <a:pt x="85" y="351"/>
                </a:lnTo>
                <a:lnTo>
                  <a:pt x="86" y="351"/>
                </a:lnTo>
                <a:lnTo>
                  <a:pt x="86" y="351"/>
                </a:lnTo>
                <a:lnTo>
                  <a:pt x="82" y="351"/>
                </a:lnTo>
                <a:lnTo>
                  <a:pt x="82" y="351"/>
                </a:lnTo>
                <a:lnTo>
                  <a:pt x="75" y="351"/>
                </a:lnTo>
                <a:lnTo>
                  <a:pt x="68" y="351"/>
                </a:lnTo>
                <a:lnTo>
                  <a:pt x="68" y="351"/>
                </a:lnTo>
                <a:lnTo>
                  <a:pt x="67" y="349"/>
                </a:lnTo>
                <a:lnTo>
                  <a:pt x="67" y="348"/>
                </a:lnTo>
                <a:lnTo>
                  <a:pt x="67" y="348"/>
                </a:lnTo>
                <a:lnTo>
                  <a:pt x="67" y="348"/>
                </a:lnTo>
                <a:lnTo>
                  <a:pt x="67" y="348"/>
                </a:lnTo>
                <a:lnTo>
                  <a:pt x="62" y="346"/>
                </a:lnTo>
                <a:lnTo>
                  <a:pt x="62" y="346"/>
                </a:lnTo>
                <a:lnTo>
                  <a:pt x="42" y="341"/>
                </a:lnTo>
                <a:lnTo>
                  <a:pt x="42" y="341"/>
                </a:lnTo>
                <a:lnTo>
                  <a:pt x="38" y="341"/>
                </a:lnTo>
                <a:lnTo>
                  <a:pt x="32" y="339"/>
                </a:lnTo>
                <a:lnTo>
                  <a:pt x="32" y="339"/>
                </a:lnTo>
                <a:lnTo>
                  <a:pt x="30" y="339"/>
                </a:lnTo>
                <a:lnTo>
                  <a:pt x="30" y="339"/>
                </a:lnTo>
                <a:lnTo>
                  <a:pt x="28" y="339"/>
                </a:lnTo>
                <a:lnTo>
                  <a:pt x="28" y="339"/>
                </a:lnTo>
                <a:lnTo>
                  <a:pt x="24" y="341"/>
                </a:lnTo>
                <a:lnTo>
                  <a:pt x="24" y="341"/>
                </a:lnTo>
                <a:lnTo>
                  <a:pt x="21" y="342"/>
                </a:lnTo>
                <a:lnTo>
                  <a:pt x="21" y="342"/>
                </a:lnTo>
                <a:lnTo>
                  <a:pt x="17" y="345"/>
                </a:lnTo>
                <a:lnTo>
                  <a:pt x="17" y="345"/>
                </a:lnTo>
                <a:lnTo>
                  <a:pt x="10" y="351"/>
                </a:lnTo>
                <a:lnTo>
                  <a:pt x="10" y="351"/>
                </a:lnTo>
                <a:lnTo>
                  <a:pt x="8" y="352"/>
                </a:lnTo>
                <a:lnTo>
                  <a:pt x="8" y="352"/>
                </a:lnTo>
                <a:close/>
                <a:moveTo>
                  <a:pt x="210" y="71"/>
                </a:moveTo>
                <a:lnTo>
                  <a:pt x="210" y="71"/>
                </a:lnTo>
                <a:lnTo>
                  <a:pt x="211" y="72"/>
                </a:lnTo>
                <a:lnTo>
                  <a:pt x="211" y="72"/>
                </a:lnTo>
                <a:lnTo>
                  <a:pt x="213" y="72"/>
                </a:lnTo>
                <a:lnTo>
                  <a:pt x="214" y="72"/>
                </a:lnTo>
                <a:lnTo>
                  <a:pt x="214" y="72"/>
                </a:lnTo>
                <a:lnTo>
                  <a:pt x="221" y="69"/>
                </a:lnTo>
                <a:lnTo>
                  <a:pt x="221" y="69"/>
                </a:lnTo>
                <a:lnTo>
                  <a:pt x="223" y="69"/>
                </a:lnTo>
                <a:lnTo>
                  <a:pt x="223" y="69"/>
                </a:lnTo>
                <a:lnTo>
                  <a:pt x="226" y="68"/>
                </a:lnTo>
                <a:lnTo>
                  <a:pt x="226" y="68"/>
                </a:lnTo>
                <a:lnTo>
                  <a:pt x="227" y="67"/>
                </a:lnTo>
                <a:lnTo>
                  <a:pt x="227" y="67"/>
                </a:lnTo>
                <a:lnTo>
                  <a:pt x="230" y="67"/>
                </a:lnTo>
                <a:lnTo>
                  <a:pt x="230" y="65"/>
                </a:lnTo>
                <a:lnTo>
                  <a:pt x="230" y="65"/>
                </a:lnTo>
                <a:lnTo>
                  <a:pt x="231" y="64"/>
                </a:lnTo>
                <a:lnTo>
                  <a:pt x="231" y="64"/>
                </a:lnTo>
                <a:lnTo>
                  <a:pt x="236" y="61"/>
                </a:lnTo>
                <a:lnTo>
                  <a:pt x="236" y="61"/>
                </a:lnTo>
                <a:lnTo>
                  <a:pt x="244" y="55"/>
                </a:lnTo>
                <a:lnTo>
                  <a:pt x="244" y="55"/>
                </a:lnTo>
                <a:lnTo>
                  <a:pt x="257" y="44"/>
                </a:lnTo>
                <a:lnTo>
                  <a:pt x="257" y="44"/>
                </a:lnTo>
                <a:lnTo>
                  <a:pt x="263" y="37"/>
                </a:lnTo>
                <a:lnTo>
                  <a:pt x="263" y="37"/>
                </a:lnTo>
                <a:lnTo>
                  <a:pt x="278" y="24"/>
                </a:lnTo>
                <a:lnTo>
                  <a:pt x="278" y="24"/>
                </a:lnTo>
                <a:lnTo>
                  <a:pt x="287" y="15"/>
                </a:lnTo>
                <a:lnTo>
                  <a:pt x="287" y="15"/>
                </a:lnTo>
                <a:lnTo>
                  <a:pt x="294" y="8"/>
                </a:lnTo>
                <a:lnTo>
                  <a:pt x="294" y="8"/>
                </a:lnTo>
                <a:lnTo>
                  <a:pt x="294" y="8"/>
                </a:lnTo>
                <a:lnTo>
                  <a:pt x="294" y="8"/>
                </a:lnTo>
                <a:lnTo>
                  <a:pt x="288" y="8"/>
                </a:lnTo>
                <a:lnTo>
                  <a:pt x="288" y="8"/>
                </a:lnTo>
                <a:lnTo>
                  <a:pt x="278" y="10"/>
                </a:lnTo>
                <a:lnTo>
                  <a:pt x="278" y="10"/>
                </a:lnTo>
                <a:lnTo>
                  <a:pt x="275" y="13"/>
                </a:lnTo>
                <a:lnTo>
                  <a:pt x="275" y="13"/>
                </a:lnTo>
                <a:lnTo>
                  <a:pt x="271" y="15"/>
                </a:lnTo>
                <a:lnTo>
                  <a:pt x="271" y="15"/>
                </a:lnTo>
                <a:lnTo>
                  <a:pt x="263" y="22"/>
                </a:lnTo>
                <a:lnTo>
                  <a:pt x="263" y="22"/>
                </a:lnTo>
                <a:lnTo>
                  <a:pt x="257" y="28"/>
                </a:lnTo>
                <a:lnTo>
                  <a:pt x="257" y="28"/>
                </a:lnTo>
                <a:lnTo>
                  <a:pt x="251" y="32"/>
                </a:lnTo>
                <a:lnTo>
                  <a:pt x="251" y="32"/>
                </a:lnTo>
                <a:lnTo>
                  <a:pt x="246" y="40"/>
                </a:lnTo>
                <a:lnTo>
                  <a:pt x="246" y="40"/>
                </a:lnTo>
                <a:lnTo>
                  <a:pt x="230" y="52"/>
                </a:lnTo>
                <a:lnTo>
                  <a:pt x="230" y="52"/>
                </a:lnTo>
                <a:lnTo>
                  <a:pt x="211" y="69"/>
                </a:lnTo>
                <a:lnTo>
                  <a:pt x="211" y="69"/>
                </a:lnTo>
                <a:lnTo>
                  <a:pt x="210" y="71"/>
                </a:lnTo>
                <a:lnTo>
                  <a:pt x="210" y="71"/>
                </a:lnTo>
                <a:close/>
                <a:moveTo>
                  <a:pt x="132" y="254"/>
                </a:moveTo>
                <a:lnTo>
                  <a:pt x="132" y="254"/>
                </a:lnTo>
                <a:lnTo>
                  <a:pt x="135" y="254"/>
                </a:lnTo>
                <a:lnTo>
                  <a:pt x="135" y="254"/>
                </a:lnTo>
                <a:lnTo>
                  <a:pt x="136" y="254"/>
                </a:lnTo>
                <a:lnTo>
                  <a:pt x="139" y="256"/>
                </a:lnTo>
                <a:lnTo>
                  <a:pt x="139" y="256"/>
                </a:lnTo>
                <a:lnTo>
                  <a:pt x="140" y="257"/>
                </a:lnTo>
                <a:lnTo>
                  <a:pt x="140" y="257"/>
                </a:lnTo>
                <a:lnTo>
                  <a:pt x="142" y="258"/>
                </a:lnTo>
                <a:lnTo>
                  <a:pt x="142" y="258"/>
                </a:lnTo>
                <a:lnTo>
                  <a:pt x="146" y="263"/>
                </a:lnTo>
                <a:lnTo>
                  <a:pt x="146" y="263"/>
                </a:lnTo>
                <a:lnTo>
                  <a:pt x="149" y="267"/>
                </a:lnTo>
                <a:lnTo>
                  <a:pt x="149" y="267"/>
                </a:lnTo>
                <a:lnTo>
                  <a:pt x="152" y="268"/>
                </a:lnTo>
                <a:lnTo>
                  <a:pt x="152" y="268"/>
                </a:lnTo>
                <a:lnTo>
                  <a:pt x="157" y="270"/>
                </a:lnTo>
                <a:lnTo>
                  <a:pt x="165" y="270"/>
                </a:lnTo>
                <a:lnTo>
                  <a:pt x="165" y="270"/>
                </a:lnTo>
                <a:lnTo>
                  <a:pt x="170" y="268"/>
                </a:lnTo>
                <a:lnTo>
                  <a:pt x="176" y="267"/>
                </a:lnTo>
                <a:lnTo>
                  <a:pt x="176" y="267"/>
                </a:lnTo>
                <a:lnTo>
                  <a:pt x="184" y="261"/>
                </a:lnTo>
                <a:lnTo>
                  <a:pt x="184" y="261"/>
                </a:lnTo>
                <a:lnTo>
                  <a:pt x="186" y="260"/>
                </a:lnTo>
                <a:lnTo>
                  <a:pt x="186" y="260"/>
                </a:lnTo>
                <a:lnTo>
                  <a:pt x="175" y="261"/>
                </a:lnTo>
                <a:lnTo>
                  <a:pt x="175" y="261"/>
                </a:lnTo>
                <a:lnTo>
                  <a:pt x="169" y="261"/>
                </a:lnTo>
                <a:lnTo>
                  <a:pt x="163" y="261"/>
                </a:lnTo>
                <a:lnTo>
                  <a:pt x="163" y="261"/>
                </a:lnTo>
                <a:lnTo>
                  <a:pt x="159" y="260"/>
                </a:lnTo>
                <a:lnTo>
                  <a:pt x="156" y="257"/>
                </a:lnTo>
                <a:lnTo>
                  <a:pt x="156" y="257"/>
                </a:lnTo>
                <a:lnTo>
                  <a:pt x="152" y="253"/>
                </a:lnTo>
                <a:lnTo>
                  <a:pt x="152" y="253"/>
                </a:lnTo>
                <a:lnTo>
                  <a:pt x="146" y="250"/>
                </a:lnTo>
                <a:lnTo>
                  <a:pt x="140" y="248"/>
                </a:lnTo>
                <a:lnTo>
                  <a:pt x="140" y="248"/>
                </a:lnTo>
                <a:lnTo>
                  <a:pt x="138" y="250"/>
                </a:lnTo>
                <a:lnTo>
                  <a:pt x="138" y="250"/>
                </a:lnTo>
                <a:lnTo>
                  <a:pt x="132" y="254"/>
                </a:lnTo>
                <a:lnTo>
                  <a:pt x="132" y="254"/>
                </a:lnTo>
                <a:lnTo>
                  <a:pt x="132" y="254"/>
                </a:lnTo>
                <a:lnTo>
                  <a:pt x="132" y="254"/>
                </a:lnTo>
                <a:close/>
                <a:moveTo>
                  <a:pt x="254" y="89"/>
                </a:moveTo>
                <a:lnTo>
                  <a:pt x="254" y="89"/>
                </a:lnTo>
                <a:lnTo>
                  <a:pt x="257" y="88"/>
                </a:lnTo>
                <a:lnTo>
                  <a:pt x="257" y="88"/>
                </a:lnTo>
                <a:lnTo>
                  <a:pt x="258" y="86"/>
                </a:lnTo>
                <a:lnTo>
                  <a:pt x="258" y="86"/>
                </a:lnTo>
                <a:lnTo>
                  <a:pt x="260" y="86"/>
                </a:lnTo>
                <a:lnTo>
                  <a:pt x="260" y="86"/>
                </a:lnTo>
                <a:lnTo>
                  <a:pt x="260" y="86"/>
                </a:lnTo>
                <a:lnTo>
                  <a:pt x="260" y="85"/>
                </a:lnTo>
                <a:lnTo>
                  <a:pt x="258" y="85"/>
                </a:lnTo>
                <a:lnTo>
                  <a:pt x="258" y="85"/>
                </a:lnTo>
                <a:lnTo>
                  <a:pt x="250" y="81"/>
                </a:lnTo>
                <a:lnTo>
                  <a:pt x="250" y="81"/>
                </a:lnTo>
                <a:lnTo>
                  <a:pt x="241" y="76"/>
                </a:lnTo>
                <a:lnTo>
                  <a:pt x="241" y="76"/>
                </a:lnTo>
                <a:lnTo>
                  <a:pt x="236" y="74"/>
                </a:lnTo>
                <a:lnTo>
                  <a:pt x="236" y="74"/>
                </a:lnTo>
                <a:lnTo>
                  <a:pt x="230" y="72"/>
                </a:lnTo>
                <a:lnTo>
                  <a:pt x="230" y="72"/>
                </a:lnTo>
                <a:lnTo>
                  <a:pt x="229" y="72"/>
                </a:lnTo>
                <a:lnTo>
                  <a:pt x="229" y="72"/>
                </a:lnTo>
                <a:lnTo>
                  <a:pt x="220" y="75"/>
                </a:lnTo>
                <a:lnTo>
                  <a:pt x="220" y="75"/>
                </a:lnTo>
                <a:lnTo>
                  <a:pt x="219" y="75"/>
                </a:lnTo>
                <a:lnTo>
                  <a:pt x="219" y="75"/>
                </a:lnTo>
                <a:lnTo>
                  <a:pt x="219" y="75"/>
                </a:lnTo>
                <a:lnTo>
                  <a:pt x="219" y="75"/>
                </a:lnTo>
                <a:lnTo>
                  <a:pt x="224" y="78"/>
                </a:lnTo>
                <a:lnTo>
                  <a:pt x="224" y="78"/>
                </a:lnTo>
                <a:lnTo>
                  <a:pt x="231" y="81"/>
                </a:lnTo>
                <a:lnTo>
                  <a:pt x="231" y="81"/>
                </a:lnTo>
                <a:lnTo>
                  <a:pt x="244" y="85"/>
                </a:lnTo>
                <a:lnTo>
                  <a:pt x="244" y="85"/>
                </a:lnTo>
                <a:lnTo>
                  <a:pt x="250" y="88"/>
                </a:lnTo>
                <a:lnTo>
                  <a:pt x="250" y="88"/>
                </a:lnTo>
                <a:lnTo>
                  <a:pt x="253" y="89"/>
                </a:lnTo>
                <a:lnTo>
                  <a:pt x="253" y="89"/>
                </a:lnTo>
                <a:lnTo>
                  <a:pt x="254" y="89"/>
                </a:lnTo>
                <a:lnTo>
                  <a:pt x="254" y="89"/>
                </a:lnTo>
                <a:lnTo>
                  <a:pt x="254" y="89"/>
                </a:lnTo>
                <a:lnTo>
                  <a:pt x="254" y="89"/>
                </a:lnTo>
                <a:close/>
                <a:moveTo>
                  <a:pt x="294" y="106"/>
                </a:moveTo>
                <a:lnTo>
                  <a:pt x="294" y="106"/>
                </a:lnTo>
                <a:lnTo>
                  <a:pt x="297" y="108"/>
                </a:lnTo>
                <a:lnTo>
                  <a:pt x="297" y="108"/>
                </a:lnTo>
                <a:lnTo>
                  <a:pt x="301" y="108"/>
                </a:lnTo>
                <a:lnTo>
                  <a:pt x="301" y="108"/>
                </a:lnTo>
                <a:lnTo>
                  <a:pt x="310" y="111"/>
                </a:lnTo>
                <a:lnTo>
                  <a:pt x="310" y="111"/>
                </a:lnTo>
                <a:lnTo>
                  <a:pt x="312" y="111"/>
                </a:lnTo>
                <a:lnTo>
                  <a:pt x="314" y="109"/>
                </a:lnTo>
                <a:lnTo>
                  <a:pt x="314" y="109"/>
                </a:lnTo>
                <a:lnTo>
                  <a:pt x="322" y="103"/>
                </a:lnTo>
                <a:lnTo>
                  <a:pt x="322" y="103"/>
                </a:lnTo>
                <a:lnTo>
                  <a:pt x="324" y="103"/>
                </a:lnTo>
                <a:lnTo>
                  <a:pt x="324" y="103"/>
                </a:lnTo>
                <a:lnTo>
                  <a:pt x="324" y="103"/>
                </a:lnTo>
                <a:lnTo>
                  <a:pt x="324" y="103"/>
                </a:lnTo>
                <a:lnTo>
                  <a:pt x="315" y="101"/>
                </a:lnTo>
                <a:lnTo>
                  <a:pt x="315" y="101"/>
                </a:lnTo>
                <a:lnTo>
                  <a:pt x="307" y="99"/>
                </a:lnTo>
                <a:lnTo>
                  <a:pt x="298" y="96"/>
                </a:lnTo>
                <a:lnTo>
                  <a:pt x="298" y="96"/>
                </a:lnTo>
                <a:lnTo>
                  <a:pt x="298" y="96"/>
                </a:lnTo>
                <a:lnTo>
                  <a:pt x="298" y="96"/>
                </a:lnTo>
                <a:lnTo>
                  <a:pt x="294" y="106"/>
                </a:lnTo>
                <a:lnTo>
                  <a:pt x="294" y="106"/>
                </a:lnTo>
                <a:close/>
                <a:moveTo>
                  <a:pt x="84" y="314"/>
                </a:moveTo>
                <a:lnTo>
                  <a:pt x="84" y="314"/>
                </a:lnTo>
                <a:lnTo>
                  <a:pt x="82" y="314"/>
                </a:lnTo>
                <a:lnTo>
                  <a:pt x="82" y="314"/>
                </a:lnTo>
                <a:lnTo>
                  <a:pt x="81" y="325"/>
                </a:lnTo>
                <a:lnTo>
                  <a:pt x="81" y="325"/>
                </a:lnTo>
                <a:lnTo>
                  <a:pt x="81" y="325"/>
                </a:lnTo>
                <a:lnTo>
                  <a:pt x="81" y="325"/>
                </a:lnTo>
                <a:lnTo>
                  <a:pt x="82" y="329"/>
                </a:lnTo>
                <a:lnTo>
                  <a:pt x="82" y="329"/>
                </a:lnTo>
                <a:lnTo>
                  <a:pt x="82" y="328"/>
                </a:lnTo>
                <a:lnTo>
                  <a:pt x="82" y="328"/>
                </a:lnTo>
                <a:lnTo>
                  <a:pt x="85" y="318"/>
                </a:lnTo>
                <a:lnTo>
                  <a:pt x="85" y="318"/>
                </a:lnTo>
                <a:lnTo>
                  <a:pt x="85" y="317"/>
                </a:lnTo>
                <a:lnTo>
                  <a:pt x="85" y="317"/>
                </a:lnTo>
                <a:lnTo>
                  <a:pt x="84" y="314"/>
                </a:lnTo>
                <a:lnTo>
                  <a:pt x="84" y="314"/>
                </a:lnTo>
                <a:close/>
                <a:moveTo>
                  <a:pt x="250" y="116"/>
                </a:moveTo>
                <a:lnTo>
                  <a:pt x="250" y="116"/>
                </a:lnTo>
                <a:lnTo>
                  <a:pt x="248" y="118"/>
                </a:lnTo>
                <a:lnTo>
                  <a:pt x="248" y="118"/>
                </a:lnTo>
                <a:lnTo>
                  <a:pt x="244" y="129"/>
                </a:lnTo>
                <a:lnTo>
                  <a:pt x="244" y="129"/>
                </a:lnTo>
                <a:lnTo>
                  <a:pt x="237" y="143"/>
                </a:lnTo>
                <a:lnTo>
                  <a:pt x="237" y="143"/>
                </a:lnTo>
                <a:lnTo>
                  <a:pt x="237" y="145"/>
                </a:lnTo>
                <a:lnTo>
                  <a:pt x="237" y="145"/>
                </a:lnTo>
                <a:lnTo>
                  <a:pt x="237" y="145"/>
                </a:lnTo>
                <a:lnTo>
                  <a:pt x="237" y="145"/>
                </a:lnTo>
                <a:lnTo>
                  <a:pt x="251" y="118"/>
                </a:lnTo>
                <a:lnTo>
                  <a:pt x="251" y="118"/>
                </a:lnTo>
                <a:lnTo>
                  <a:pt x="250" y="116"/>
                </a:lnTo>
                <a:lnTo>
                  <a:pt x="250" y="116"/>
                </a:lnTo>
                <a:close/>
                <a:moveTo>
                  <a:pt x="136" y="260"/>
                </a:moveTo>
                <a:lnTo>
                  <a:pt x="136" y="260"/>
                </a:lnTo>
                <a:lnTo>
                  <a:pt x="138" y="263"/>
                </a:lnTo>
                <a:lnTo>
                  <a:pt x="138" y="263"/>
                </a:lnTo>
                <a:lnTo>
                  <a:pt x="140" y="267"/>
                </a:lnTo>
                <a:lnTo>
                  <a:pt x="140" y="267"/>
                </a:lnTo>
                <a:lnTo>
                  <a:pt x="145" y="270"/>
                </a:lnTo>
                <a:lnTo>
                  <a:pt x="150" y="273"/>
                </a:lnTo>
                <a:lnTo>
                  <a:pt x="150" y="273"/>
                </a:lnTo>
                <a:lnTo>
                  <a:pt x="150" y="273"/>
                </a:lnTo>
                <a:lnTo>
                  <a:pt x="150" y="273"/>
                </a:lnTo>
                <a:lnTo>
                  <a:pt x="149" y="270"/>
                </a:lnTo>
                <a:lnTo>
                  <a:pt x="149" y="270"/>
                </a:lnTo>
                <a:lnTo>
                  <a:pt x="145" y="268"/>
                </a:lnTo>
                <a:lnTo>
                  <a:pt x="142" y="265"/>
                </a:lnTo>
                <a:lnTo>
                  <a:pt x="142" y="265"/>
                </a:lnTo>
                <a:lnTo>
                  <a:pt x="140" y="261"/>
                </a:lnTo>
                <a:lnTo>
                  <a:pt x="140" y="261"/>
                </a:lnTo>
                <a:lnTo>
                  <a:pt x="139" y="260"/>
                </a:lnTo>
                <a:lnTo>
                  <a:pt x="139" y="260"/>
                </a:lnTo>
                <a:lnTo>
                  <a:pt x="136" y="260"/>
                </a:lnTo>
                <a:lnTo>
                  <a:pt x="136" y="260"/>
                </a:lnTo>
                <a:close/>
                <a:moveTo>
                  <a:pt x="51" y="324"/>
                </a:moveTo>
                <a:lnTo>
                  <a:pt x="51" y="324"/>
                </a:lnTo>
                <a:lnTo>
                  <a:pt x="51" y="321"/>
                </a:lnTo>
                <a:lnTo>
                  <a:pt x="51" y="321"/>
                </a:lnTo>
                <a:lnTo>
                  <a:pt x="51" y="319"/>
                </a:lnTo>
                <a:lnTo>
                  <a:pt x="51" y="319"/>
                </a:lnTo>
                <a:lnTo>
                  <a:pt x="48" y="315"/>
                </a:lnTo>
                <a:lnTo>
                  <a:pt x="48" y="315"/>
                </a:lnTo>
                <a:lnTo>
                  <a:pt x="48" y="314"/>
                </a:lnTo>
                <a:lnTo>
                  <a:pt x="48" y="314"/>
                </a:lnTo>
                <a:lnTo>
                  <a:pt x="47" y="315"/>
                </a:lnTo>
                <a:lnTo>
                  <a:pt x="47" y="315"/>
                </a:lnTo>
                <a:lnTo>
                  <a:pt x="47" y="318"/>
                </a:lnTo>
                <a:lnTo>
                  <a:pt x="47" y="318"/>
                </a:lnTo>
                <a:lnTo>
                  <a:pt x="49" y="322"/>
                </a:lnTo>
                <a:lnTo>
                  <a:pt x="49" y="322"/>
                </a:lnTo>
                <a:lnTo>
                  <a:pt x="51" y="324"/>
                </a:lnTo>
                <a:lnTo>
                  <a:pt x="51" y="324"/>
                </a:lnTo>
                <a:close/>
                <a:moveTo>
                  <a:pt x="74" y="271"/>
                </a:moveTo>
                <a:lnTo>
                  <a:pt x="74" y="271"/>
                </a:lnTo>
                <a:lnTo>
                  <a:pt x="76" y="268"/>
                </a:lnTo>
                <a:lnTo>
                  <a:pt x="76" y="268"/>
                </a:lnTo>
                <a:lnTo>
                  <a:pt x="78" y="267"/>
                </a:lnTo>
                <a:lnTo>
                  <a:pt x="78" y="267"/>
                </a:lnTo>
                <a:lnTo>
                  <a:pt x="78" y="265"/>
                </a:lnTo>
                <a:lnTo>
                  <a:pt x="78" y="265"/>
                </a:lnTo>
                <a:lnTo>
                  <a:pt x="75" y="263"/>
                </a:lnTo>
                <a:lnTo>
                  <a:pt x="75" y="263"/>
                </a:lnTo>
                <a:lnTo>
                  <a:pt x="74" y="267"/>
                </a:lnTo>
                <a:lnTo>
                  <a:pt x="74" y="267"/>
                </a:lnTo>
                <a:lnTo>
                  <a:pt x="74" y="271"/>
                </a:lnTo>
                <a:lnTo>
                  <a:pt x="74" y="271"/>
                </a:lnTo>
                <a:close/>
                <a:moveTo>
                  <a:pt x="271" y="123"/>
                </a:moveTo>
                <a:lnTo>
                  <a:pt x="271" y="123"/>
                </a:lnTo>
                <a:lnTo>
                  <a:pt x="265" y="125"/>
                </a:lnTo>
                <a:lnTo>
                  <a:pt x="265" y="125"/>
                </a:lnTo>
                <a:lnTo>
                  <a:pt x="265" y="126"/>
                </a:lnTo>
                <a:lnTo>
                  <a:pt x="265" y="126"/>
                </a:lnTo>
                <a:lnTo>
                  <a:pt x="267" y="129"/>
                </a:lnTo>
                <a:lnTo>
                  <a:pt x="267" y="129"/>
                </a:lnTo>
                <a:lnTo>
                  <a:pt x="270" y="128"/>
                </a:lnTo>
                <a:lnTo>
                  <a:pt x="270" y="128"/>
                </a:lnTo>
                <a:lnTo>
                  <a:pt x="271" y="128"/>
                </a:lnTo>
                <a:lnTo>
                  <a:pt x="271" y="128"/>
                </a:lnTo>
                <a:lnTo>
                  <a:pt x="271" y="123"/>
                </a:lnTo>
                <a:lnTo>
                  <a:pt x="271" y="123"/>
                </a:lnTo>
                <a:close/>
                <a:moveTo>
                  <a:pt x="292" y="35"/>
                </a:moveTo>
                <a:lnTo>
                  <a:pt x="292" y="35"/>
                </a:lnTo>
                <a:lnTo>
                  <a:pt x="294" y="35"/>
                </a:lnTo>
                <a:lnTo>
                  <a:pt x="294" y="35"/>
                </a:lnTo>
                <a:lnTo>
                  <a:pt x="298" y="30"/>
                </a:lnTo>
                <a:lnTo>
                  <a:pt x="298" y="30"/>
                </a:lnTo>
                <a:lnTo>
                  <a:pt x="300" y="28"/>
                </a:lnTo>
                <a:lnTo>
                  <a:pt x="300" y="28"/>
                </a:lnTo>
                <a:lnTo>
                  <a:pt x="294" y="31"/>
                </a:lnTo>
                <a:lnTo>
                  <a:pt x="294" y="31"/>
                </a:lnTo>
                <a:lnTo>
                  <a:pt x="294" y="31"/>
                </a:lnTo>
                <a:lnTo>
                  <a:pt x="294" y="31"/>
                </a:lnTo>
                <a:lnTo>
                  <a:pt x="291" y="34"/>
                </a:lnTo>
                <a:lnTo>
                  <a:pt x="291" y="34"/>
                </a:lnTo>
                <a:lnTo>
                  <a:pt x="292" y="35"/>
                </a:lnTo>
                <a:lnTo>
                  <a:pt x="292" y="35"/>
                </a:lnTo>
                <a:close/>
                <a:moveTo>
                  <a:pt x="281" y="103"/>
                </a:moveTo>
                <a:lnTo>
                  <a:pt x="281" y="103"/>
                </a:lnTo>
                <a:lnTo>
                  <a:pt x="281" y="103"/>
                </a:lnTo>
                <a:lnTo>
                  <a:pt x="281" y="103"/>
                </a:lnTo>
                <a:lnTo>
                  <a:pt x="277" y="105"/>
                </a:lnTo>
                <a:lnTo>
                  <a:pt x="277" y="105"/>
                </a:lnTo>
                <a:lnTo>
                  <a:pt x="275" y="106"/>
                </a:lnTo>
                <a:lnTo>
                  <a:pt x="275" y="106"/>
                </a:lnTo>
                <a:lnTo>
                  <a:pt x="273" y="109"/>
                </a:lnTo>
                <a:lnTo>
                  <a:pt x="273" y="109"/>
                </a:lnTo>
                <a:lnTo>
                  <a:pt x="273" y="109"/>
                </a:lnTo>
                <a:lnTo>
                  <a:pt x="273" y="109"/>
                </a:lnTo>
                <a:lnTo>
                  <a:pt x="278" y="108"/>
                </a:lnTo>
                <a:lnTo>
                  <a:pt x="278" y="108"/>
                </a:lnTo>
                <a:lnTo>
                  <a:pt x="278" y="108"/>
                </a:lnTo>
                <a:lnTo>
                  <a:pt x="278" y="108"/>
                </a:lnTo>
                <a:lnTo>
                  <a:pt x="281" y="103"/>
                </a:lnTo>
                <a:lnTo>
                  <a:pt x="281" y="103"/>
                </a:lnTo>
                <a:close/>
                <a:moveTo>
                  <a:pt x="96" y="322"/>
                </a:moveTo>
                <a:lnTo>
                  <a:pt x="96" y="322"/>
                </a:lnTo>
                <a:lnTo>
                  <a:pt x="94" y="329"/>
                </a:lnTo>
                <a:lnTo>
                  <a:pt x="94" y="329"/>
                </a:lnTo>
                <a:lnTo>
                  <a:pt x="91" y="338"/>
                </a:lnTo>
                <a:lnTo>
                  <a:pt x="91" y="338"/>
                </a:lnTo>
                <a:lnTo>
                  <a:pt x="89" y="341"/>
                </a:lnTo>
                <a:lnTo>
                  <a:pt x="89" y="341"/>
                </a:lnTo>
                <a:lnTo>
                  <a:pt x="92" y="337"/>
                </a:lnTo>
                <a:lnTo>
                  <a:pt x="92" y="337"/>
                </a:lnTo>
                <a:lnTo>
                  <a:pt x="94" y="332"/>
                </a:lnTo>
                <a:lnTo>
                  <a:pt x="94" y="332"/>
                </a:lnTo>
                <a:lnTo>
                  <a:pt x="98" y="324"/>
                </a:lnTo>
                <a:lnTo>
                  <a:pt x="98" y="324"/>
                </a:lnTo>
                <a:lnTo>
                  <a:pt x="96" y="322"/>
                </a:lnTo>
                <a:lnTo>
                  <a:pt x="96" y="322"/>
                </a:lnTo>
                <a:close/>
                <a:moveTo>
                  <a:pt x="74" y="254"/>
                </a:moveTo>
                <a:lnTo>
                  <a:pt x="74" y="254"/>
                </a:lnTo>
                <a:lnTo>
                  <a:pt x="75" y="250"/>
                </a:lnTo>
                <a:lnTo>
                  <a:pt x="75" y="250"/>
                </a:lnTo>
                <a:lnTo>
                  <a:pt x="75" y="250"/>
                </a:lnTo>
                <a:lnTo>
                  <a:pt x="75" y="250"/>
                </a:lnTo>
                <a:lnTo>
                  <a:pt x="74" y="246"/>
                </a:lnTo>
                <a:lnTo>
                  <a:pt x="74" y="246"/>
                </a:lnTo>
                <a:lnTo>
                  <a:pt x="72" y="246"/>
                </a:lnTo>
                <a:lnTo>
                  <a:pt x="72" y="246"/>
                </a:lnTo>
                <a:lnTo>
                  <a:pt x="71" y="250"/>
                </a:lnTo>
                <a:lnTo>
                  <a:pt x="71" y="250"/>
                </a:lnTo>
                <a:lnTo>
                  <a:pt x="71" y="251"/>
                </a:lnTo>
                <a:lnTo>
                  <a:pt x="71" y="251"/>
                </a:lnTo>
                <a:lnTo>
                  <a:pt x="74" y="254"/>
                </a:lnTo>
                <a:lnTo>
                  <a:pt x="74" y="254"/>
                </a:lnTo>
                <a:close/>
                <a:moveTo>
                  <a:pt x="81" y="206"/>
                </a:moveTo>
                <a:lnTo>
                  <a:pt x="81" y="206"/>
                </a:lnTo>
                <a:lnTo>
                  <a:pt x="81" y="206"/>
                </a:lnTo>
                <a:lnTo>
                  <a:pt x="81" y="206"/>
                </a:lnTo>
                <a:lnTo>
                  <a:pt x="76" y="211"/>
                </a:lnTo>
                <a:lnTo>
                  <a:pt x="76" y="211"/>
                </a:lnTo>
                <a:lnTo>
                  <a:pt x="75" y="213"/>
                </a:lnTo>
                <a:lnTo>
                  <a:pt x="76" y="216"/>
                </a:lnTo>
                <a:lnTo>
                  <a:pt x="76" y="216"/>
                </a:lnTo>
                <a:lnTo>
                  <a:pt x="76" y="216"/>
                </a:lnTo>
                <a:lnTo>
                  <a:pt x="76" y="216"/>
                </a:lnTo>
                <a:lnTo>
                  <a:pt x="81" y="210"/>
                </a:lnTo>
                <a:lnTo>
                  <a:pt x="81" y="210"/>
                </a:lnTo>
                <a:lnTo>
                  <a:pt x="81" y="209"/>
                </a:lnTo>
                <a:lnTo>
                  <a:pt x="81" y="209"/>
                </a:lnTo>
                <a:lnTo>
                  <a:pt x="81" y="206"/>
                </a:lnTo>
                <a:lnTo>
                  <a:pt x="81" y="206"/>
                </a:lnTo>
                <a:close/>
                <a:moveTo>
                  <a:pt x="31" y="327"/>
                </a:moveTo>
                <a:lnTo>
                  <a:pt x="31" y="327"/>
                </a:lnTo>
                <a:lnTo>
                  <a:pt x="31" y="327"/>
                </a:lnTo>
                <a:lnTo>
                  <a:pt x="31" y="327"/>
                </a:lnTo>
                <a:lnTo>
                  <a:pt x="30" y="332"/>
                </a:lnTo>
                <a:lnTo>
                  <a:pt x="30" y="332"/>
                </a:lnTo>
                <a:lnTo>
                  <a:pt x="30" y="332"/>
                </a:lnTo>
                <a:lnTo>
                  <a:pt x="30" y="332"/>
                </a:lnTo>
                <a:lnTo>
                  <a:pt x="34" y="335"/>
                </a:lnTo>
                <a:lnTo>
                  <a:pt x="34" y="335"/>
                </a:lnTo>
                <a:lnTo>
                  <a:pt x="34" y="331"/>
                </a:lnTo>
                <a:lnTo>
                  <a:pt x="34" y="331"/>
                </a:lnTo>
                <a:lnTo>
                  <a:pt x="34" y="331"/>
                </a:lnTo>
                <a:lnTo>
                  <a:pt x="34" y="331"/>
                </a:lnTo>
                <a:lnTo>
                  <a:pt x="31" y="327"/>
                </a:lnTo>
                <a:lnTo>
                  <a:pt x="31" y="327"/>
                </a:lnTo>
                <a:close/>
                <a:moveTo>
                  <a:pt x="307" y="10"/>
                </a:moveTo>
                <a:lnTo>
                  <a:pt x="307" y="10"/>
                </a:lnTo>
                <a:lnTo>
                  <a:pt x="307" y="10"/>
                </a:lnTo>
                <a:lnTo>
                  <a:pt x="308" y="11"/>
                </a:lnTo>
                <a:lnTo>
                  <a:pt x="308" y="11"/>
                </a:lnTo>
                <a:lnTo>
                  <a:pt x="311" y="20"/>
                </a:lnTo>
                <a:lnTo>
                  <a:pt x="311" y="20"/>
                </a:lnTo>
                <a:lnTo>
                  <a:pt x="311" y="22"/>
                </a:lnTo>
                <a:lnTo>
                  <a:pt x="311" y="22"/>
                </a:lnTo>
                <a:lnTo>
                  <a:pt x="310" y="13"/>
                </a:lnTo>
                <a:lnTo>
                  <a:pt x="307" y="5"/>
                </a:lnTo>
                <a:lnTo>
                  <a:pt x="307" y="5"/>
                </a:lnTo>
                <a:lnTo>
                  <a:pt x="305" y="7"/>
                </a:lnTo>
                <a:lnTo>
                  <a:pt x="304" y="7"/>
                </a:lnTo>
                <a:lnTo>
                  <a:pt x="304" y="7"/>
                </a:lnTo>
                <a:lnTo>
                  <a:pt x="307" y="10"/>
                </a:lnTo>
                <a:lnTo>
                  <a:pt x="307" y="10"/>
                </a:lnTo>
                <a:close/>
                <a:moveTo>
                  <a:pt x="106" y="250"/>
                </a:moveTo>
                <a:lnTo>
                  <a:pt x="106" y="250"/>
                </a:lnTo>
                <a:lnTo>
                  <a:pt x="105" y="251"/>
                </a:lnTo>
                <a:lnTo>
                  <a:pt x="105" y="251"/>
                </a:lnTo>
                <a:lnTo>
                  <a:pt x="103" y="258"/>
                </a:lnTo>
                <a:lnTo>
                  <a:pt x="103" y="258"/>
                </a:lnTo>
                <a:lnTo>
                  <a:pt x="103" y="260"/>
                </a:lnTo>
                <a:lnTo>
                  <a:pt x="103" y="260"/>
                </a:lnTo>
                <a:lnTo>
                  <a:pt x="106" y="257"/>
                </a:lnTo>
                <a:lnTo>
                  <a:pt x="106" y="257"/>
                </a:lnTo>
                <a:lnTo>
                  <a:pt x="108" y="254"/>
                </a:lnTo>
                <a:lnTo>
                  <a:pt x="108" y="254"/>
                </a:lnTo>
                <a:lnTo>
                  <a:pt x="108" y="253"/>
                </a:lnTo>
                <a:lnTo>
                  <a:pt x="108" y="253"/>
                </a:lnTo>
                <a:lnTo>
                  <a:pt x="106" y="250"/>
                </a:lnTo>
                <a:lnTo>
                  <a:pt x="106" y="250"/>
                </a:lnTo>
                <a:close/>
                <a:moveTo>
                  <a:pt x="112" y="251"/>
                </a:moveTo>
                <a:lnTo>
                  <a:pt x="112" y="251"/>
                </a:lnTo>
                <a:lnTo>
                  <a:pt x="112" y="251"/>
                </a:lnTo>
                <a:lnTo>
                  <a:pt x="112" y="251"/>
                </a:lnTo>
                <a:lnTo>
                  <a:pt x="115" y="248"/>
                </a:lnTo>
                <a:lnTo>
                  <a:pt x="115" y="248"/>
                </a:lnTo>
                <a:lnTo>
                  <a:pt x="116" y="247"/>
                </a:lnTo>
                <a:lnTo>
                  <a:pt x="116" y="246"/>
                </a:lnTo>
                <a:lnTo>
                  <a:pt x="116" y="246"/>
                </a:lnTo>
                <a:lnTo>
                  <a:pt x="116" y="246"/>
                </a:lnTo>
                <a:lnTo>
                  <a:pt x="116" y="246"/>
                </a:lnTo>
                <a:lnTo>
                  <a:pt x="116" y="243"/>
                </a:lnTo>
                <a:lnTo>
                  <a:pt x="115" y="241"/>
                </a:lnTo>
                <a:lnTo>
                  <a:pt x="115" y="241"/>
                </a:lnTo>
                <a:lnTo>
                  <a:pt x="112" y="251"/>
                </a:lnTo>
                <a:lnTo>
                  <a:pt x="112" y="251"/>
                </a:lnTo>
                <a:close/>
                <a:moveTo>
                  <a:pt x="300" y="3"/>
                </a:moveTo>
                <a:lnTo>
                  <a:pt x="300" y="3"/>
                </a:lnTo>
                <a:lnTo>
                  <a:pt x="281" y="7"/>
                </a:lnTo>
                <a:lnTo>
                  <a:pt x="281" y="7"/>
                </a:lnTo>
                <a:lnTo>
                  <a:pt x="283" y="7"/>
                </a:lnTo>
                <a:lnTo>
                  <a:pt x="283" y="7"/>
                </a:lnTo>
                <a:lnTo>
                  <a:pt x="295" y="5"/>
                </a:lnTo>
                <a:lnTo>
                  <a:pt x="295" y="5"/>
                </a:lnTo>
                <a:lnTo>
                  <a:pt x="297" y="4"/>
                </a:lnTo>
                <a:lnTo>
                  <a:pt x="300" y="3"/>
                </a:lnTo>
                <a:lnTo>
                  <a:pt x="300" y="3"/>
                </a:lnTo>
                <a:close/>
                <a:moveTo>
                  <a:pt x="122" y="248"/>
                </a:moveTo>
                <a:lnTo>
                  <a:pt x="122" y="248"/>
                </a:lnTo>
                <a:lnTo>
                  <a:pt x="128" y="246"/>
                </a:lnTo>
                <a:lnTo>
                  <a:pt x="128" y="246"/>
                </a:lnTo>
                <a:lnTo>
                  <a:pt x="126" y="243"/>
                </a:lnTo>
                <a:lnTo>
                  <a:pt x="126" y="243"/>
                </a:lnTo>
                <a:lnTo>
                  <a:pt x="122" y="246"/>
                </a:lnTo>
                <a:lnTo>
                  <a:pt x="122" y="246"/>
                </a:lnTo>
                <a:lnTo>
                  <a:pt x="122" y="248"/>
                </a:lnTo>
                <a:lnTo>
                  <a:pt x="122" y="248"/>
                </a:lnTo>
                <a:close/>
                <a:moveTo>
                  <a:pt x="274" y="113"/>
                </a:moveTo>
                <a:lnTo>
                  <a:pt x="274" y="113"/>
                </a:lnTo>
                <a:lnTo>
                  <a:pt x="271" y="115"/>
                </a:lnTo>
                <a:lnTo>
                  <a:pt x="271" y="115"/>
                </a:lnTo>
                <a:lnTo>
                  <a:pt x="270" y="116"/>
                </a:lnTo>
                <a:lnTo>
                  <a:pt x="270" y="116"/>
                </a:lnTo>
                <a:lnTo>
                  <a:pt x="268" y="119"/>
                </a:lnTo>
                <a:lnTo>
                  <a:pt x="268" y="119"/>
                </a:lnTo>
                <a:lnTo>
                  <a:pt x="268" y="121"/>
                </a:lnTo>
                <a:lnTo>
                  <a:pt x="268" y="121"/>
                </a:lnTo>
                <a:lnTo>
                  <a:pt x="271" y="119"/>
                </a:lnTo>
                <a:lnTo>
                  <a:pt x="271" y="119"/>
                </a:lnTo>
                <a:lnTo>
                  <a:pt x="271" y="118"/>
                </a:lnTo>
                <a:lnTo>
                  <a:pt x="271" y="118"/>
                </a:lnTo>
                <a:lnTo>
                  <a:pt x="271" y="116"/>
                </a:lnTo>
                <a:lnTo>
                  <a:pt x="271" y="116"/>
                </a:lnTo>
                <a:lnTo>
                  <a:pt x="273" y="116"/>
                </a:lnTo>
                <a:lnTo>
                  <a:pt x="274" y="116"/>
                </a:lnTo>
                <a:lnTo>
                  <a:pt x="274" y="116"/>
                </a:lnTo>
                <a:lnTo>
                  <a:pt x="274" y="116"/>
                </a:lnTo>
                <a:lnTo>
                  <a:pt x="274" y="116"/>
                </a:lnTo>
                <a:lnTo>
                  <a:pt x="274" y="113"/>
                </a:lnTo>
                <a:lnTo>
                  <a:pt x="274" y="113"/>
                </a:lnTo>
                <a:close/>
                <a:moveTo>
                  <a:pt x="129" y="248"/>
                </a:moveTo>
                <a:lnTo>
                  <a:pt x="129" y="248"/>
                </a:lnTo>
                <a:lnTo>
                  <a:pt x="128" y="250"/>
                </a:lnTo>
                <a:lnTo>
                  <a:pt x="128" y="250"/>
                </a:lnTo>
                <a:lnTo>
                  <a:pt x="123" y="253"/>
                </a:lnTo>
                <a:lnTo>
                  <a:pt x="123" y="253"/>
                </a:lnTo>
                <a:lnTo>
                  <a:pt x="121" y="256"/>
                </a:lnTo>
                <a:lnTo>
                  <a:pt x="121" y="257"/>
                </a:lnTo>
                <a:lnTo>
                  <a:pt x="121" y="257"/>
                </a:lnTo>
                <a:lnTo>
                  <a:pt x="119" y="260"/>
                </a:lnTo>
                <a:lnTo>
                  <a:pt x="119" y="260"/>
                </a:lnTo>
                <a:lnTo>
                  <a:pt x="123" y="254"/>
                </a:lnTo>
                <a:lnTo>
                  <a:pt x="123" y="254"/>
                </a:lnTo>
                <a:lnTo>
                  <a:pt x="123" y="254"/>
                </a:lnTo>
                <a:lnTo>
                  <a:pt x="123" y="254"/>
                </a:lnTo>
                <a:lnTo>
                  <a:pt x="125" y="253"/>
                </a:lnTo>
                <a:lnTo>
                  <a:pt x="125" y="253"/>
                </a:lnTo>
                <a:lnTo>
                  <a:pt x="128" y="251"/>
                </a:lnTo>
                <a:lnTo>
                  <a:pt x="129" y="248"/>
                </a:lnTo>
                <a:lnTo>
                  <a:pt x="129" y="248"/>
                </a:lnTo>
                <a:close/>
                <a:moveTo>
                  <a:pt x="59" y="291"/>
                </a:moveTo>
                <a:lnTo>
                  <a:pt x="59" y="291"/>
                </a:lnTo>
                <a:lnTo>
                  <a:pt x="59" y="291"/>
                </a:lnTo>
                <a:lnTo>
                  <a:pt x="59" y="291"/>
                </a:lnTo>
                <a:lnTo>
                  <a:pt x="59" y="297"/>
                </a:lnTo>
                <a:lnTo>
                  <a:pt x="59" y="297"/>
                </a:lnTo>
                <a:lnTo>
                  <a:pt x="59" y="297"/>
                </a:lnTo>
                <a:lnTo>
                  <a:pt x="59" y="297"/>
                </a:lnTo>
                <a:lnTo>
                  <a:pt x="61" y="300"/>
                </a:lnTo>
                <a:lnTo>
                  <a:pt x="61" y="300"/>
                </a:lnTo>
                <a:lnTo>
                  <a:pt x="62" y="295"/>
                </a:lnTo>
                <a:lnTo>
                  <a:pt x="62" y="295"/>
                </a:lnTo>
                <a:lnTo>
                  <a:pt x="62" y="295"/>
                </a:lnTo>
                <a:lnTo>
                  <a:pt x="62" y="295"/>
                </a:lnTo>
                <a:lnTo>
                  <a:pt x="59" y="291"/>
                </a:lnTo>
                <a:lnTo>
                  <a:pt x="59" y="291"/>
                </a:lnTo>
                <a:close/>
                <a:moveTo>
                  <a:pt x="88" y="261"/>
                </a:moveTo>
                <a:lnTo>
                  <a:pt x="88" y="261"/>
                </a:lnTo>
                <a:lnTo>
                  <a:pt x="85" y="265"/>
                </a:lnTo>
                <a:lnTo>
                  <a:pt x="85" y="265"/>
                </a:lnTo>
                <a:lnTo>
                  <a:pt x="88" y="271"/>
                </a:lnTo>
                <a:lnTo>
                  <a:pt x="88" y="271"/>
                </a:lnTo>
                <a:lnTo>
                  <a:pt x="88" y="270"/>
                </a:lnTo>
                <a:lnTo>
                  <a:pt x="88" y="270"/>
                </a:lnTo>
                <a:lnTo>
                  <a:pt x="88" y="264"/>
                </a:lnTo>
                <a:lnTo>
                  <a:pt x="88" y="264"/>
                </a:lnTo>
                <a:lnTo>
                  <a:pt x="88" y="261"/>
                </a:lnTo>
                <a:lnTo>
                  <a:pt x="88" y="261"/>
                </a:lnTo>
                <a:close/>
                <a:moveTo>
                  <a:pt x="92" y="175"/>
                </a:moveTo>
                <a:lnTo>
                  <a:pt x="92" y="175"/>
                </a:lnTo>
                <a:lnTo>
                  <a:pt x="92" y="175"/>
                </a:lnTo>
                <a:lnTo>
                  <a:pt x="92" y="175"/>
                </a:lnTo>
                <a:lnTo>
                  <a:pt x="108" y="169"/>
                </a:lnTo>
                <a:lnTo>
                  <a:pt x="108" y="169"/>
                </a:lnTo>
                <a:lnTo>
                  <a:pt x="103" y="169"/>
                </a:lnTo>
                <a:lnTo>
                  <a:pt x="99" y="170"/>
                </a:lnTo>
                <a:lnTo>
                  <a:pt x="92" y="175"/>
                </a:lnTo>
                <a:lnTo>
                  <a:pt x="92" y="175"/>
                </a:lnTo>
                <a:close/>
                <a:moveTo>
                  <a:pt x="92" y="220"/>
                </a:moveTo>
                <a:lnTo>
                  <a:pt x="92" y="220"/>
                </a:lnTo>
                <a:lnTo>
                  <a:pt x="89" y="226"/>
                </a:lnTo>
                <a:lnTo>
                  <a:pt x="89" y="226"/>
                </a:lnTo>
                <a:lnTo>
                  <a:pt x="89" y="227"/>
                </a:lnTo>
                <a:lnTo>
                  <a:pt x="89" y="229"/>
                </a:lnTo>
                <a:lnTo>
                  <a:pt x="89" y="229"/>
                </a:lnTo>
                <a:lnTo>
                  <a:pt x="94" y="223"/>
                </a:lnTo>
                <a:lnTo>
                  <a:pt x="94" y="223"/>
                </a:lnTo>
                <a:lnTo>
                  <a:pt x="92" y="220"/>
                </a:lnTo>
                <a:lnTo>
                  <a:pt x="92" y="220"/>
                </a:lnTo>
                <a:close/>
                <a:moveTo>
                  <a:pt x="247" y="187"/>
                </a:moveTo>
                <a:lnTo>
                  <a:pt x="247" y="187"/>
                </a:lnTo>
                <a:lnTo>
                  <a:pt x="246" y="190"/>
                </a:lnTo>
                <a:lnTo>
                  <a:pt x="246" y="190"/>
                </a:lnTo>
                <a:lnTo>
                  <a:pt x="244" y="194"/>
                </a:lnTo>
                <a:lnTo>
                  <a:pt x="244" y="194"/>
                </a:lnTo>
                <a:lnTo>
                  <a:pt x="243" y="196"/>
                </a:lnTo>
                <a:lnTo>
                  <a:pt x="244" y="197"/>
                </a:lnTo>
                <a:lnTo>
                  <a:pt x="244" y="197"/>
                </a:lnTo>
                <a:lnTo>
                  <a:pt x="248" y="189"/>
                </a:lnTo>
                <a:lnTo>
                  <a:pt x="248" y="189"/>
                </a:lnTo>
                <a:lnTo>
                  <a:pt x="247" y="187"/>
                </a:lnTo>
                <a:lnTo>
                  <a:pt x="247" y="187"/>
                </a:lnTo>
                <a:close/>
                <a:moveTo>
                  <a:pt x="115" y="209"/>
                </a:moveTo>
                <a:lnTo>
                  <a:pt x="115" y="209"/>
                </a:lnTo>
                <a:lnTo>
                  <a:pt x="119" y="204"/>
                </a:lnTo>
                <a:lnTo>
                  <a:pt x="119" y="204"/>
                </a:lnTo>
                <a:lnTo>
                  <a:pt x="119" y="204"/>
                </a:lnTo>
                <a:lnTo>
                  <a:pt x="119" y="204"/>
                </a:lnTo>
                <a:lnTo>
                  <a:pt x="119" y="202"/>
                </a:lnTo>
                <a:lnTo>
                  <a:pt x="119" y="202"/>
                </a:lnTo>
                <a:lnTo>
                  <a:pt x="115" y="206"/>
                </a:lnTo>
                <a:lnTo>
                  <a:pt x="115" y="206"/>
                </a:lnTo>
                <a:lnTo>
                  <a:pt x="115" y="209"/>
                </a:lnTo>
                <a:lnTo>
                  <a:pt x="115" y="209"/>
                </a:lnTo>
                <a:close/>
                <a:moveTo>
                  <a:pt x="103" y="187"/>
                </a:moveTo>
                <a:lnTo>
                  <a:pt x="103" y="187"/>
                </a:lnTo>
                <a:lnTo>
                  <a:pt x="103" y="187"/>
                </a:lnTo>
                <a:lnTo>
                  <a:pt x="103" y="187"/>
                </a:lnTo>
                <a:lnTo>
                  <a:pt x="102" y="187"/>
                </a:lnTo>
                <a:lnTo>
                  <a:pt x="102" y="187"/>
                </a:lnTo>
                <a:lnTo>
                  <a:pt x="99" y="192"/>
                </a:lnTo>
                <a:lnTo>
                  <a:pt x="99" y="192"/>
                </a:lnTo>
                <a:lnTo>
                  <a:pt x="92" y="199"/>
                </a:lnTo>
                <a:lnTo>
                  <a:pt x="92" y="199"/>
                </a:lnTo>
                <a:lnTo>
                  <a:pt x="92" y="200"/>
                </a:lnTo>
                <a:lnTo>
                  <a:pt x="92" y="200"/>
                </a:lnTo>
                <a:lnTo>
                  <a:pt x="92" y="200"/>
                </a:lnTo>
                <a:lnTo>
                  <a:pt x="92" y="200"/>
                </a:lnTo>
                <a:lnTo>
                  <a:pt x="103" y="187"/>
                </a:lnTo>
                <a:lnTo>
                  <a:pt x="103" y="187"/>
                </a:lnTo>
                <a:close/>
                <a:moveTo>
                  <a:pt x="271" y="143"/>
                </a:moveTo>
                <a:lnTo>
                  <a:pt x="271" y="143"/>
                </a:lnTo>
                <a:lnTo>
                  <a:pt x="270" y="143"/>
                </a:lnTo>
                <a:lnTo>
                  <a:pt x="270" y="143"/>
                </a:lnTo>
                <a:lnTo>
                  <a:pt x="268" y="145"/>
                </a:lnTo>
                <a:lnTo>
                  <a:pt x="268" y="145"/>
                </a:lnTo>
                <a:lnTo>
                  <a:pt x="268" y="146"/>
                </a:lnTo>
                <a:lnTo>
                  <a:pt x="268" y="146"/>
                </a:lnTo>
                <a:lnTo>
                  <a:pt x="265" y="150"/>
                </a:lnTo>
                <a:lnTo>
                  <a:pt x="265" y="150"/>
                </a:lnTo>
                <a:lnTo>
                  <a:pt x="265" y="152"/>
                </a:lnTo>
                <a:lnTo>
                  <a:pt x="265" y="152"/>
                </a:lnTo>
                <a:lnTo>
                  <a:pt x="271" y="145"/>
                </a:lnTo>
                <a:lnTo>
                  <a:pt x="271" y="145"/>
                </a:lnTo>
                <a:lnTo>
                  <a:pt x="271" y="143"/>
                </a:lnTo>
                <a:lnTo>
                  <a:pt x="271" y="143"/>
                </a:lnTo>
                <a:close/>
                <a:moveTo>
                  <a:pt x="85" y="281"/>
                </a:moveTo>
                <a:lnTo>
                  <a:pt x="85" y="281"/>
                </a:lnTo>
                <a:lnTo>
                  <a:pt x="85" y="280"/>
                </a:lnTo>
                <a:lnTo>
                  <a:pt x="85" y="278"/>
                </a:lnTo>
                <a:lnTo>
                  <a:pt x="85" y="278"/>
                </a:lnTo>
                <a:lnTo>
                  <a:pt x="85" y="275"/>
                </a:lnTo>
                <a:lnTo>
                  <a:pt x="85" y="275"/>
                </a:lnTo>
                <a:lnTo>
                  <a:pt x="82" y="273"/>
                </a:lnTo>
                <a:lnTo>
                  <a:pt x="82" y="273"/>
                </a:lnTo>
                <a:lnTo>
                  <a:pt x="82" y="277"/>
                </a:lnTo>
                <a:lnTo>
                  <a:pt x="82" y="277"/>
                </a:lnTo>
                <a:lnTo>
                  <a:pt x="82" y="278"/>
                </a:lnTo>
                <a:lnTo>
                  <a:pt x="82" y="278"/>
                </a:lnTo>
                <a:lnTo>
                  <a:pt x="85" y="281"/>
                </a:lnTo>
                <a:lnTo>
                  <a:pt x="85" y="281"/>
                </a:lnTo>
                <a:close/>
                <a:moveTo>
                  <a:pt x="85" y="204"/>
                </a:moveTo>
                <a:lnTo>
                  <a:pt x="85" y="204"/>
                </a:lnTo>
                <a:lnTo>
                  <a:pt x="86" y="202"/>
                </a:lnTo>
                <a:lnTo>
                  <a:pt x="86" y="202"/>
                </a:lnTo>
                <a:lnTo>
                  <a:pt x="88" y="199"/>
                </a:lnTo>
                <a:lnTo>
                  <a:pt x="88" y="199"/>
                </a:lnTo>
                <a:lnTo>
                  <a:pt x="89" y="196"/>
                </a:lnTo>
                <a:lnTo>
                  <a:pt x="89" y="196"/>
                </a:lnTo>
                <a:lnTo>
                  <a:pt x="89" y="196"/>
                </a:lnTo>
                <a:lnTo>
                  <a:pt x="89" y="196"/>
                </a:lnTo>
                <a:lnTo>
                  <a:pt x="84" y="203"/>
                </a:lnTo>
                <a:lnTo>
                  <a:pt x="84" y="203"/>
                </a:lnTo>
                <a:lnTo>
                  <a:pt x="85" y="204"/>
                </a:lnTo>
                <a:lnTo>
                  <a:pt x="85" y="204"/>
                </a:lnTo>
                <a:close/>
                <a:moveTo>
                  <a:pt x="170" y="256"/>
                </a:moveTo>
                <a:lnTo>
                  <a:pt x="170" y="256"/>
                </a:lnTo>
                <a:lnTo>
                  <a:pt x="165" y="254"/>
                </a:lnTo>
                <a:lnTo>
                  <a:pt x="165" y="254"/>
                </a:lnTo>
                <a:lnTo>
                  <a:pt x="157" y="251"/>
                </a:lnTo>
                <a:lnTo>
                  <a:pt x="157" y="251"/>
                </a:lnTo>
                <a:lnTo>
                  <a:pt x="157" y="253"/>
                </a:lnTo>
                <a:lnTo>
                  <a:pt x="157" y="253"/>
                </a:lnTo>
                <a:lnTo>
                  <a:pt x="163" y="256"/>
                </a:lnTo>
                <a:lnTo>
                  <a:pt x="163" y="256"/>
                </a:lnTo>
                <a:lnTo>
                  <a:pt x="167" y="256"/>
                </a:lnTo>
                <a:lnTo>
                  <a:pt x="170" y="256"/>
                </a:lnTo>
                <a:lnTo>
                  <a:pt x="170" y="256"/>
                </a:lnTo>
                <a:close/>
                <a:moveTo>
                  <a:pt x="89" y="216"/>
                </a:moveTo>
                <a:lnTo>
                  <a:pt x="89" y="216"/>
                </a:lnTo>
                <a:lnTo>
                  <a:pt x="88" y="213"/>
                </a:lnTo>
                <a:lnTo>
                  <a:pt x="88" y="213"/>
                </a:lnTo>
                <a:lnTo>
                  <a:pt x="86" y="214"/>
                </a:lnTo>
                <a:lnTo>
                  <a:pt x="86" y="214"/>
                </a:lnTo>
                <a:lnTo>
                  <a:pt x="85" y="216"/>
                </a:lnTo>
                <a:lnTo>
                  <a:pt x="85" y="216"/>
                </a:lnTo>
                <a:lnTo>
                  <a:pt x="86" y="219"/>
                </a:lnTo>
                <a:lnTo>
                  <a:pt x="86" y="219"/>
                </a:lnTo>
                <a:lnTo>
                  <a:pt x="86" y="219"/>
                </a:lnTo>
                <a:lnTo>
                  <a:pt x="86" y="219"/>
                </a:lnTo>
                <a:lnTo>
                  <a:pt x="89" y="216"/>
                </a:lnTo>
                <a:lnTo>
                  <a:pt x="89" y="216"/>
                </a:lnTo>
                <a:close/>
                <a:moveTo>
                  <a:pt x="108" y="224"/>
                </a:moveTo>
                <a:lnTo>
                  <a:pt x="108" y="224"/>
                </a:lnTo>
                <a:lnTo>
                  <a:pt x="106" y="221"/>
                </a:lnTo>
                <a:lnTo>
                  <a:pt x="106" y="221"/>
                </a:lnTo>
                <a:lnTo>
                  <a:pt x="103" y="224"/>
                </a:lnTo>
                <a:lnTo>
                  <a:pt x="103" y="229"/>
                </a:lnTo>
                <a:lnTo>
                  <a:pt x="103" y="229"/>
                </a:lnTo>
                <a:lnTo>
                  <a:pt x="108" y="224"/>
                </a:lnTo>
                <a:lnTo>
                  <a:pt x="108" y="224"/>
                </a:lnTo>
                <a:close/>
                <a:moveTo>
                  <a:pt x="265" y="157"/>
                </a:moveTo>
                <a:lnTo>
                  <a:pt x="265" y="157"/>
                </a:lnTo>
                <a:lnTo>
                  <a:pt x="264" y="157"/>
                </a:lnTo>
                <a:lnTo>
                  <a:pt x="263" y="159"/>
                </a:lnTo>
                <a:lnTo>
                  <a:pt x="263" y="159"/>
                </a:lnTo>
                <a:lnTo>
                  <a:pt x="263" y="159"/>
                </a:lnTo>
                <a:lnTo>
                  <a:pt x="261" y="160"/>
                </a:lnTo>
                <a:lnTo>
                  <a:pt x="261" y="160"/>
                </a:lnTo>
                <a:lnTo>
                  <a:pt x="261" y="160"/>
                </a:lnTo>
                <a:lnTo>
                  <a:pt x="261" y="160"/>
                </a:lnTo>
                <a:lnTo>
                  <a:pt x="260" y="163"/>
                </a:lnTo>
                <a:lnTo>
                  <a:pt x="260" y="166"/>
                </a:lnTo>
                <a:lnTo>
                  <a:pt x="260" y="166"/>
                </a:lnTo>
                <a:lnTo>
                  <a:pt x="265" y="157"/>
                </a:lnTo>
                <a:lnTo>
                  <a:pt x="265" y="157"/>
                </a:lnTo>
                <a:close/>
                <a:moveTo>
                  <a:pt x="86" y="298"/>
                </a:moveTo>
                <a:lnTo>
                  <a:pt x="86" y="298"/>
                </a:lnTo>
                <a:lnTo>
                  <a:pt x="85" y="305"/>
                </a:lnTo>
                <a:lnTo>
                  <a:pt x="85" y="305"/>
                </a:lnTo>
                <a:lnTo>
                  <a:pt x="85" y="305"/>
                </a:lnTo>
                <a:lnTo>
                  <a:pt x="85" y="305"/>
                </a:lnTo>
                <a:lnTo>
                  <a:pt x="86" y="307"/>
                </a:lnTo>
                <a:lnTo>
                  <a:pt x="86" y="307"/>
                </a:lnTo>
                <a:lnTo>
                  <a:pt x="88" y="301"/>
                </a:lnTo>
                <a:lnTo>
                  <a:pt x="88" y="301"/>
                </a:lnTo>
                <a:lnTo>
                  <a:pt x="86" y="300"/>
                </a:lnTo>
                <a:lnTo>
                  <a:pt x="86" y="298"/>
                </a:lnTo>
                <a:lnTo>
                  <a:pt x="86" y="298"/>
                </a:lnTo>
                <a:close/>
                <a:moveTo>
                  <a:pt x="109" y="231"/>
                </a:moveTo>
                <a:lnTo>
                  <a:pt x="109" y="231"/>
                </a:lnTo>
                <a:lnTo>
                  <a:pt x="109" y="231"/>
                </a:lnTo>
                <a:lnTo>
                  <a:pt x="109" y="231"/>
                </a:lnTo>
                <a:lnTo>
                  <a:pt x="106" y="236"/>
                </a:lnTo>
                <a:lnTo>
                  <a:pt x="106" y="236"/>
                </a:lnTo>
                <a:lnTo>
                  <a:pt x="106" y="237"/>
                </a:lnTo>
                <a:lnTo>
                  <a:pt x="108" y="240"/>
                </a:lnTo>
                <a:lnTo>
                  <a:pt x="108" y="240"/>
                </a:lnTo>
                <a:lnTo>
                  <a:pt x="109" y="237"/>
                </a:lnTo>
                <a:lnTo>
                  <a:pt x="109" y="237"/>
                </a:lnTo>
                <a:lnTo>
                  <a:pt x="109" y="236"/>
                </a:lnTo>
                <a:lnTo>
                  <a:pt x="109" y="236"/>
                </a:lnTo>
                <a:lnTo>
                  <a:pt x="109" y="231"/>
                </a:lnTo>
                <a:lnTo>
                  <a:pt x="109" y="231"/>
                </a:lnTo>
                <a:close/>
                <a:moveTo>
                  <a:pt x="268" y="91"/>
                </a:moveTo>
                <a:lnTo>
                  <a:pt x="268" y="91"/>
                </a:lnTo>
                <a:lnTo>
                  <a:pt x="270" y="91"/>
                </a:lnTo>
                <a:lnTo>
                  <a:pt x="270" y="91"/>
                </a:lnTo>
                <a:lnTo>
                  <a:pt x="277" y="86"/>
                </a:lnTo>
                <a:lnTo>
                  <a:pt x="277" y="86"/>
                </a:lnTo>
                <a:lnTo>
                  <a:pt x="277" y="86"/>
                </a:lnTo>
                <a:lnTo>
                  <a:pt x="277" y="86"/>
                </a:lnTo>
                <a:lnTo>
                  <a:pt x="275" y="86"/>
                </a:lnTo>
                <a:lnTo>
                  <a:pt x="275" y="86"/>
                </a:lnTo>
                <a:lnTo>
                  <a:pt x="271" y="88"/>
                </a:lnTo>
                <a:lnTo>
                  <a:pt x="271" y="88"/>
                </a:lnTo>
                <a:lnTo>
                  <a:pt x="271" y="88"/>
                </a:lnTo>
                <a:lnTo>
                  <a:pt x="271" y="88"/>
                </a:lnTo>
                <a:lnTo>
                  <a:pt x="270" y="89"/>
                </a:lnTo>
                <a:lnTo>
                  <a:pt x="268" y="89"/>
                </a:lnTo>
                <a:lnTo>
                  <a:pt x="268" y="89"/>
                </a:lnTo>
                <a:lnTo>
                  <a:pt x="268" y="91"/>
                </a:lnTo>
                <a:lnTo>
                  <a:pt x="268" y="91"/>
                </a:lnTo>
                <a:close/>
                <a:moveTo>
                  <a:pt x="71" y="261"/>
                </a:moveTo>
                <a:lnTo>
                  <a:pt x="71" y="261"/>
                </a:lnTo>
                <a:lnTo>
                  <a:pt x="72" y="257"/>
                </a:lnTo>
                <a:lnTo>
                  <a:pt x="72" y="257"/>
                </a:lnTo>
                <a:lnTo>
                  <a:pt x="72" y="257"/>
                </a:lnTo>
                <a:lnTo>
                  <a:pt x="72" y="257"/>
                </a:lnTo>
                <a:lnTo>
                  <a:pt x="71" y="254"/>
                </a:lnTo>
                <a:lnTo>
                  <a:pt x="71" y="254"/>
                </a:lnTo>
                <a:lnTo>
                  <a:pt x="69" y="257"/>
                </a:lnTo>
                <a:lnTo>
                  <a:pt x="69" y="260"/>
                </a:lnTo>
                <a:lnTo>
                  <a:pt x="71" y="261"/>
                </a:lnTo>
                <a:lnTo>
                  <a:pt x="71" y="261"/>
                </a:lnTo>
                <a:close/>
                <a:moveTo>
                  <a:pt x="176" y="258"/>
                </a:moveTo>
                <a:lnTo>
                  <a:pt x="176" y="258"/>
                </a:lnTo>
                <a:lnTo>
                  <a:pt x="184" y="257"/>
                </a:lnTo>
                <a:lnTo>
                  <a:pt x="190" y="256"/>
                </a:lnTo>
                <a:lnTo>
                  <a:pt x="193" y="254"/>
                </a:lnTo>
                <a:lnTo>
                  <a:pt x="193" y="254"/>
                </a:lnTo>
                <a:lnTo>
                  <a:pt x="176" y="258"/>
                </a:lnTo>
                <a:lnTo>
                  <a:pt x="176" y="258"/>
                </a:lnTo>
                <a:close/>
                <a:moveTo>
                  <a:pt x="116" y="211"/>
                </a:moveTo>
                <a:lnTo>
                  <a:pt x="116" y="211"/>
                </a:lnTo>
                <a:lnTo>
                  <a:pt x="118" y="214"/>
                </a:lnTo>
                <a:lnTo>
                  <a:pt x="118" y="214"/>
                </a:lnTo>
                <a:lnTo>
                  <a:pt x="119" y="211"/>
                </a:lnTo>
                <a:lnTo>
                  <a:pt x="121" y="207"/>
                </a:lnTo>
                <a:lnTo>
                  <a:pt x="121" y="207"/>
                </a:lnTo>
                <a:lnTo>
                  <a:pt x="121" y="207"/>
                </a:lnTo>
                <a:lnTo>
                  <a:pt x="121" y="207"/>
                </a:lnTo>
                <a:lnTo>
                  <a:pt x="116" y="211"/>
                </a:lnTo>
                <a:lnTo>
                  <a:pt x="116" y="211"/>
                </a:lnTo>
                <a:close/>
                <a:moveTo>
                  <a:pt x="125" y="194"/>
                </a:moveTo>
                <a:lnTo>
                  <a:pt x="125" y="194"/>
                </a:lnTo>
                <a:lnTo>
                  <a:pt x="123" y="196"/>
                </a:lnTo>
                <a:lnTo>
                  <a:pt x="123" y="196"/>
                </a:lnTo>
                <a:lnTo>
                  <a:pt x="123" y="197"/>
                </a:lnTo>
                <a:lnTo>
                  <a:pt x="123" y="197"/>
                </a:lnTo>
                <a:lnTo>
                  <a:pt x="125" y="202"/>
                </a:lnTo>
                <a:lnTo>
                  <a:pt x="125" y="202"/>
                </a:lnTo>
                <a:lnTo>
                  <a:pt x="126" y="199"/>
                </a:lnTo>
                <a:lnTo>
                  <a:pt x="125" y="194"/>
                </a:lnTo>
                <a:lnTo>
                  <a:pt x="125" y="194"/>
                </a:lnTo>
                <a:close/>
                <a:moveTo>
                  <a:pt x="148" y="233"/>
                </a:moveTo>
                <a:lnTo>
                  <a:pt x="148" y="233"/>
                </a:lnTo>
                <a:lnTo>
                  <a:pt x="146" y="229"/>
                </a:lnTo>
                <a:lnTo>
                  <a:pt x="146" y="229"/>
                </a:lnTo>
                <a:lnTo>
                  <a:pt x="143" y="224"/>
                </a:lnTo>
                <a:lnTo>
                  <a:pt x="143" y="224"/>
                </a:lnTo>
                <a:lnTo>
                  <a:pt x="145" y="230"/>
                </a:lnTo>
                <a:lnTo>
                  <a:pt x="145" y="230"/>
                </a:lnTo>
                <a:lnTo>
                  <a:pt x="145" y="230"/>
                </a:lnTo>
                <a:lnTo>
                  <a:pt x="145" y="230"/>
                </a:lnTo>
                <a:lnTo>
                  <a:pt x="146" y="233"/>
                </a:lnTo>
                <a:lnTo>
                  <a:pt x="146" y="233"/>
                </a:lnTo>
                <a:lnTo>
                  <a:pt x="148" y="233"/>
                </a:lnTo>
                <a:lnTo>
                  <a:pt x="148" y="233"/>
                </a:lnTo>
                <a:close/>
                <a:moveTo>
                  <a:pt x="101" y="202"/>
                </a:moveTo>
                <a:lnTo>
                  <a:pt x="101" y="202"/>
                </a:lnTo>
                <a:lnTo>
                  <a:pt x="102" y="203"/>
                </a:lnTo>
                <a:lnTo>
                  <a:pt x="102" y="203"/>
                </a:lnTo>
                <a:lnTo>
                  <a:pt x="106" y="199"/>
                </a:lnTo>
                <a:lnTo>
                  <a:pt x="106" y="199"/>
                </a:lnTo>
                <a:lnTo>
                  <a:pt x="106" y="197"/>
                </a:lnTo>
                <a:lnTo>
                  <a:pt x="106" y="197"/>
                </a:lnTo>
                <a:lnTo>
                  <a:pt x="101" y="202"/>
                </a:lnTo>
                <a:lnTo>
                  <a:pt x="101" y="202"/>
                </a:lnTo>
                <a:close/>
                <a:moveTo>
                  <a:pt x="49" y="297"/>
                </a:moveTo>
                <a:lnTo>
                  <a:pt x="49" y="297"/>
                </a:lnTo>
                <a:lnTo>
                  <a:pt x="49" y="297"/>
                </a:lnTo>
                <a:lnTo>
                  <a:pt x="49" y="297"/>
                </a:lnTo>
                <a:lnTo>
                  <a:pt x="51" y="295"/>
                </a:lnTo>
                <a:lnTo>
                  <a:pt x="51" y="295"/>
                </a:lnTo>
                <a:lnTo>
                  <a:pt x="51" y="292"/>
                </a:lnTo>
                <a:lnTo>
                  <a:pt x="51" y="292"/>
                </a:lnTo>
                <a:lnTo>
                  <a:pt x="51" y="291"/>
                </a:lnTo>
                <a:lnTo>
                  <a:pt x="51" y="291"/>
                </a:lnTo>
                <a:lnTo>
                  <a:pt x="48" y="292"/>
                </a:lnTo>
                <a:lnTo>
                  <a:pt x="48" y="292"/>
                </a:lnTo>
                <a:lnTo>
                  <a:pt x="48" y="295"/>
                </a:lnTo>
                <a:lnTo>
                  <a:pt x="48" y="295"/>
                </a:lnTo>
                <a:lnTo>
                  <a:pt x="49" y="297"/>
                </a:lnTo>
                <a:lnTo>
                  <a:pt x="49" y="297"/>
                </a:lnTo>
                <a:close/>
                <a:moveTo>
                  <a:pt x="136" y="238"/>
                </a:moveTo>
                <a:lnTo>
                  <a:pt x="136" y="238"/>
                </a:lnTo>
                <a:lnTo>
                  <a:pt x="136" y="238"/>
                </a:lnTo>
                <a:lnTo>
                  <a:pt x="136" y="238"/>
                </a:lnTo>
                <a:lnTo>
                  <a:pt x="139" y="238"/>
                </a:lnTo>
                <a:lnTo>
                  <a:pt x="139" y="238"/>
                </a:lnTo>
                <a:lnTo>
                  <a:pt x="142" y="237"/>
                </a:lnTo>
                <a:lnTo>
                  <a:pt x="142" y="237"/>
                </a:lnTo>
                <a:lnTo>
                  <a:pt x="142" y="236"/>
                </a:lnTo>
                <a:lnTo>
                  <a:pt x="142" y="236"/>
                </a:lnTo>
                <a:lnTo>
                  <a:pt x="140" y="234"/>
                </a:lnTo>
                <a:lnTo>
                  <a:pt x="139" y="234"/>
                </a:lnTo>
                <a:lnTo>
                  <a:pt x="139" y="234"/>
                </a:lnTo>
                <a:lnTo>
                  <a:pt x="139" y="236"/>
                </a:lnTo>
                <a:lnTo>
                  <a:pt x="139" y="236"/>
                </a:lnTo>
                <a:lnTo>
                  <a:pt x="138" y="238"/>
                </a:lnTo>
                <a:lnTo>
                  <a:pt x="138" y="238"/>
                </a:lnTo>
                <a:lnTo>
                  <a:pt x="136" y="238"/>
                </a:lnTo>
                <a:lnTo>
                  <a:pt x="136" y="238"/>
                </a:lnTo>
                <a:close/>
                <a:moveTo>
                  <a:pt x="44" y="291"/>
                </a:moveTo>
                <a:lnTo>
                  <a:pt x="44" y="291"/>
                </a:lnTo>
                <a:lnTo>
                  <a:pt x="47" y="291"/>
                </a:lnTo>
                <a:lnTo>
                  <a:pt x="47" y="290"/>
                </a:lnTo>
                <a:lnTo>
                  <a:pt x="47" y="290"/>
                </a:lnTo>
                <a:lnTo>
                  <a:pt x="48" y="284"/>
                </a:lnTo>
                <a:lnTo>
                  <a:pt x="48" y="284"/>
                </a:lnTo>
                <a:lnTo>
                  <a:pt x="47" y="283"/>
                </a:lnTo>
                <a:lnTo>
                  <a:pt x="47" y="283"/>
                </a:lnTo>
                <a:lnTo>
                  <a:pt x="44" y="291"/>
                </a:lnTo>
                <a:lnTo>
                  <a:pt x="44" y="291"/>
                </a:lnTo>
                <a:close/>
                <a:moveTo>
                  <a:pt x="91" y="290"/>
                </a:moveTo>
                <a:lnTo>
                  <a:pt x="91" y="290"/>
                </a:lnTo>
                <a:lnTo>
                  <a:pt x="91" y="290"/>
                </a:lnTo>
                <a:lnTo>
                  <a:pt x="91" y="290"/>
                </a:lnTo>
                <a:lnTo>
                  <a:pt x="91" y="297"/>
                </a:lnTo>
                <a:lnTo>
                  <a:pt x="91" y="297"/>
                </a:lnTo>
                <a:lnTo>
                  <a:pt x="92" y="297"/>
                </a:lnTo>
                <a:lnTo>
                  <a:pt x="92" y="297"/>
                </a:lnTo>
                <a:lnTo>
                  <a:pt x="92" y="292"/>
                </a:lnTo>
                <a:lnTo>
                  <a:pt x="92" y="292"/>
                </a:lnTo>
                <a:lnTo>
                  <a:pt x="92" y="292"/>
                </a:lnTo>
                <a:lnTo>
                  <a:pt x="92" y="292"/>
                </a:lnTo>
                <a:lnTo>
                  <a:pt x="91" y="290"/>
                </a:lnTo>
                <a:lnTo>
                  <a:pt x="91" y="290"/>
                </a:lnTo>
                <a:close/>
                <a:moveTo>
                  <a:pt x="64" y="292"/>
                </a:moveTo>
                <a:lnTo>
                  <a:pt x="64" y="292"/>
                </a:lnTo>
                <a:lnTo>
                  <a:pt x="64" y="292"/>
                </a:lnTo>
                <a:lnTo>
                  <a:pt x="64" y="292"/>
                </a:lnTo>
                <a:lnTo>
                  <a:pt x="64" y="290"/>
                </a:lnTo>
                <a:lnTo>
                  <a:pt x="64" y="290"/>
                </a:lnTo>
                <a:lnTo>
                  <a:pt x="64" y="290"/>
                </a:lnTo>
                <a:lnTo>
                  <a:pt x="64" y="290"/>
                </a:lnTo>
                <a:lnTo>
                  <a:pt x="64" y="288"/>
                </a:lnTo>
                <a:lnTo>
                  <a:pt x="64" y="287"/>
                </a:lnTo>
                <a:lnTo>
                  <a:pt x="64" y="287"/>
                </a:lnTo>
                <a:lnTo>
                  <a:pt x="62" y="285"/>
                </a:lnTo>
                <a:lnTo>
                  <a:pt x="62" y="285"/>
                </a:lnTo>
                <a:lnTo>
                  <a:pt x="62" y="287"/>
                </a:lnTo>
                <a:lnTo>
                  <a:pt x="62" y="287"/>
                </a:lnTo>
                <a:lnTo>
                  <a:pt x="62" y="288"/>
                </a:lnTo>
                <a:lnTo>
                  <a:pt x="62" y="288"/>
                </a:lnTo>
                <a:lnTo>
                  <a:pt x="64" y="292"/>
                </a:lnTo>
                <a:lnTo>
                  <a:pt x="64" y="292"/>
                </a:lnTo>
                <a:close/>
                <a:moveTo>
                  <a:pt x="280" y="40"/>
                </a:moveTo>
                <a:lnTo>
                  <a:pt x="280" y="40"/>
                </a:lnTo>
                <a:lnTo>
                  <a:pt x="283" y="38"/>
                </a:lnTo>
                <a:lnTo>
                  <a:pt x="283" y="38"/>
                </a:lnTo>
                <a:lnTo>
                  <a:pt x="285" y="34"/>
                </a:lnTo>
                <a:lnTo>
                  <a:pt x="285" y="34"/>
                </a:lnTo>
                <a:lnTo>
                  <a:pt x="287" y="34"/>
                </a:lnTo>
                <a:lnTo>
                  <a:pt x="287" y="34"/>
                </a:lnTo>
                <a:lnTo>
                  <a:pt x="283" y="35"/>
                </a:lnTo>
                <a:lnTo>
                  <a:pt x="280" y="40"/>
                </a:lnTo>
                <a:lnTo>
                  <a:pt x="280" y="40"/>
                </a:lnTo>
                <a:close/>
                <a:moveTo>
                  <a:pt x="82" y="258"/>
                </a:moveTo>
                <a:lnTo>
                  <a:pt x="82" y="258"/>
                </a:lnTo>
                <a:lnTo>
                  <a:pt x="82" y="258"/>
                </a:lnTo>
                <a:lnTo>
                  <a:pt x="82" y="258"/>
                </a:lnTo>
                <a:lnTo>
                  <a:pt x="84" y="256"/>
                </a:lnTo>
                <a:lnTo>
                  <a:pt x="84" y="256"/>
                </a:lnTo>
                <a:lnTo>
                  <a:pt x="84" y="254"/>
                </a:lnTo>
                <a:lnTo>
                  <a:pt x="84" y="254"/>
                </a:lnTo>
                <a:lnTo>
                  <a:pt x="82" y="253"/>
                </a:lnTo>
                <a:lnTo>
                  <a:pt x="82" y="253"/>
                </a:lnTo>
                <a:lnTo>
                  <a:pt x="81" y="256"/>
                </a:lnTo>
                <a:lnTo>
                  <a:pt x="81" y="256"/>
                </a:lnTo>
                <a:lnTo>
                  <a:pt x="81" y="256"/>
                </a:lnTo>
                <a:lnTo>
                  <a:pt x="81" y="256"/>
                </a:lnTo>
                <a:lnTo>
                  <a:pt x="82" y="258"/>
                </a:lnTo>
                <a:lnTo>
                  <a:pt x="82" y="258"/>
                </a:lnTo>
                <a:close/>
                <a:moveTo>
                  <a:pt x="329" y="82"/>
                </a:moveTo>
                <a:lnTo>
                  <a:pt x="329" y="82"/>
                </a:lnTo>
                <a:lnTo>
                  <a:pt x="329" y="84"/>
                </a:lnTo>
                <a:lnTo>
                  <a:pt x="329" y="84"/>
                </a:lnTo>
                <a:lnTo>
                  <a:pt x="332" y="96"/>
                </a:lnTo>
                <a:lnTo>
                  <a:pt x="332" y="96"/>
                </a:lnTo>
                <a:lnTo>
                  <a:pt x="334" y="96"/>
                </a:lnTo>
                <a:lnTo>
                  <a:pt x="334" y="96"/>
                </a:lnTo>
                <a:lnTo>
                  <a:pt x="332" y="89"/>
                </a:lnTo>
                <a:lnTo>
                  <a:pt x="329" y="82"/>
                </a:lnTo>
                <a:lnTo>
                  <a:pt x="329" y="82"/>
                </a:lnTo>
                <a:close/>
                <a:moveTo>
                  <a:pt x="95" y="210"/>
                </a:moveTo>
                <a:lnTo>
                  <a:pt x="95" y="210"/>
                </a:lnTo>
                <a:lnTo>
                  <a:pt x="96" y="207"/>
                </a:lnTo>
                <a:lnTo>
                  <a:pt x="96" y="204"/>
                </a:lnTo>
                <a:lnTo>
                  <a:pt x="96" y="204"/>
                </a:lnTo>
                <a:lnTo>
                  <a:pt x="94" y="207"/>
                </a:lnTo>
                <a:lnTo>
                  <a:pt x="94" y="209"/>
                </a:lnTo>
                <a:lnTo>
                  <a:pt x="94" y="209"/>
                </a:lnTo>
                <a:lnTo>
                  <a:pt x="95" y="210"/>
                </a:lnTo>
                <a:lnTo>
                  <a:pt x="95" y="210"/>
                </a:lnTo>
                <a:close/>
                <a:moveTo>
                  <a:pt x="41" y="308"/>
                </a:moveTo>
                <a:lnTo>
                  <a:pt x="41" y="308"/>
                </a:lnTo>
                <a:lnTo>
                  <a:pt x="40" y="314"/>
                </a:lnTo>
                <a:lnTo>
                  <a:pt x="40" y="314"/>
                </a:lnTo>
                <a:lnTo>
                  <a:pt x="40" y="315"/>
                </a:lnTo>
                <a:lnTo>
                  <a:pt x="40" y="317"/>
                </a:lnTo>
                <a:lnTo>
                  <a:pt x="40" y="317"/>
                </a:lnTo>
                <a:lnTo>
                  <a:pt x="41" y="312"/>
                </a:lnTo>
                <a:lnTo>
                  <a:pt x="41" y="312"/>
                </a:lnTo>
                <a:lnTo>
                  <a:pt x="41" y="311"/>
                </a:lnTo>
                <a:lnTo>
                  <a:pt x="41" y="308"/>
                </a:lnTo>
                <a:lnTo>
                  <a:pt x="41" y="308"/>
                </a:lnTo>
                <a:close/>
                <a:moveTo>
                  <a:pt x="79" y="241"/>
                </a:moveTo>
                <a:lnTo>
                  <a:pt x="79" y="241"/>
                </a:lnTo>
                <a:lnTo>
                  <a:pt x="79" y="240"/>
                </a:lnTo>
                <a:lnTo>
                  <a:pt x="79" y="240"/>
                </a:lnTo>
                <a:lnTo>
                  <a:pt x="79" y="238"/>
                </a:lnTo>
                <a:lnTo>
                  <a:pt x="79" y="238"/>
                </a:lnTo>
                <a:lnTo>
                  <a:pt x="78" y="236"/>
                </a:lnTo>
                <a:lnTo>
                  <a:pt x="78" y="236"/>
                </a:lnTo>
                <a:lnTo>
                  <a:pt x="76" y="237"/>
                </a:lnTo>
                <a:lnTo>
                  <a:pt x="76" y="237"/>
                </a:lnTo>
                <a:lnTo>
                  <a:pt x="76" y="238"/>
                </a:lnTo>
                <a:lnTo>
                  <a:pt x="76" y="238"/>
                </a:lnTo>
                <a:lnTo>
                  <a:pt x="79" y="241"/>
                </a:lnTo>
                <a:lnTo>
                  <a:pt x="79" y="241"/>
                </a:lnTo>
                <a:close/>
                <a:moveTo>
                  <a:pt x="101" y="275"/>
                </a:moveTo>
                <a:lnTo>
                  <a:pt x="101" y="275"/>
                </a:lnTo>
                <a:lnTo>
                  <a:pt x="103" y="270"/>
                </a:lnTo>
                <a:lnTo>
                  <a:pt x="103" y="270"/>
                </a:lnTo>
                <a:lnTo>
                  <a:pt x="102" y="270"/>
                </a:lnTo>
                <a:lnTo>
                  <a:pt x="102" y="270"/>
                </a:lnTo>
                <a:lnTo>
                  <a:pt x="99" y="273"/>
                </a:lnTo>
                <a:lnTo>
                  <a:pt x="99" y="273"/>
                </a:lnTo>
                <a:lnTo>
                  <a:pt x="101" y="275"/>
                </a:lnTo>
                <a:lnTo>
                  <a:pt x="101" y="275"/>
                </a:lnTo>
                <a:close/>
                <a:moveTo>
                  <a:pt x="319" y="59"/>
                </a:moveTo>
                <a:lnTo>
                  <a:pt x="319" y="59"/>
                </a:lnTo>
                <a:lnTo>
                  <a:pt x="317" y="52"/>
                </a:lnTo>
                <a:lnTo>
                  <a:pt x="317" y="52"/>
                </a:lnTo>
                <a:lnTo>
                  <a:pt x="317" y="52"/>
                </a:lnTo>
                <a:lnTo>
                  <a:pt x="317" y="52"/>
                </a:lnTo>
                <a:lnTo>
                  <a:pt x="318" y="61"/>
                </a:lnTo>
                <a:lnTo>
                  <a:pt x="318" y="61"/>
                </a:lnTo>
                <a:lnTo>
                  <a:pt x="319" y="59"/>
                </a:lnTo>
                <a:lnTo>
                  <a:pt x="319" y="59"/>
                </a:lnTo>
                <a:close/>
                <a:moveTo>
                  <a:pt x="297" y="22"/>
                </a:moveTo>
                <a:lnTo>
                  <a:pt x="297" y="22"/>
                </a:lnTo>
                <a:lnTo>
                  <a:pt x="295" y="22"/>
                </a:lnTo>
                <a:lnTo>
                  <a:pt x="295" y="22"/>
                </a:lnTo>
                <a:lnTo>
                  <a:pt x="292" y="24"/>
                </a:lnTo>
                <a:lnTo>
                  <a:pt x="292" y="24"/>
                </a:lnTo>
                <a:lnTo>
                  <a:pt x="290" y="27"/>
                </a:lnTo>
                <a:lnTo>
                  <a:pt x="290" y="27"/>
                </a:lnTo>
                <a:lnTo>
                  <a:pt x="294" y="25"/>
                </a:lnTo>
                <a:lnTo>
                  <a:pt x="294" y="25"/>
                </a:lnTo>
                <a:lnTo>
                  <a:pt x="294" y="25"/>
                </a:lnTo>
                <a:lnTo>
                  <a:pt x="294" y="25"/>
                </a:lnTo>
                <a:lnTo>
                  <a:pt x="297" y="22"/>
                </a:lnTo>
                <a:lnTo>
                  <a:pt x="297" y="22"/>
                </a:lnTo>
                <a:close/>
                <a:moveTo>
                  <a:pt x="69" y="226"/>
                </a:moveTo>
                <a:lnTo>
                  <a:pt x="69" y="226"/>
                </a:lnTo>
                <a:lnTo>
                  <a:pt x="72" y="221"/>
                </a:lnTo>
                <a:lnTo>
                  <a:pt x="72" y="221"/>
                </a:lnTo>
                <a:lnTo>
                  <a:pt x="74" y="220"/>
                </a:lnTo>
                <a:lnTo>
                  <a:pt x="72" y="219"/>
                </a:lnTo>
                <a:lnTo>
                  <a:pt x="72" y="219"/>
                </a:lnTo>
                <a:lnTo>
                  <a:pt x="71" y="221"/>
                </a:lnTo>
                <a:lnTo>
                  <a:pt x="69" y="226"/>
                </a:lnTo>
                <a:lnTo>
                  <a:pt x="69" y="226"/>
                </a:lnTo>
                <a:close/>
                <a:moveTo>
                  <a:pt x="297" y="47"/>
                </a:moveTo>
                <a:lnTo>
                  <a:pt x="297" y="47"/>
                </a:lnTo>
                <a:lnTo>
                  <a:pt x="298" y="48"/>
                </a:lnTo>
                <a:lnTo>
                  <a:pt x="298" y="48"/>
                </a:lnTo>
                <a:lnTo>
                  <a:pt x="300" y="47"/>
                </a:lnTo>
                <a:lnTo>
                  <a:pt x="300" y="47"/>
                </a:lnTo>
                <a:lnTo>
                  <a:pt x="301" y="45"/>
                </a:lnTo>
                <a:lnTo>
                  <a:pt x="300" y="44"/>
                </a:lnTo>
                <a:lnTo>
                  <a:pt x="300" y="44"/>
                </a:lnTo>
                <a:lnTo>
                  <a:pt x="298" y="45"/>
                </a:lnTo>
                <a:lnTo>
                  <a:pt x="297" y="47"/>
                </a:lnTo>
                <a:lnTo>
                  <a:pt x="297" y="47"/>
                </a:lnTo>
                <a:close/>
                <a:moveTo>
                  <a:pt x="76" y="247"/>
                </a:moveTo>
                <a:lnTo>
                  <a:pt x="76" y="247"/>
                </a:lnTo>
                <a:lnTo>
                  <a:pt x="78" y="246"/>
                </a:lnTo>
                <a:lnTo>
                  <a:pt x="78" y="246"/>
                </a:lnTo>
                <a:lnTo>
                  <a:pt x="78" y="244"/>
                </a:lnTo>
                <a:lnTo>
                  <a:pt x="78" y="244"/>
                </a:lnTo>
                <a:lnTo>
                  <a:pt x="75" y="240"/>
                </a:lnTo>
                <a:lnTo>
                  <a:pt x="75" y="240"/>
                </a:lnTo>
                <a:lnTo>
                  <a:pt x="75" y="240"/>
                </a:lnTo>
                <a:lnTo>
                  <a:pt x="75" y="240"/>
                </a:lnTo>
                <a:lnTo>
                  <a:pt x="75" y="241"/>
                </a:lnTo>
                <a:lnTo>
                  <a:pt x="75" y="241"/>
                </a:lnTo>
                <a:lnTo>
                  <a:pt x="76" y="247"/>
                </a:lnTo>
                <a:lnTo>
                  <a:pt x="76" y="247"/>
                </a:lnTo>
                <a:close/>
                <a:moveTo>
                  <a:pt x="302" y="18"/>
                </a:moveTo>
                <a:lnTo>
                  <a:pt x="302" y="18"/>
                </a:lnTo>
                <a:lnTo>
                  <a:pt x="301" y="20"/>
                </a:lnTo>
                <a:lnTo>
                  <a:pt x="301" y="21"/>
                </a:lnTo>
                <a:lnTo>
                  <a:pt x="301" y="21"/>
                </a:lnTo>
                <a:lnTo>
                  <a:pt x="301" y="24"/>
                </a:lnTo>
                <a:lnTo>
                  <a:pt x="301" y="24"/>
                </a:lnTo>
                <a:lnTo>
                  <a:pt x="302" y="22"/>
                </a:lnTo>
                <a:lnTo>
                  <a:pt x="302" y="22"/>
                </a:lnTo>
                <a:lnTo>
                  <a:pt x="302" y="18"/>
                </a:lnTo>
                <a:lnTo>
                  <a:pt x="302" y="18"/>
                </a:lnTo>
                <a:close/>
                <a:moveTo>
                  <a:pt x="277" y="84"/>
                </a:moveTo>
                <a:lnTo>
                  <a:pt x="277" y="84"/>
                </a:lnTo>
                <a:lnTo>
                  <a:pt x="274" y="79"/>
                </a:lnTo>
                <a:lnTo>
                  <a:pt x="274" y="79"/>
                </a:lnTo>
                <a:lnTo>
                  <a:pt x="273" y="82"/>
                </a:lnTo>
                <a:lnTo>
                  <a:pt x="273" y="82"/>
                </a:lnTo>
                <a:lnTo>
                  <a:pt x="274" y="84"/>
                </a:lnTo>
                <a:lnTo>
                  <a:pt x="274" y="84"/>
                </a:lnTo>
                <a:lnTo>
                  <a:pt x="277" y="84"/>
                </a:lnTo>
                <a:lnTo>
                  <a:pt x="277" y="84"/>
                </a:lnTo>
                <a:close/>
                <a:moveTo>
                  <a:pt x="278" y="139"/>
                </a:moveTo>
                <a:lnTo>
                  <a:pt x="278" y="139"/>
                </a:lnTo>
                <a:lnTo>
                  <a:pt x="283" y="130"/>
                </a:lnTo>
                <a:lnTo>
                  <a:pt x="287" y="122"/>
                </a:lnTo>
                <a:lnTo>
                  <a:pt x="287" y="122"/>
                </a:lnTo>
                <a:lnTo>
                  <a:pt x="278" y="139"/>
                </a:lnTo>
                <a:lnTo>
                  <a:pt x="278" y="139"/>
                </a:lnTo>
                <a:close/>
                <a:moveTo>
                  <a:pt x="280" y="31"/>
                </a:moveTo>
                <a:lnTo>
                  <a:pt x="280" y="31"/>
                </a:lnTo>
                <a:lnTo>
                  <a:pt x="277" y="32"/>
                </a:lnTo>
                <a:lnTo>
                  <a:pt x="275" y="32"/>
                </a:lnTo>
                <a:lnTo>
                  <a:pt x="275" y="32"/>
                </a:lnTo>
                <a:lnTo>
                  <a:pt x="273" y="35"/>
                </a:lnTo>
                <a:lnTo>
                  <a:pt x="273" y="35"/>
                </a:lnTo>
                <a:lnTo>
                  <a:pt x="273" y="37"/>
                </a:lnTo>
                <a:lnTo>
                  <a:pt x="273" y="37"/>
                </a:lnTo>
                <a:lnTo>
                  <a:pt x="275" y="34"/>
                </a:lnTo>
                <a:lnTo>
                  <a:pt x="280" y="31"/>
                </a:lnTo>
                <a:lnTo>
                  <a:pt x="280" y="31"/>
                </a:lnTo>
                <a:close/>
                <a:moveTo>
                  <a:pt x="98" y="261"/>
                </a:moveTo>
                <a:lnTo>
                  <a:pt x="98" y="261"/>
                </a:lnTo>
                <a:lnTo>
                  <a:pt x="98" y="261"/>
                </a:lnTo>
                <a:lnTo>
                  <a:pt x="98" y="261"/>
                </a:lnTo>
                <a:lnTo>
                  <a:pt x="98" y="264"/>
                </a:lnTo>
                <a:lnTo>
                  <a:pt x="98" y="267"/>
                </a:lnTo>
                <a:lnTo>
                  <a:pt x="98" y="267"/>
                </a:lnTo>
                <a:lnTo>
                  <a:pt x="99" y="265"/>
                </a:lnTo>
                <a:lnTo>
                  <a:pt x="99" y="265"/>
                </a:lnTo>
                <a:lnTo>
                  <a:pt x="99" y="264"/>
                </a:lnTo>
                <a:lnTo>
                  <a:pt x="99" y="264"/>
                </a:lnTo>
                <a:lnTo>
                  <a:pt x="98" y="261"/>
                </a:lnTo>
                <a:lnTo>
                  <a:pt x="98" y="261"/>
                </a:lnTo>
                <a:close/>
                <a:moveTo>
                  <a:pt x="108" y="275"/>
                </a:moveTo>
                <a:lnTo>
                  <a:pt x="108" y="275"/>
                </a:lnTo>
                <a:lnTo>
                  <a:pt x="109" y="275"/>
                </a:lnTo>
                <a:lnTo>
                  <a:pt x="109" y="275"/>
                </a:lnTo>
                <a:lnTo>
                  <a:pt x="112" y="268"/>
                </a:lnTo>
                <a:lnTo>
                  <a:pt x="112" y="268"/>
                </a:lnTo>
                <a:lnTo>
                  <a:pt x="109" y="268"/>
                </a:lnTo>
                <a:lnTo>
                  <a:pt x="109" y="268"/>
                </a:lnTo>
                <a:lnTo>
                  <a:pt x="109" y="270"/>
                </a:lnTo>
                <a:lnTo>
                  <a:pt x="109" y="271"/>
                </a:lnTo>
                <a:lnTo>
                  <a:pt x="109" y="271"/>
                </a:lnTo>
                <a:lnTo>
                  <a:pt x="108" y="274"/>
                </a:lnTo>
                <a:lnTo>
                  <a:pt x="108" y="274"/>
                </a:lnTo>
                <a:lnTo>
                  <a:pt x="108" y="275"/>
                </a:lnTo>
                <a:lnTo>
                  <a:pt x="108" y="275"/>
                </a:lnTo>
                <a:close/>
                <a:moveTo>
                  <a:pt x="135" y="169"/>
                </a:moveTo>
                <a:lnTo>
                  <a:pt x="135" y="169"/>
                </a:lnTo>
                <a:lnTo>
                  <a:pt x="138" y="170"/>
                </a:lnTo>
                <a:lnTo>
                  <a:pt x="138" y="170"/>
                </a:lnTo>
                <a:lnTo>
                  <a:pt x="139" y="172"/>
                </a:lnTo>
                <a:lnTo>
                  <a:pt x="139" y="172"/>
                </a:lnTo>
                <a:lnTo>
                  <a:pt x="140" y="173"/>
                </a:lnTo>
                <a:lnTo>
                  <a:pt x="140" y="173"/>
                </a:lnTo>
                <a:lnTo>
                  <a:pt x="142" y="176"/>
                </a:lnTo>
                <a:lnTo>
                  <a:pt x="142" y="176"/>
                </a:lnTo>
                <a:lnTo>
                  <a:pt x="140" y="173"/>
                </a:lnTo>
                <a:lnTo>
                  <a:pt x="139" y="170"/>
                </a:lnTo>
                <a:lnTo>
                  <a:pt x="138" y="169"/>
                </a:lnTo>
                <a:lnTo>
                  <a:pt x="135" y="169"/>
                </a:lnTo>
                <a:lnTo>
                  <a:pt x="135" y="169"/>
                </a:lnTo>
                <a:close/>
                <a:moveTo>
                  <a:pt x="52" y="300"/>
                </a:moveTo>
                <a:lnTo>
                  <a:pt x="52" y="300"/>
                </a:lnTo>
                <a:lnTo>
                  <a:pt x="52" y="300"/>
                </a:lnTo>
                <a:lnTo>
                  <a:pt x="52" y="300"/>
                </a:lnTo>
                <a:lnTo>
                  <a:pt x="52" y="301"/>
                </a:lnTo>
                <a:lnTo>
                  <a:pt x="52" y="301"/>
                </a:lnTo>
                <a:lnTo>
                  <a:pt x="54" y="305"/>
                </a:lnTo>
                <a:lnTo>
                  <a:pt x="54" y="305"/>
                </a:lnTo>
                <a:lnTo>
                  <a:pt x="55" y="302"/>
                </a:lnTo>
                <a:lnTo>
                  <a:pt x="55" y="302"/>
                </a:lnTo>
                <a:lnTo>
                  <a:pt x="54" y="301"/>
                </a:lnTo>
                <a:lnTo>
                  <a:pt x="54" y="301"/>
                </a:lnTo>
                <a:lnTo>
                  <a:pt x="52" y="300"/>
                </a:lnTo>
                <a:lnTo>
                  <a:pt x="52" y="300"/>
                </a:lnTo>
                <a:close/>
                <a:moveTo>
                  <a:pt x="138" y="224"/>
                </a:moveTo>
                <a:lnTo>
                  <a:pt x="138" y="224"/>
                </a:lnTo>
                <a:lnTo>
                  <a:pt x="135" y="227"/>
                </a:lnTo>
                <a:lnTo>
                  <a:pt x="136" y="231"/>
                </a:lnTo>
                <a:lnTo>
                  <a:pt x="136" y="231"/>
                </a:lnTo>
                <a:lnTo>
                  <a:pt x="136" y="230"/>
                </a:lnTo>
                <a:lnTo>
                  <a:pt x="136" y="230"/>
                </a:lnTo>
                <a:lnTo>
                  <a:pt x="138" y="224"/>
                </a:lnTo>
                <a:lnTo>
                  <a:pt x="138" y="224"/>
                </a:lnTo>
                <a:close/>
                <a:moveTo>
                  <a:pt x="52" y="317"/>
                </a:moveTo>
                <a:lnTo>
                  <a:pt x="52" y="317"/>
                </a:lnTo>
                <a:lnTo>
                  <a:pt x="52" y="315"/>
                </a:lnTo>
                <a:lnTo>
                  <a:pt x="52" y="315"/>
                </a:lnTo>
                <a:lnTo>
                  <a:pt x="51" y="314"/>
                </a:lnTo>
                <a:lnTo>
                  <a:pt x="51" y="314"/>
                </a:lnTo>
                <a:lnTo>
                  <a:pt x="51" y="312"/>
                </a:lnTo>
                <a:lnTo>
                  <a:pt x="51" y="312"/>
                </a:lnTo>
                <a:lnTo>
                  <a:pt x="51" y="311"/>
                </a:lnTo>
                <a:lnTo>
                  <a:pt x="49" y="308"/>
                </a:lnTo>
                <a:lnTo>
                  <a:pt x="49" y="308"/>
                </a:lnTo>
                <a:lnTo>
                  <a:pt x="48" y="310"/>
                </a:lnTo>
                <a:lnTo>
                  <a:pt x="48" y="311"/>
                </a:lnTo>
                <a:lnTo>
                  <a:pt x="48" y="311"/>
                </a:lnTo>
                <a:lnTo>
                  <a:pt x="52" y="317"/>
                </a:lnTo>
                <a:lnTo>
                  <a:pt x="52" y="317"/>
                </a:lnTo>
                <a:close/>
                <a:moveTo>
                  <a:pt x="52" y="332"/>
                </a:moveTo>
                <a:lnTo>
                  <a:pt x="52" y="332"/>
                </a:lnTo>
                <a:lnTo>
                  <a:pt x="55" y="334"/>
                </a:lnTo>
                <a:lnTo>
                  <a:pt x="55" y="334"/>
                </a:lnTo>
                <a:lnTo>
                  <a:pt x="55" y="331"/>
                </a:lnTo>
                <a:lnTo>
                  <a:pt x="55" y="331"/>
                </a:lnTo>
                <a:lnTo>
                  <a:pt x="54" y="331"/>
                </a:lnTo>
                <a:lnTo>
                  <a:pt x="54" y="331"/>
                </a:lnTo>
                <a:lnTo>
                  <a:pt x="51" y="329"/>
                </a:lnTo>
                <a:lnTo>
                  <a:pt x="51" y="329"/>
                </a:lnTo>
                <a:lnTo>
                  <a:pt x="52" y="332"/>
                </a:lnTo>
                <a:lnTo>
                  <a:pt x="52" y="332"/>
                </a:lnTo>
                <a:close/>
                <a:moveTo>
                  <a:pt x="58" y="322"/>
                </a:moveTo>
                <a:lnTo>
                  <a:pt x="58" y="322"/>
                </a:lnTo>
                <a:lnTo>
                  <a:pt x="59" y="322"/>
                </a:lnTo>
                <a:lnTo>
                  <a:pt x="61" y="322"/>
                </a:lnTo>
                <a:lnTo>
                  <a:pt x="61" y="322"/>
                </a:lnTo>
                <a:lnTo>
                  <a:pt x="62" y="324"/>
                </a:lnTo>
                <a:lnTo>
                  <a:pt x="62" y="324"/>
                </a:lnTo>
                <a:lnTo>
                  <a:pt x="64" y="325"/>
                </a:lnTo>
                <a:lnTo>
                  <a:pt x="64" y="325"/>
                </a:lnTo>
                <a:lnTo>
                  <a:pt x="61" y="321"/>
                </a:lnTo>
                <a:lnTo>
                  <a:pt x="57" y="319"/>
                </a:lnTo>
                <a:lnTo>
                  <a:pt x="57" y="319"/>
                </a:lnTo>
                <a:lnTo>
                  <a:pt x="58" y="322"/>
                </a:lnTo>
                <a:lnTo>
                  <a:pt x="58" y="322"/>
                </a:lnTo>
                <a:close/>
                <a:moveTo>
                  <a:pt x="69" y="318"/>
                </a:moveTo>
                <a:lnTo>
                  <a:pt x="69" y="318"/>
                </a:lnTo>
                <a:lnTo>
                  <a:pt x="68" y="321"/>
                </a:lnTo>
                <a:lnTo>
                  <a:pt x="68" y="321"/>
                </a:lnTo>
                <a:lnTo>
                  <a:pt x="71" y="322"/>
                </a:lnTo>
                <a:lnTo>
                  <a:pt x="71" y="322"/>
                </a:lnTo>
                <a:lnTo>
                  <a:pt x="71" y="319"/>
                </a:lnTo>
                <a:lnTo>
                  <a:pt x="69" y="318"/>
                </a:lnTo>
                <a:lnTo>
                  <a:pt x="69" y="318"/>
                </a:lnTo>
                <a:close/>
                <a:moveTo>
                  <a:pt x="307" y="52"/>
                </a:moveTo>
                <a:lnTo>
                  <a:pt x="307" y="52"/>
                </a:lnTo>
                <a:lnTo>
                  <a:pt x="305" y="54"/>
                </a:lnTo>
                <a:lnTo>
                  <a:pt x="305" y="54"/>
                </a:lnTo>
                <a:lnTo>
                  <a:pt x="307" y="57"/>
                </a:lnTo>
                <a:lnTo>
                  <a:pt x="307" y="57"/>
                </a:lnTo>
                <a:lnTo>
                  <a:pt x="308" y="55"/>
                </a:lnTo>
                <a:lnTo>
                  <a:pt x="308" y="55"/>
                </a:lnTo>
                <a:lnTo>
                  <a:pt x="307" y="52"/>
                </a:lnTo>
                <a:lnTo>
                  <a:pt x="307" y="52"/>
                </a:lnTo>
                <a:close/>
                <a:moveTo>
                  <a:pt x="59" y="253"/>
                </a:moveTo>
                <a:lnTo>
                  <a:pt x="59" y="253"/>
                </a:lnTo>
                <a:lnTo>
                  <a:pt x="59" y="254"/>
                </a:lnTo>
                <a:lnTo>
                  <a:pt x="59" y="254"/>
                </a:lnTo>
                <a:lnTo>
                  <a:pt x="59" y="253"/>
                </a:lnTo>
                <a:lnTo>
                  <a:pt x="59" y="253"/>
                </a:lnTo>
                <a:lnTo>
                  <a:pt x="62" y="248"/>
                </a:lnTo>
                <a:lnTo>
                  <a:pt x="62" y="248"/>
                </a:lnTo>
                <a:lnTo>
                  <a:pt x="62" y="247"/>
                </a:lnTo>
                <a:lnTo>
                  <a:pt x="61" y="246"/>
                </a:lnTo>
                <a:lnTo>
                  <a:pt x="61" y="246"/>
                </a:lnTo>
                <a:lnTo>
                  <a:pt x="59" y="253"/>
                </a:lnTo>
                <a:lnTo>
                  <a:pt x="59" y="253"/>
                </a:lnTo>
                <a:close/>
                <a:moveTo>
                  <a:pt x="81" y="236"/>
                </a:moveTo>
                <a:lnTo>
                  <a:pt x="81" y="236"/>
                </a:lnTo>
                <a:lnTo>
                  <a:pt x="82" y="233"/>
                </a:lnTo>
                <a:lnTo>
                  <a:pt x="82" y="231"/>
                </a:lnTo>
                <a:lnTo>
                  <a:pt x="82" y="231"/>
                </a:lnTo>
                <a:lnTo>
                  <a:pt x="81" y="233"/>
                </a:lnTo>
                <a:lnTo>
                  <a:pt x="81" y="233"/>
                </a:lnTo>
                <a:lnTo>
                  <a:pt x="81" y="233"/>
                </a:lnTo>
                <a:lnTo>
                  <a:pt x="81" y="233"/>
                </a:lnTo>
                <a:lnTo>
                  <a:pt x="81" y="236"/>
                </a:lnTo>
                <a:lnTo>
                  <a:pt x="81" y="236"/>
                </a:lnTo>
                <a:close/>
                <a:moveTo>
                  <a:pt x="121" y="183"/>
                </a:moveTo>
                <a:lnTo>
                  <a:pt x="121" y="183"/>
                </a:lnTo>
                <a:lnTo>
                  <a:pt x="122" y="183"/>
                </a:lnTo>
                <a:lnTo>
                  <a:pt x="123" y="182"/>
                </a:lnTo>
                <a:lnTo>
                  <a:pt x="123" y="182"/>
                </a:lnTo>
                <a:lnTo>
                  <a:pt x="123" y="180"/>
                </a:lnTo>
                <a:lnTo>
                  <a:pt x="123" y="180"/>
                </a:lnTo>
                <a:lnTo>
                  <a:pt x="121" y="180"/>
                </a:lnTo>
                <a:lnTo>
                  <a:pt x="121" y="180"/>
                </a:lnTo>
                <a:lnTo>
                  <a:pt x="119" y="180"/>
                </a:lnTo>
                <a:lnTo>
                  <a:pt x="119" y="180"/>
                </a:lnTo>
                <a:lnTo>
                  <a:pt x="121" y="182"/>
                </a:lnTo>
                <a:lnTo>
                  <a:pt x="121" y="183"/>
                </a:lnTo>
                <a:lnTo>
                  <a:pt x="121" y="183"/>
                </a:lnTo>
                <a:close/>
                <a:moveTo>
                  <a:pt x="291" y="21"/>
                </a:moveTo>
                <a:lnTo>
                  <a:pt x="291" y="21"/>
                </a:lnTo>
                <a:lnTo>
                  <a:pt x="287" y="22"/>
                </a:lnTo>
                <a:lnTo>
                  <a:pt x="284" y="24"/>
                </a:lnTo>
                <a:lnTo>
                  <a:pt x="284" y="24"/>
                </a:lnTo>
                <a:lnTo>
                  <a:pt x="288" y="22"/>
                </a:lnTo>
                <a:lnTo>
                  <a:pt x="291" y="21"/>
                </a:lnTo>
                <a:lnTo>
                  <a:pt x="291" y="21"/>
                </a:lnTo>
                <a:close/>
                <a:moveTo>
                  <a:pt x="135" y="179"/>
                </a:moveTo>
                <a:lnTo>
                  <a:pt x="135" y="179"/>
                </a:lnTo>
                <a:lnTo>
                  <a:pt x="133" y="180"/>
                </a:lnTo>
                <a:lnTo>
                  <a:pt x="133" y="180"/>
                </a:lnTo>
                <a:lnTo>
                  <a:pt x="136" y="184"/>
                </a:lnTo>
                <a:lnTo>
                  <a:pt x="136" y="184"/>
                </a:lnTo>
                <a:lnTo>
                  <a:pt x="136" y="182"/>
                </a:lnTo>
                <a:lnTo>
                  <a:pt x="135" y="179"/>
                </a:lnTo>
                <a:lnTo>
                  <a:pt x="135" y="179"/>
                </a:lnTo>
                <a:close/>
                <a:moveTo>
                  <a:pt x="79" y="230"/>
                </a:moveTo>
                <a:lnTo>
                  <a:pt x="79" y="230"/>
                </a:lnTo>
                <a:lnTo>
                  <a:pt x="81" y="229"/>
                </a:lnTo>
                <a:lnTo>
                  <a:pt x="79" y="227"/>
                </a:lnTo>
                <a:lnTo>
                  <a:pt x="79" y="227"/>
                </a:lnTo>
                <a:lnTo>
                  <a:pt x="79" y="224"/>
                </a:lnTo>
                <a:lnTo>
                  <a:pt x="79" y="224"/>
                </a:lnTo>
                <a:lnTo>
                  <a:pt x="78" y="224"/>
                </a:lnTo>
                <a:lnTo>
                  <a:pt x="78" y="224"/>
                </a:lnTo>
                <a:lnTo>
                  <a:pt x="78" y="224"/>
                </a:lnTo>
                <a:lnTo>
                  <a:pt x="78" y="224"/>
                </a:lnTo>
                <a:lnTo>
                  <a:pt x="78" y="224"/>
                </a:lnTo>
                <a:lnTo>
                  <a:pt x="78" y="224"/>
                </a:lnTo>
                <a:lnTo>
                  <a:pt x="79" y="230"/>
                </a:lnTo>
                <a:lnTo>
                  <a:pt x="79" y="230"/>
                </a:lnTo>
                <a:close/>
                <a:moveTo>
                  <a:pt x="76" y="260"/>
                </a:moveTo>
                <a:lnTo>
                  <a:pt x="76" y="260"/>
                </a:lnTo>
                <a:lnTo>
                  <a:pt x="79" y="264"/>
                </a:lnTo>
                <a:lnTo>
                  <a:pt x="79" y="264"/>
                </a:lnTo>
                <a:lnTo>
                  <a:pt x="79" y="263"/>
                </a:lnTo>
                <a:lnTo>
                  <a:pt x="79" y="263"/>
                </a:lnTo>
                <a:lnTo>
                  <a:pt x="79" y="260"/>
                </a:lnTo>
                <a:lnTo>
                  <a:pt x="79" y="260"/>
                </a:lnTo>
                <a:lnTo>
                  <a:pt x="79" y="258"/>
                </a:lnTo>
                <a:lnTo>
                  <a:pt x="79" y="258"/>
                </a:lnTo>
                <a:lnTo>
                  <a:pt x="76" y="260"/>
                </a:lnTo>
                <a:lnTo>
                  <a:pt x="76" y="260"/>
                </a:lnTo>
                <a:close/>
                <a:moveTo>
                  <a:pt x="84" y="219"/>
                </a:moveTo>
                <a:lnTo>
                  <a:pt x="84" y="219"/>
                </a:lnTo>
                <a:lnTo>
                  <a:pt x="82" y="220"/>
                </a:lnTo>
                <a:lnTo>
                  <a:pt x="84" y="224"/>
                </a:lnTo>
                <a:lnTo>
                  <a:pt x="84" y="224"/>
                </a:lnTo>
                <a:lnTo>
                  <a:pt x="85" y="221"/>
                </a:lnTo>
                <a:lnTo>
                  <a:pt x="85" y="220"/>
                </a:lnTo>
                <a:lnTo>
                  <a:pt x="85" y="220"/>
                </a:lnTo>
                <a:lnTo>
                  <a:pt x="84" y="219"/>
                </a:lnTo>
                <a:lnTo>
                  <a:pt x="84" y="219"/>
                </a:lnTo>
                <a:close/>
                <a:moveTo>
                  <a:pt x="96" y="335"/>
                </a:moveTo>
                <a:lnTo>
                  <a:pt x="96" y="335"/>
                </a:lnTo>
                <a:lnTo>
                  <a:pt x="94" y="344"/>
                </a:lnTo>
                <a:lnTo>
                  <a:pt x="94" y="344"/>
                </a:lnTo>
                <a:lnTo>
                  <a:pt x="95" y="339"/>
                </a:lnTo>
                <a:lnTo>
                  <a:pt x="96" y="335"/>
                </a:lnTo>
                <a:lnTo>
                  <a:pt x="96" y="335"/>
                </a:lnTo>
                <a:close/>
                <a:moveTo>
                  <a:pt x="81" y="270"/>
                </a:moveTo>
                <a:lnTo>
                  <a:pt x="81" y="270"/>
                </a:lnTo>
                <a:lnTo>
                  <a:pt x="79" y="273"/>
                </a:lnTo>
                <a:lnTo>
                  <a:pt x="79" y="273"/>
                </a:lnTo>
                <a:lnTo>
                  <a:pt x="78" y="274"/>
                </a:lnTo>
                <a:lnTo>
                  <a:pt x="79" y="274"/>
                </a:lnTo>
                <a:lnTo>
                  <a:pt x="79" y="274"/>
                </a:lnTo>
                <a:lnTo>
                  <a:pt x="81" y="273"/>
                </a:lnTo>
                <a:lnTo>
                  <a:pt x="81" y="273"/>
                </a:lnTo>
                <a:lnTo>
                  <a:pt x="82" y="271"/>
                </a:lnTo>
                <a:lnTo>
                  <a:pt x="82" y="271"/>
                </a:lnTo>
                <a:lnTo>
                  <a:pt x="81" y="270"/>
                </a:lnTo>
                <a:lnTo>
                  <a:pt x="81" y="270"/>
                </a:lnTo>
                <a:close/>
                <a:moveTo>
                  <a:pt x="69" y="335"/>
                </a:moveTo>
                <a:lnTo>
                  <a:pt x="69" y="335"/>
                </a:lnTo>
                <a:lnTo>
                  <a:pt x="68" y="332"/>
                </a:lnTo>
                <a:lnTo>
                  <a:pt x="65" y="331"/>
                </a:lnTo>
                <a:lnTo>
                  <a:pt x="65" y="331"/>
                </a:lnTo>
                <a:lnTo>
                  <a:pt x="67" y="334"/>
                </a:lnTo>
                <a:lnTo>
                  <a:pt x="67" y="334"/>
                </a:lnTo>
                <a:lnTo>
                  <a:pt x="69" y="335"/>
                </a:lnTo>
                <a:lnTo>
                  <a:pt x="69" y="335"/>
                </a:lnTo>
                <a:close/>
                <a:moveTo>
                  <a:pt x="54" y="287"/>
                </a:moveTo>
                <a:lnTo>
                  <a:pt x="54" y="287"/>
                </a:lnTo>
                <a:lnTo>
                  <a:pt x="54" y="287"/>
                </a:lnTo>
                <a:lnTo>
                  <a:pt x="54" y="287"/>
                </a:lnTo>
                <a:lnTo>
                  <a:pt x="55" y="281"/>
                </a:lnTo>
                <a:lnTo>
                  <a:pt x="55" y="281"/>
                </a:lnTo>
                <a:lnTo>
                  <a:pt x="55" y="280"/>
                </a:lnTo>
                <a:lnTo>
                  <a:pt x="55" y="280"/>
                </a:lnTo>
                <a:lnTo>
                  <a:pt x="55" y="280"/>
                </a:lnTo>
                <a:lnTo>
                  <a:pt x="55" y="280"/>
                </a:lnTo>
                <a:lnTo>
                  <a:pt x="52" y="285"/>
                </a:lnTo>
                <a:lnTo>
                  <a:pt x="52" y="285"/>
                </a:lnTo>
                <a:lnTo>
                  <a:pt x="54" y="287"/>
                </a:lnTo>
                <a:lnTo>
                  <a:pt x="54" y="287"/>
                </a:lnTo>
                <a:close/>
                <a:moveTo>
                  <a:pt x="78" y="317"/>
                </a:moveTo>
                <a:lnTo>
                  <a:pt x="78" y="317"/>
                </a:lnTo>
                <a:lnTo>
                  <a:pt x="79" y="318"/>
                </a:lnTo>
                <a:lnTo>
                  <a:pt x="79" y="318"/>
                </a:lnTo>
                <a:lnTo>
                  <a:pt x="81" y="314"/>
                </a:lnTo>
                <a:lnTo>
                  <a:pt x="81" y="314"/>
                </a:lnTo>
                <a:lnTo>
                  <a:pt x="79" y="314"/>
                </a:lnTo>
                <a:lnTo>
                  <a:pt x="79" y="314"/>
                </a:lnTo>
                <a:lnTo>
                  <a:pt x="78" y="317"/>
                </a:lnTo>
                <a:lnTo>
                  <a:pt x="78" y="317"/>
                </a:lnTo>
                <a:close/>
                <a:moveTo>
                  <a:pt x="256" y="72"/>
                </a:moveTo>
                <a:lnTo>
                  <a:pt x="256" y="72"/>
                </a:lnTo>
                <a:lnTo>
                  <a:pt x="254" y="69"/>
                </a:lnTo>
                <a:lnTo>
                  <a:pt x="254" y="69"/>
                </a:lnTo>
                <a:lnTo>
                  <a:pt x="250" y="69"/>
                </a:lnTo>
                <a:lnTo>
                  <a:pt x="250" y="69"/>
                </a:lnTo>
                <a:lnTo>
                  <a:pt x="250" y="71"/>
                </a:lnTo>
                <a:lnTo>
                  <a:pt x="250" y="71"/>
                </a:lnTo>
                <a:lnTo>
                  <a:pt x="256" y="72"/>
                </a:lnTo>
                <a:lnTo>
                  <a:pt x="256" y="72"/>
                </a:lnTo>
                <a:close/>
                <a:moveTo>
                  <a:pt x="301" y="61"/>
                </a:moveTo>
                <a:lnTo>
                  <a:pt x="301" y="61"/>
                </a:lnTo>
                <a:lnTo>
                  <a:pt x="304" y="61"/>
                </a:lnTo>
                <a:lnTo>
                  <a:pt x="304" y="61"/>
                </a:lnTo>
                <a:lnTo>
                  <a:pt x="304" y="59"/>
                </a:lnTo>
                <a:lnTo>
                  <a:pt x="304" y="59"/>
                </a:lnTo>
                <a:lnTo>
                  <a:pt x="304" y="57"/>
                </a:lnTo>
                <a:lnTo>
                  <a:pt x="304" y="57"/>
                </a:lnTo>
                <a:lnTo>
                  <a:pt x="302" y="58"/>
                </a:lnTo>
                <a:lnTo>
                  <a:pt x="301" y="61"/>
                </a:lnTo>
                <a:lnTo>
                  <a:pt x="301" y="61"/>
                </a:lnTo>
                <a:close/>
                <a:moveTo>
                  <a:pt x="169" y="247"/>
                </a:moveTo>
                <a:lnTo>
                  <a:pt x="169" y="247"/>
                </a:lnTo>
                <a:lnTo>
                  <a:pt x="167" y="244"/>
                </a:lnTo>
                <a:lnTo>
                  <a:pt x="167" y="244"/>
                </a:lnTo>
                <a:lnTo>
                  <a:pt x="166" y="243"/>
                </a:lnTo>
                <a:lnTo>
                  <a:pt x="166" y="243"/>
                </a:lnTo>
                <a:lnTo>
                  <a:pt x="166" y="244"/>
                </a:lnTo>
                <a:lnTo>
                  <a:pt x="166" y="244"/>
                </a:lnTo>
                <a:lnTo>
                  <a:pt x="166" y="246"/>
                </a:lnTo>
                <a:lnTo>
                  <a:pt x="166" y="246"/>
                </a:lnTo>
                <a:lnTo>
                  <a:pt x="166" y="247"/>
                </a:lnTo>
                <a:lnTo>
                  <a:pt x="169" y="247"/>
                </a:lnTo>
                <a:lnTo>
                  <a:pt x="169" y="247"/>
                </a:lnTo>
                <a:close/>
                <a:moveTo>
                  <a:pt x="292" y="48"/>
                </a:moveTo>
                <a:lnTo>
                  <a:pt x="292" y="48"/>
                </a:lnTo>
                <a:lnTo>
                  <a:pt x="292" y="48"/>
                </a:lnTo>
                <a:lnTo>
                  <a:pt x="292" y="48"/>
                </a:lnTo>
                <a:lnTo>
                  <a:pt x="288" y="51"/>
                </a:lnTo>
                <a:lnTo>
                  <a:pt x="288" y="51"/>
                </a:lnTo>
                <a:lnTo>
                  <a:pt x="290" y="52"/>
                </a:lnTo>
                <a:lnTo>
                  <a:pt x="290" y="52"/>
                </a:lnTo>
                <a:lnTo>
                  <a:pt x="292" y="49"/>
                </a:lnTo>
                <a:lnTo>
                  <a:pt x="292" y="49"/>
                </a:lnTo>
                <a:lnTo>
                  <a:pt x="292" y="48"/>
                </a:lnTo>
                <a:lnTo>
                  <a:pt x="292" y="48"/>
                </a:lnTo>
                <a:close/>
                <a:moveTo>
                  <a:pt x="123" y="230"/>
                </a:moveTo>
                <a:lnTo>
                  <a:pt x="123" y="230"/>
                </a:lnTo>
                <a:lnTo>
                  <a:pt x="125" y="227"/>
                </a:lnTo>
                <a:lnTo>
                  <a:pt x="125" y="224"/>
                </a:lnTo>
                <a:lnTo>
                  <a:pt x="125" y="224"/>
                </a:lnTo>
                <a:lnTo>
                  <a:pt x="123" y="227"/>
                </a:lnTo>
                <a:lnTo>
                  <a:pt x="123" y="230"/>
                </a:lnTo>
                <a:lnTo>
                  <a:pt x="123" y="230"/>
                </a:lnTo>
                <a:close/>
                <a:moveTo>
                  <a:pt x="236" y="203"/>
                </a:moveTo>
                <a:lnTo>
                  <a:pt x="236" y="203"/>
                </a:lnTo>
                <a:lnTo>
                  <a:pt x="238" y="199"/>
                </a:lnTo>
                <a:lnTo>
                  <a:pt x="238" y="199"/>
                </a:lnTo>
                <a:lnTo>
                  <a:pt x="237" y="199"/>
                </a:lnTo>
                <a:lnTo>
                  <a:pt x="237" y="199"/>
                </a:lnTo>
                <a:lnTo>
                  <a:pt x="236" y="200"/>
                </a:lnTo>
                <a:lnTo>
                  <a:pt x="236" y="203"/>
                </a:lnTo>
                <a:lnTo>
                  <a:pt x="236" y="203"/>
                </a:lnTo>
                <a:close/>
                <a:moveTo>
                  <a:pt x="129" y="236"/>
                </a:moveTo>
                <a:lnTo>
                  <a:pt x="129" y="236"/>
                </a:lnTo>
                <a:lnTo>
                  <a:pt x="132" y="234"/>
                </a:lnTo>
                <a:lnTo>
                  <a:pt x="130" y="231"/>
                </a:lnTo>
                <a:lnTo>
                  <a:pt x="130" y="231"/>
                </a:lnTo>
                <a:lnTo>
                  <a:pt x="129" y="234"/>
                </a:lnTo>
                <a:lnTo>
                  <a:pt x="129" y="236"/>
                </a:lnTo>
                <a:lnTo>
                  <a:pt x="129" y="236"/>
                </a:lnTo>
                <a:close/>
                <a:moveTo>
                  <a:pt x="307" y="32"/>
                </a:moveTo>
                <a:lnTo>
                  <a:pt x="307" y="32"/>
                </a:lnTo>
                <a:lnTo>
                  <a:pt x="307" y="35"/>
                </a:lnTo>
                <a:lnTo>
                  <a:pt x="307" y="35"/>
                </a:lnTo>
                <a:lnTo>
                  <a:pt x="308" y="41"/>
                </a:lnTo>
                <a:lnTo>
                  <a:pt x="308" y="41"/>
                </a:lnTo>
                <a:lnTo>
                  <a:pt x="307" y="32"/>
                </a:lnTo>
                <a:lnTo>
                  <a:pt x="307" y="32"/>
                </a:lnTo>
                <a:close/>
                <a:moveTo>
                  <a:pt x="45" y="332"/>
                </a:moveTo>
                <a:lnTo>
                  <a:pt x="45" y="332"/>
                </a:lnTo>
                <a:lnTo>
                  <a:pt x="44" y="328"/>
                </a:lnTo>
                <a:lnTo>
                  <a:pt x="42" y="327"/>
                </a:lnTo>
                <a:lnTo>
                  <a:pt x="42" y="327"/>
                </a:lnTo>
                <a:lnTo>
                  <a:pt x="42" y="327"/>
                </a:lnTo>
                <a:lnTo>
                  <a:pt x="42" y="327"/>
                </a:lnTo>
                <a:lnTo>
                  <a:pt x="44" y="331"/>
                </a:lnTo>
                <a:lnTo>
                  <a:pt x="44" y="331"/>
                </a:lnTo>
                <a:lnTo>
                  <a:pt x="45" y="332"/>
                </a:lnTo>
                <a:lnTo>
                  <a:pt x="45" y="332"/>
                </a:lnTo>
                <a:close/>
                <a:moveTo>
                  <a:pt x="283" y="71"/>
                </a:moveTo>
                <a:lnTo>
                  <a:pt x="283" y="71"/>
                </a:lnTo>
                <a:lnTo>
                  <a:pt x="285" y="69"/>
                </a:lnTo>
                <a:lnTo>
                  <a:pt x="287" y="67"/>
                </a:lnTo>
                <a:lnTo>
                  <a:pt x="287" y="67"/>
                </a:lnTo>
                <a:lnTo>
                  <a:pt x="284" y="68"/>
                </a:lnTo>
                <a:lnTo>
                  <a:pt x="284" y="68"/>
                </a:lnTo>
                <a:lnTo>
                  <a:pt x="283" y="71"/>
                </a:lnTo>
                <a:lnTo>
                  <a:pt x="283" y="71"/>
                </a:lnTo>
                <a:close/>
                <a:moveTo>
                  <a:pt x="319" y="79"/>
                </a:moveTo>
                <a:lnTo>
                  <a:pt x="319" y="79"/>
                </a:lnTo>
                <a:lnTo>
                  <a:pt x="319" y="84"/>
                </a:lnTo>
                <a:lnTo>
                  <a:pt x="319" y="84"/>
                </a:lnTo>
                <a:lnTo>
                  <a:pt x="321" y="84"/>
                </a:lnTo>
                <a:lnTo>
                  <a:pt x="321" y="84"/>
                </a:lnTo>
                <a:lnTo>
                  <a:pt x="321" y="78"/>
                </a:lnTo>
                <a:lnTo>
                  <a:pt x="321" y="78"/>
                </a:lnTo>
                <a:lnTo>
                  <a:pt x="319" y="79"/>
                </a:lnTo>
                <a:lnTo>
                  <a:pt x="319" y="79"/>
                </a:lnTo>
                <a:close/>
                <a:moveTo>
                  <a:pt x="54" y="310"/>
                </a:moveTo>
                <a:lnTo>
                  <a:pt x="54" y="310"/>
                </a:lnTo>
                <a:lnTo>
                  <a:pt x="52" y="307"/>
                </a:lnTo>
                <a:lnTo>
                  <a:pt x="52" y="307"/>
                </a:lnTo>
                <a:lnTo>
                  <a:pt x="51" y="304"/>
                </a:lnTo>
                <a:lnTo>
                  <a:pt x="51" y="304"/>
                </a:lnTo>
                <a:lnTo>
                  <a:pt x="54" y="311"/>
                </a:lnTo>
                <a:lnTo>
                  <a:pt x="54" y="311"/>
                </a:lnTo>
                <a:lnTo>
                  <a:pt x="54" y="310"/>
                </a:lnTo>
                <a:lnTo>
                  <a:pt x="54" y="310"/>
                </a:lnTo>
                <a:close/>
                <a:moveTo>
                  <a:pt x="207" y="231"/>
                </a:moveTo>
                <a:lnTo>
                  <a:pt x="207" y="231"/>
                </a:lnTo>
                <a:lnTo>
                  <a:pt x="209" y="233"/>
                </a:lnTo>
                <a:lnTo>
                  <a:pt x="209" y="233"/>
                </a:lnTo>
                <a:lnTo>
                  <a:pt x="210" y="231"/>
                </a:lnTo>
                <a:lnTo>
                  <a:pt x="210" y="229"/>
                </a:lnTo>
                <a:lnTo>
                  <a:pt x="210" y="229"/>
                </a:lnTo>
                <a:lnTo>
                  <a:pt x="207" y="231"/>
                </a:lnTo>
                <a:lnTo>
                  <a:pt x="207" y="231"/>
                </a:lnTo>
                <a:close/>
                <a:moveTo>
                  <a:pt x="246" y="157"/>
                </a:moveTo>
                <a:lnTo>
                  <a:pt x="246" y="157"/>
                </a:lnTo>
                <a:lnTo>
                  <a:pt x="243" y="159"/>
                </a:lnTo>
                <a:lnTo>
                  <a:pt x="241" y="162"/>
                </a:lnTo>
                <a:lnTo>
                  <a:pt x="241" y="162"/>
                </a:lnTo>
                <a:lnTo>
                  <a:pt x="243" y="162"/>
                </a:lnTo>
                <a:lnTo>
                  <a:pt x="243" y="162"/>
                </a:lnTo>
                <a:lnTo>
                  <a:pt x="246" y="157"/>
                </a:lnTo>
                <a:lnTo>
                  <a:pt x="246" y="157"/>
                </a:lnTo>
                <a:close/>
                <a:moveTo>
                  <a:pt x="298" y="13"/>
                </a:moveTo>
                <a:lnTo>
                  <a:pt x="298" y="13"/>
                </a:lnTo>
                <a:lnTo>
                  <a:pt x="298" y="13"/>
                </a:lnTo>
                <a:lnTo>
                  <a:pt x="298" y="13"/>
                </a:lnTo>
                <a:lnTo>
                  <a:pt x="302" y="10"/>
                </a:lnTo>
                <a:lnTo>
                  <a:pt x="302" y="10"/>
                </a:lnTo>
                <a:lnTo>
                  <a:pt x="302" y="8"/>
                </a:lnTo>
                <a:lnTo>
                  <a:pt x="302" y="8"/>
                </a:lnTo>
                <a:lnTo>
                  <a:pt x="298" y="13"/>
                </a:lnTo>
                <a:lnTo>
                  <a:pt x="298" y="13"/>
                </a:lnTo>
                <a:close/>
                <a:moveTo>
                  <a:pt x="184" y="238"/>
                </a:moveTo>
                <a:lnTo>
                  <a:pt x="184" y="238"/>
                </a:lnTo>
                <a:lnTo>
                  <a:pt x="187" y="236"/>
                </a:lnTo>
                <a:lnTo>
                  <a:pt x="190" y="234"/>
                </a:lnTo>
                <a:lnTo>
                  <a:pt x="190" y="234"/>
                </a:lnTo>
                <a:lnTo>
                  <a:pt x="187" y="236"/>
                </a:lnTo>
                <a:lnTo>
                  <a:pt x="183" y="237"/>
                </a:lnTo>
                <a:lnTo>
                  <a:pt x="183" y="237"/>
                </a:lnTo>
                <a:lnTo>
                  <a:pt x="184" y="238"/>
                </a:lnTo>
                <a:lnTo>
                  <a:pt x="184" y="238"/>
                </a:lnTo>
                <a:close/>
                <a:moveTo>
                  <a:pt x="258" y="123"/>
                </a:moveTo>
                <a:lnTo>
                  <a:pt x="258" y="123"/>
                </a:lnTo>
                <a:lnTo>
                  <a:pt x="260" y="123"/>
                </a:lnTo>
                <a:lnTo>
                  <a:pt x="260" y="122"/>
                </a:lnTo>
                <a:lnTo>
                  <a:pt x="260" y="122"/>
                </a:lnTo>
                <a:lnTo>
                  <a:pt x="261" y="121"/>
                </a:lnTo>
                <a:lnTo>
                  <a:pt x="261" y="121"/>
                </a:lnTo>
                <a:lnTo>
                  <a:pt x="260" y="121"/>
                </a:lnTo>
                <a:lnTo>
                  <a:pt x="258" y="123"/>
                </a:lnTo>
                <a:lnTo>
                  <a:pt x="258" y="123"/>
                </a:lnTo>
                <a:close/>
                <a:moveTo>
                  <a:pt x="145" y="200"/>
                </a:moveTo>
                <a:lnTo>
                  <a:pt x="145" y="200"/>
                </a:lnTo>
                <a:lnTo>
                  <a:pt x="143" y="200"/>
                </a:lnTo>
                <a:lnTo>
                  <a:pt x="143" y="200"/>
                </a:lnTo>
                <a:lnTo>
                  <a:pt x="145" y="204"/>
                </a:lnTo>
                <a:lnTo>
                  <a:pt x="145" y="204"/>
                </a:lnTo>
                <a:lnTo>
                  <a:pt x="145" y="204"/>
                </a:lnTo>
                <a:lnTo>
                  <a:pt x="145" y="204"/>
                </a:lnTo>
                <a:lnTo>
                  <a:pt x="145" y="200"/>
                </a:lnTo>
                <a:lnTo>
                  <a:pt x="145" y="200"/>
                </a:lnTo>
                <a:close/>
                <a:moveTo>
                  <a:pt x="278" y="78"/>
                </a:moveTo>
                <a:lnTo>
                  <a:pt x="278" y="78"/>
                </a:lnTo>
                <a:lnTo>
                  <a:pt x="275" y="79"/>
                </a:lnTo>
                <a:lnTo>
                  <a:pt x="275" y="79"/>
                </a:lnTo>
                <a:lnTo>
                  <a:pt x="278" y="81"/>
                </a:lnTo>
                <a:lnTo>
                  <a:pt x="278" y="81"/>
                </a:lnTo>
                <a:lnTo>
                  <a:pt x="278" y="78"/>
                </a:lnTo>
                <a:lnTo>
                  <a:pt x="278" y="78"/>
                </a:lnTo>
                <a:close/>
                <a:moveTo>
                  <a:pt x="207" y="213"/>
                </a:moveTo>
                <a:lnTo>
                  <a:pt x="207" y="213"/>
                </a:lnTo>
                <a:lnTo>
                  <a:pt x="204" y="214"/>
                </a:lnTo>
                <a:lnTo>
                  <a:pt x="204" y="214"/>
                </a:lnTo>
                <a:lnTo>
                  <a:pt x="206" y="216"/>
                </a:lnTo>
                <a:lnTo>
                  <a:pt x="206" y="216"/>
                </a:lnTo>
                <a:lnTo>
                  <a:pt x="207" y="216"/>
                </a:lnTo>
                <a:lnTo>
                  <a:pt x="207" y="216"/>
                </a:lnTo>
                <a:lnTo>
                  <a:pt x="207" y="213"/>
                </a:lnTo>
                <a:lnTo>
                  <a:pt x="207" y="213"/>
                </a:lnTo>
                <a:close/>
                <a:moveTo>
                  <a:pt x="105" y="213"/>
                </a:moveTo>
                <a:lnTo>
                  <a:pt x="105" y="213"/>
                </a:lnTo>
                <a:lnTo>
                  <a:pt x="109" y="210"/>
                </a:lnTo>
                <a:lnTo>
                  <a:pt x="109" y="210"/>
                </a:lnTo>
                <a:lnTo>
                  <a:pt x="109" y="209"/>
                </a:lnTo>
                <a:lnTo>
                  <a:pt x="109" y="209"/>
                </a:lnTo>
                <a:lnTo>
                  <a:pt x="109" y="209"/>
                </a:lnTo>
                <a:lnTo>
                  <a:pt x="109" y="209"/>
                </a:lnTo>
                <a:lnTo>
                  <a:pt x="105" y="211"/>
                </a:lnTo>
                <a:lnTo>
                  <a:pt x="105" y="211"/>
                </a:lnTo>
                <a:lnTo>
                  <a:pt x="105" y="213"/>
                </a:lnTo>
                <a:lnTo>
                  <a:pt x="105" y="213"/>
                </a:lnTo>
                <a:lnTo>
                  <a:pt x="105" y="213"/>
                </a:lnTo>
                <a:close/>
                <a:moveTo>
                  <a:pt x="237" y="159"/>
                </a:moveTo>
                <a:lnTo>
                  <a:pt x="237" y="159"/>
                </a:lnTo>
                <a:lnTo>
                  <a:pt x="240" y="157"/>
                </a:lnTo>
                <a:lnTo>
                  <a:pt x="241" y="156"/>
                </a:lnTo>
                <a:lnTo>
                  <a:pt x="241" y="156"/>
                </a:lnTo>
                <a:lnTo>
                  <a:pt x="238" y="156"/>
                </a:lnTo>
                <a:lnTo>
                  <a:pt x="237" y="159"/>
                </a:lnTo>
                <a:lnTo>
                  <a:pt x="237" y="159"/>
                </a:lnTo>
                <a:close/>
                <a:moveTo>
                  <a:pt x="254" y="132"/>
                </a:moveTo>
                <a:lnTo>
                  <a:pt x="254" y="132"/>
                </a:lnTo>
                <a:lnTo>
                  <a:pt x="257" y="132"/>
                </a:lnTo>
                <a:lnTo>
                  <a:pt x="257" y="129"/>
                </a:lnTo>
                <a:lnTo>
                  <a:pt x="257" y="129"/>
                </a:lnTo>
                <a:lnTo>
                  <a:pt x="256" y="130"/>
                </a:lnTo>
                <a:lnTo>
                  <a:pt x="254" y="132"/>
                </a:lnTo>
                <a:lnTo>
                  <a:pt x="254" y="132"/>
                </a:lnTo>
                <a:close/>
                <a:moveTo>
                  <a:pt x="254" y="51"/>
                </a:moveTo>
                <a:lnTo>
                  <a:pt x="254" y="51"/>
                </a:lnTo>
                <a:lnTo>
                  <a:pt x="257" y="49"/>
                </a:lnTo>
                <a:lnTo>
                  <a:pt x="260" y="48"/>
                </a:lnTo>
                <a:lnTo>
                  <a:pt x="260" y="48"/>
                </a:lnTo>
                <a:lnTo>
                  <a:pt x="258" y="48"/>
                </a:lnTo>
                <a:lnTo>
                  <a:pt x="258" y="48"/>
                </a:lnTo>
                <a:lnTo>
                  <a:pt x="254" y="51"/>
                </a:lnTo>
                <a:lnTo>
                  <a:pt x="254" y="51"/>
                </a:lnTo>
                <a:close/>
                <a:moveTo>
                  <a:pt x="219" y="79"/>
                </a:moveTo>
                <a:lnTo>
                  <a:pt x="219" y="79"/>
                </a:lnTo>
                <a:lnTo>
                  <a:pt x="227" y="82"/>
                </a:lnTo>
                <a:lnTo>
                  <a:pt x="227" y="82"/>
                </a:lnTo>
                <a:lnTo>
                  <a:pt x="219" y="79"/>
                </a:lnTo>
                <a:lnTo>
                  <a:pt x="219" y="79"/>
                </a:lnTo>
                <a:close/>
                <a:moveTo>
                  <a:pt x="265" y="54"/>
                </a:moveTo>
                <a:lnTo>
                  <a:pt x="265" y="54"/>
                </a:lnTo>
                <a:lnTo>
                  <a:pt x="267" y="52"/>
                </a:lnTo>
                <a:lnTo>
                  <a:pt x="267" y="52"/>
                </a:lnTo>
                <a:lnTo>
                  <a:pt x="270" y="48"/>
                </a:lnTo>
                <a:lnTo>
                  <a:pt x="270" y="48"/>
                </a:lnTo>
                <a:lnTo>
                  <a:pt x="270" y="48"/>
                </a:lnTo>
                <a:lnTo>
                  <a:pt x="270" y="48"/>
                </a:lnTo>
                <a:lnTo>
                  <a:pt x="270" y="48"/>
                </a:lnTo>
                <a:lnTo>
                  <a:pt x="270" y="48"/>
                </a:lnTo>
                <a:lnTo>
                  <a:pt x="265" y="54"/>
                </a:lnTo>
                <a:lnTo>
                  <a:pt x="265" y="54"/>
                </a:lnTo>
                <a:close/>
                <a:moveTo>
                  <a:pt x="68" y="246"/>
                </a:moveTo>
                <a:lnTo>
                  <a:pt x="68" y="246"/>
                </a:lnTo>
                <a:lnTo>
                  <a:pt x="71" y="240"/>
                </a:lnTo>
                <a:lnTo>
                  <a:pt x="71" y="240"/>
                </a:lnTo>
                <a:lnTo>
                  <a:pt x="71" y="238"/>
                </a:lnTo>
                <a:lnTo>
                  <a:pt x="71" y="238"/>
                </a:lnTo>
                <a:lnTo>
                  <a:pt x="69" y="243"/>
                </a:lnTo>
                <a:lnTo>
                  <a:pt x="68" y="246"/>
                </a:lnTo>
                <a:lnTo>
                  <a:pt x="68" y="246"/>
                </a:lnTo>
                <a:close/>
                <a:moveTo>
                  <a:pt x="122" y="234"/>
                </a:moveTo>
                <a:lnTo>
                  <a:pt x="122" y="234"/>
                </a:lnTo>
                <a:lnTo>
                  <a:pt x="122" y="236"/>
                </a:lnTo>
                <a:lnTo>
                  <a:pt x="121" y="238"/>
                </a:lnTo>
                <a:lnTo>
                  <a:pt x="121" y="238"/>
                </a:lnTo>
                <a:lnTo>
                  <a:pt x="122" y="236"/>
                </a:lnTo>
                <a:lnTo>
                  <a:pt x="122" y="234"/>
                </a:lnTo>
                <a:lnTo>
                  <a:pt x="122" y="234"/>
                </a:lnTo>
                <a:close/>
                <a:moveTo>
                  <a:pt x="142" y="183"/>
                </a:moveTo>
                <a:lnTo>
                  <a:pt x="142" y="183"/>
                </a:lnTo>
                <a:lnTo>
                  <a:pt x="140" y="179"/>
                </a:lnTo>
                <a:lnTo>
                  <a:pt x="139" y="176"/>
                </a:lnTo>
                <a:lnTo>
                  <a:pt x="139" y="176"/>
                </a:lnTo>
                <a:lnTo>
                  <a:pt x="140" y="179"/>
                </a:lnTo>
                <a:lnTo>
                  <a:pt x="142" y="183"/>
                </a:lnTo>
                <a:lnTo>
                  <a:pt x="142" y="183"/>
                </a:lnTo>
                <a:close/>
                <a:moveTo>
                  <a:pt x="217" y="216"/>
                </a:moveTo>
                <a:lnTo>
                  <a:pt x="217" y="216"/>
                </a:lnTo>
                <a:lnTo>
                  <a:pt x="214" y="219"/>
                </a:lnTo>
                <a:lnTo>
                  <a:pt x="214" y="219"/>
                </a:lnTo>
                <a:lnTo>
                  <a:pt x="214" y="220"/>
                </a:lnTo>
                <a:lnTo>
                  <a:pt x="214" y="220"/>
                </a:lnTo>
                <a:lnTo>
                  <a:pt x="214" y="220"/>
                </a:lnTo>
                <a:lnTo>
                  <a:pt x="216" y="219"/>
                </a:lnTo>
                <a:lnTo>
                  <a:pt x="217" y="216"/>
                </a:lnTo>
                <a:lnTo>
                  <a:pt x="217" y="216"/>
                </a:lnTo>
                <a:close/>
                <a:moveTo>
                  <a:pt x="267" y="74"/>
                </a:moveTo>
                <a:lnTo>
                  <a:pt x="267" y="74"/>
                </a:lnTo>
                <a:lnTo>
                  <a:pt x="268" y="75"/>
                </a:lnTo>
                <a:lnTo>
                  <a:pt x="268" y="75"/>
                </a:lnTo>
                <a:lnTo>
                  <a:pt x="270" y="76"/>
                </a:lnTo>
                <a:lnTo>
                  <a:pt x="270" y="76"/>
                </a:lnTo>
                <a:lnTo>
                  <a:pt x="271" y="76"/>
                </a:lnTo>
                <a:lnTo>
                  <a:pt x="271" y="76"/>
                </a:lnTo>
                <a:lnTo>
                  <a:pt x="268" y="72"/>
                </a:lnTo>
                <a:lnTo>
                  <a:pt x="268" y="72"/>
                </a:lnTo>
                <a:lnTo>
                  <a:pt x="267" y="74"/>
                </a:lnTo>
                <a:lnTo>
                  <a:pt x="267" y="74"/>
                </a:lnTo>
                <a:close/>
                <a:moveTo>
                  <a:pt x="281" y="98"/>
                </a:moveTo>
                <a:lnTo>
                  <a:pt x="281" y="98"/>
                </a:lnTo>
                <a:lnTo>
                  <a:pt x="278" y="99"/>
                </a:lnTo>
                <a:lnTo>
                  <a:pt x="278" y="99"/>
                </a:lnTo>
                <a:lnTo>
                  <a:pt x="277" y="101"/>
                </a:lnTo>
                <a:lnTo>
                  <a:pt x="277" y="101"/>
                </a:lnTo>
                <a:lnTo>
                  <a:pt x="280" y="99"/>
                </a:lnTo>
                <a:lnTo>
                  <a:pt x="280" y="99"/>
                </a:lnTo>
                <a:lnTo>
                  <a:pt x="281" y="99"/>
                </a:lnTo>
                <a:lnTo>
                  <a:pt x="281" y="98"/>
                </a:lnTo>
                <a:lnTo>
                  <a:pt x="281" y="98"/>
                </a:lnTo>
                <a:close/>
                <a:moveTo>
                  <a:pt x="224" y="206"/>
                </a:moveTo>
                <a:lnTo>
                  <a:pt x="224" y="206"/>
                </a:lnTo>
                <a:lnTo>
                  <a:pt x="224" y="206"/>
                </a:lnTo>
                <a:lnTo>
                  <a:pt x="224" y="206"/>
                </a:lnTo>
                <a:lnTo>
                  <a:pt x="220" y="210"/>
                </a:lnTo>
                <a:lnTo>
                  <a:pt x="220" y="210"/>
                </a:lnTo>
                <a:lnTo>
                  <a:pt x="221" y="210"/>
                </a:lnTo>
                <a:lnTo>
                  <a:pt x="221" y="210"/>
                </a:lnTo>
                <a:lnTo>
                  <a:pt x="224" y="206"/>
                </a:lnTo>
                <a:lnTo>
                  <a:pt x="224" y="206"/>
                </a:lnTo>
                <a:close/>
                <a:moveTo>
                  <a:pt x="312" y="68"/>
                </a:moveTo>
                <a:lnTo>
                  <a:pt x="312" y="68"/>
                </a:lnTo>
                <a:lnTo>
                  <a:pt x="312" y="67"/>
                </a:lnTo>
                <a:lnTo>
                  <a:pt x="312" y="67"/>
                </a:lnTo>
                <a:lnTo>
                  <a:pt x="312" y="65"/>
                </a:lnTo>
                <a:lnTo>
                  <a:pt x="312" y="65"/>
                </a:lnTo>
                <a:lnTo>
                  <a:pt x="311" y="68"/>
                </a:lnTo>
                <a:lnTo>
                  <a:pt x="311" y="68"/>
                </a:lnTo>
                <a:lnTo>
                  <a:pt x="312" y="68"/>
                </a:lnTo>
                <a:lnTo>
                  <a:pt x="312" y="68"/>
                </a:lnTo>
                <a:close/>
                <a:moveTo>
                  <a:pt x="180" y="251"/>
                </a:moveTo>
                <a:lnTo>
                  <a:pt x="180" y="251"/>
                </a:lnTo>
                <a:lnTo>
                  <a:pt x="184" y="250"/>
                </a:lnTo>
                <a:lnTo>
                  <a:pt x="184" y="250"/>
                </a:lnTo>
                <a:lnTo>
                  <a:pt x="184" y="250"/>
                </a:lnTo>
                <a:lnTo>
                  <a:pt x="184" y="250"/>
                </a:lnTo>
                <a:lnTo>
                  <a:pt x="184" y="248"/>
                </a:lnTo>
                <a:lnTo>
                  <a:pt x="184" y="248"/>
                </a:lnTo>
                <a:lnTo>
                  <a:pt x="180" y="251"/>
                </a:lnTo>
                <a:lnTo>
                  <a:pt x="180" y="251"/>
                </a:lnTo>
                <a:close/>
                <a:moveTo>
                  <a:pt x="268" y="41"/>
                </a:moveTo>
                <a:lnTo>
                  <a:pt x="268" y="41"/>
                </a:lnTo>
                <a:lnTo>
                  <a:pt x="265" y="42"/>
                </a:lnTo>
                <a:lnTo>
                  <a:pt x="264" y="44"/>
                </a:lnTo>
                <a:lnTo>
                  <a:pt x="264" y="44"/>
                </a:lnTo>
                <a:lnTo>
                  <a:pt x="267" y="42"/>
                </a:lnTo>
                <a:lnTo>
                  <a:pt x="268" y="41"/>
                </a:lnTo>
                <a:lnTo>
                  <a:pt x="268" y="41"/>
                </a:lnTo>
                <a:close/>
                <a:moveTo>
                  <a:pt x="304" y="92"/>
                </a:moveTo>
                <a:lnTo>
                  <a:pt x="304" y="92"/>
                </a:lnTo>
                <a:lnTo>
                  <a:pt x="300" y="91"/>
                </a:lnTo>
                <a:lnTo>
                  <a:pt x="300" y="91"/>
                </a:lnTo>
                <a:lnTo>
                  <a:pt x="300" y="91"/>
                </a:lnTo>
                <a:lnTo>
                  <a:pt x="300" y="91"/>
                </a:lnTo>
                <a:lnTo>
                  <a:pt x="304" y="92"/>
                </a:lnTo>
                <a:lnTo>
                  <a:pt x="304" y="92"/>
                </a:lnTo>
                <a:lnTo>
                  <a:pt x="304" y="92"/>
                </a:lnTo>
                <a:lnTo>
                  <a:pt x="304" y="92"/>
                </a:lnTo>
                <a:close/>
                <a:moveTo>
                  <a:pt x="324" y="98"/>
                </a:moveTo>
                <a:lnTo>
                  <a:pt x="324" y="98"/>
                </a:lnTo>
                <a:lnTo>
                  <a:pt x="322" y="96"/>
                </a:lnTo>
                <a:lnTo>
                  <a:pt x="322" y="96"/>
                </a:lnTo>
                <a:lnTo>
                  <a:pt x="318" y="95"/>
                </a:lnTo>
                <a:lnTo>
                  <a:pt x="318" y="95"/>
                </a:lnTo>
                <a:lnTo>
                  <a:pt x="317" y="95"/>
                </a:lnTo>
                <a:lnTo>
                  <a:pt x="317" y="95"/>
                </a:lnTo>
                <a:lnTo>
                  <a:pt x="317" y="95"/>
                </a:lnTo>
                <a:lnTo>
                  <a:pt x="317" y="95"/>
                </a:lnTo>
                <a:lnTo>
                  <a:pt x="324" y="98"/>
                </a:lnTo>
                <a:lnTo>
                  <a:pt x="324" y="98"/>
                </a:lnTo>
                <a:close/>
                <a:moveTo>
                  <a:pt x="302" y="112"/>
                </a:moveTo>
                <a:lnTo>
                  <a:pt x="302" y="112"/>
                </a:lnTo>
                <a:lnTo>
                  <a:pt x="298" y="111"/>
                </a:lnTo>
                <a:lnTo>
                  <a:pt x="294" y="111"/>
                </a:lnTo>
                <a:lnTo>
                  <a:pt x="294" y="111"/>
                </a:lnTo>
                <a:lnTo>
                  <a:pt x="302" y="112"/>
                </a:lnTo>
                <a:lnTo>
                  <a:pt x="302" y="112"/>
                </a:lnTo>
                <a:close/>
                <a:moveTo>
                  <a:pt x="76" y="227"/>
                </a:moveTo>
                <a:lnTo>
                  <a:pt x="76" y="227"/>
                </a:lnTo>
                <a:lnTo>
                  <a:pt x="75" y="227"/>
                </a:lnTo>
                <a:lnTo>
                  <a:pt x="75" y="227"/>
                </a:lnTo>
                <a:lnTo>
                  <a:pt x="74" y="231"/>
                </a:lnTo>
                <a:lnTo>
                  <a:pt x="74" y="231"/>
                </a:lnTo>
                <a:lnTo>
                  <a:pt x="74" y="231"/>
                </a:lnTo>
                <a:lnTo>
                  <a:pt x="74" y="231"/>
                </a:lnTo>
                <a:lnTo>
                  <a:pt x="75" y="230"/>
                </a:lnTo>
                <a:lnTo>
                  <a:pt x="76" y="229"/>
                </a:lnTo>
                <a:lnTo>
                  <a:pt x="76" y="229"/>
                </a:lnTo>
                <a:lnTo>
                  <a:pt x="76" y="227"/>
                </a:lnTo>
                <a:lnTo>
                  <a:pt x="76" y="227"/>
                </a:lnTo>
                <a:close/>
                <a:moveTo>
                  <a:pt x="128" y="210"/>
                </a:moveTo>
                <a:lnTo>
                  <a:pt x="128" y="210"/>
                </a:lnTo>
                <a:lnTo>
                  <a:pt x="128" y="206"/>
                </a:lnTo>
                <a:lnTo>
                  <a:pt x="128" y="206"/>
                </a:lnTo>
                <a:lnTo>
                  <a:pt x="126" y="207"/>
                </a:lnTo>
                <a:lnTo>
                  <a:pt x="126" y="207"/>
                </a:lnTo>
                <a:lnTo>
                  <a:pt x="126" y="209"/>
                </a:lnTo>
                <a:lnTo>
                  <a:pt x="126" y="209"/>
                </a:lnTo>
                <a:lnTo>
                  <a:pt x="128" y="210"/>
                </a:lnTo>
                <a:lnTo>
                  <a:pt x="128" y="210"/>
                </a:lnTo>
                <a:close/>
                <a:moveTo>
                  <a:pt x="27" y="359"/>
                </a:moveTo>
                <a:lnTo>
                  <a:pt x="27" y="359"/>
                </a:lnTo>
                <a:lnTo>
                  <a:pt x="18" y="356"/>
                </a:lnTo>
                <a:lnTo>
                  <a:pt x="18" y="356"/>
                </a:lnTo>
                <a:lnTo>
                  <a:pt x="22" y="358"/>
                </a:lnTo>
                <a:lnTo>
                  <a:pt x="27" y="359"/>
                </a:lnTo>
                <a:lnTo>
                  <a:pt x="27" y="359"/>
                </a:lnTo>
                <a:close/>
                <a:moveTo>
                  <a:pt x="209" y="209"/>
                </a:moveTo>
                <a:lnTo>
                  <a:pt x="209" y="209"/>
                </a:lnTo>
                <a:lnTo>
                  <a:pt x="206" y="210"/>
                </a:lnTo>
                <a:lnTo>
                  <a:pt x="204" y="211"/>
                </a:lnTo>
                <a:lnTo>
                  <a:pt x="204" y="211"/>
                </a:lnTo>
                <a:lnTo>
                  <a:pt x="207" y="210"/>
                </a:lnTo>
                <a:lnTo>
                  <a:pt x="209" y="209"/>
                </a:lnTo>
                <a:lnTo>
                  <a:pt x="209" y="209"/>
                </a:lnTo>
                <a:close/>
                <a:moveTo>
                  <a:pt x="103" y="214"/>
                </a:moveTo>
                <a:lnTo>
                  <a:pt x="103" y="214"/>
                </a:lnTo>
                <a:lnTo>
                  <a:pt x="102" y="216"/>
                </a:lnTo>
                <a:lnTo>
                  <a:pt x="102" y="216"/>
                </a:lnTo>
                <a:lnTo>
                  <a:pt x="102" y="217"/>
                </a:lnTo>
                <a:lnTo>
                  <a:pt x="102" y="217"/>
                </a:lnTo>
                <a:lnTo>
                  <a:pt x="103" y="216"/>
                </a:lnTo>
                <a:lnTo>
                  <a:pt x="103" y="216"/>
                </a:lnTo>
                <a:lnTo>
                  <a:pt x="103" y="216"/>
                </a:lnTo>
                <a:lnTo>
                  <a:pt x="103" y="214"/>
                </a:lnTo>
                <a:lnTo>
                  <a:pt x="103" y="214"/>
                </a:lnTo>
                <a:close/>
                <a:moveTo>
                  <a:pt x="314" y="76"/>
                </a:moveTo>
                <a:lnTo>
                  <a:pt x="314" y="76"/>
                </a:lnTo>
                <a:lnTo>
                  <a:pt x="315" y="75"/>
                </a:lnTo>
                <a:lnTo>
                  <a:pt x="314" y="74"/>
                </a:lnTo>
                <a:lnTo>
                  <a:pt x="314" y="74"/>
                </a:lnTo>
                <a:lnTo>
                  <a:pt x="314" y="75"/>
                </a:lnTo>
                <a:lnTo>
                  <a:pt x="314" y="76"/>
                </a:lnTo>
                <a:lnTo>
                  <a:pt x="314" y="76"/>
                </a:lnTo>
                <a:close/>
                <a:moveTo>
                  <a:pt x="86" y="346"/>
                </a:moveTo>
                <a:lnTo>
                  <a:pt x="86" y="346"/>
                </a:lnTo>
                <a:lnTo>
                  <a:pt x="89" y="346"/>
                </a:lnTo>
                <a:lnTo>
                  <a:pt x="89" y="346"/>
                </a:lnTo>
                <a:lnTo>
                  <a:pt x="91" y="344"/>
                </a:lnTo>
                <a:lnTo>
                  <a:pt x="91" y="344"/>
                </a:lnTo>
                <a:lnTo>
                  <a:pt x="86" y="346"/>
                </a:lnTo>
                <a:lnTo>
                  <a:pt x="86" y="346"/>
                </a:lnTo>
                <a:close/>
                <a:moveTo>
                  <a:pt x="102" y="248"/>
                </a:moveTo>
                <a:lnTo>
                  <a:pt x="102" y="248"/>
                </a:lnTo>
                <a:lnTo>
                  <a:pt x="102" y="247"/>
                </a:lnTo>
                <a:lnTo>
                  <a:pt x="102" y="244"/>
                </a:lnTo>
                <a:lnTo>
                  <a:pt x="102" y="244"/>
                </a:lnTo>
                <a:lnTo>
                  <a:pt x="102" y="247"/>
                </a:lnTo>
                <a:lnTo>
                  <a:pt x="102" y="248"/>
                </a:lnTo>
                <a:lnTo>
                  <a:pt x="102" y="248"/>
                </a:lnTo>
                <a:close/>
                <a:moveTo>
                  <a:pt x="102" y="230"/>
                </a:moveTo>
                <a:lnTo>
                  <a:pt x="102" y="230"/>
                </a:lnTo>
                <a:lnTo>
                  <a:pt x="101" y="231"/>
                </a:lnTo>
                <a:lnTo>
                  <a:pt x="101" y="233"/>
                </a:lnTo>
                <a:lnTo>
                  <a:pt x="101" y="233"/>
                </a:lnTo>
                <a:lnTo>
                  <a:pt x="102" y="231"/>
                </a:lnTo>
                <a:lnTo>
                  <a:pt x="102" y="230"/>
                </a:lnTo>
                <a:lnTo>
                  <a:pt x="102" y="230"/>
                </a:lnTo>
                <a:close/>
                <a:moveTo>
                  <a:pt x="298" y="82"/>
                </a:moveTo>
                <a:lnTo>
                  <a:pt x="298" y="82"/>
                </a:lnTo>
                <a:lnTo>
                  <a:pt x="295" y="84"/>
                </a:lnTo>
                <a:lnTo>
                  <a:pt x="295" y="84"/>
                </a:lnTo>
                <a:lnTo>
                  <a:pt x="292" y="84"/>
                </a:lnTo>
                <a:lnTo>
                  <a:pt x="292" y="84"/>
                </a:lnTo>
                <a:lnTo>
                  <a:pt x="294" y="84"/>
                </a:lnTo>
                <a:lnTo>
                  <a:pt x="294" y="84"/>
                </a:lnTo>
                <a:lnTo>
                  <a:pt x="297" y="84"/>
                </a:lnTo>
                <a:lnTo>
                  <a:pt x="297" y="84"/>
                </a:lnTo>
                <a:lnTo>
                  <a:pt x="297" y="84"/>
                </a:lnTo>
                <a:lnTo>
                  <a:pt x="298" y="82"/>
                </a:lnTo>
                <a:lnTo>
                  <a:pt x="298" y="82"/>
                </a:lnTo>
                <a:close/>
                <a:moveTo>
                  <a:pt x="65" y="302"/>
                </a:moveTo>
                <a:lnTo>
                  <a:pt x="65" y="302"/>
                </a:lnTo>
                <a:lnTo>
                  <a:pt x="65" y="301"/>
                </a:lnTo>
                <a:lnTo>
                  <a:pt x="64" y="300"/>
                </a:lnTo>
                <a:lnTo>
                  <a:pt x="64" y="300"/>
                </a:lnTo>
                <a:lnTo>
                  <a:pt x="64" y="302"/>
                </a:lnTo>
                <a:lnTo>
                  <a:pt x="64" y="302"/>
                </a:lnTo>
                <a:lnTo>
                  <a:pt x="65" y="302"/>
                </a:lnTo>
                <a:lnTo>
                  <a:pt x="65" y="302"/>
                </a:lnTo>
                <a:close/>
                <a:moveTo>
                  <a:pt x="224" y="184"/>
                </a:moveTo>
                <a:lnTo>
                  <a:pt x="224" y="184"/>
                </a:lnTo>
                <a:lnTo>
                  <a:pt x="227" y="183"/>
                </a:lnTo>
                <a:lnTo>
                  <a:pt x="227" y="182"/>
                </a:lnTo>
                <a:lnTo>
                  <a:pt x="227" y="182"/>
                </a:lnTo>
                <a:lnTo>
                  <a:pt x="226" y="183"/>
                </a:lnTo>
                <a:lnTo>
                  <a:pt x="224" y="184"/>
                </a:lnTo>
                <a:lnTo>
                  <a:pt x="224" y="184"/>
                </a:lnTo>
                <a:close/>
                <a:moveTo>
                  <a:pt x="47" y="327"/>
                </a:moveTo>
                <a:lnTo>
                  <a:pt x="47" y="327"/>
                </a:lnTo>
                <a:lnTo>
                  <a:pt x="48" y="329"/>
                </a:lnTo>
                <a:lnTo>
                  <a:pt x="48" y="331"/>
                </a:lnTo>
                <a:lnTo>
                  <a:pt x="48" y="331"/>
                </a:lnTo>
                <a:lnTo>
                  <a:pt x="48" y="328"/>
                </a:lnTo>
                <a:lnTo>
                  <a:pt x="47" y="327"/>
                </a:lnTo>
                <a:lnTo>
                  <a:pt x="47" y="327"/>
                </a:lnTo>
                <a:close/>
                <a:moveTo>
                  <a:pt x="314" y="84"/>
                </a:moveTo>
                <a:lnTo>
                  <a:pt x="314" y="84"/>
                </a:lnTo>
                <a:lnTo>
                  <a:pt x="311" y="85"/>
                </a:lnTo>
                <a:lnTo>
                  <a:pt x="311" y="85"/>
                </a:lnTo>
                <a:lnTo>
                  <a:pt x="312" y="85"/>
                </a:lnTo>
                <a:lnTo>
                  <a:pt x="314" y="85"/>
                </a:lnTo>
                <a:lnTo>
                  <a:pt x="314" y="85"/>
                </a:lnTo>
                <a:lnTo>
                  <a:pt x="314" y="84"/>
                </a:lnTo>
                <a:lnTo>
                  <a:pt x="314" y="84"/>
                </a:lnTo>
                <a:close/>
                <a:moveTo>
                  <a:pt x="76" y="334"/>
                </a:moveTo>
                <a:lnTo>
                  <a:pt x="76" y="334"/>
                </a:lnTo>
                <a:lnTo>
                  <a:pt x="76" y="332"/>
                </a:lnTo>
                <a:lnTo>
                  <a:pt x="76" y="332"/>
                </a:lnTo>
                <a:lnTo>
                  <a:pt x="75" y="332"/>
                </a:lnTo>
                <a:lnTo>
                  <a:pt x="75" y="332"/>
                </a:lnTo>
                <a:lnTo>
                  <a:pt x="74" y="332"/>
                </a:lnTo>
                <a:lnTo>
                  <a:pt x="74" y="332"/>
                </a:lnTo>
                <a:lnTo>
                  <a:pt x="74" y="332"/>
                </a:lnTo>
                <a:lnTo>
                  <a:pt x="74" y="332"/>
                </a:lnTo>
                <a:lnTo>
                  <a:pt x="76" y="334"/>
                </a:lnTo>
                <a:lnTo>
                  <a:pt x="76" y="334"/>
                </a:lnTo>
                <a:close/>
                <a:moveTo>
                  <a:pt x="219" y="194"/>
                </a:moveTo>
                <a:lnTo>
                  <a:pt x="219" y="194"/>
                </a:lnTo>
                <a:lnTo>
                  <a:pt x="220" y="194"/>
                </a:lnTo>
                <a:lnTo>
                  <a:pt x="221" y="192"/>
                </a:lnTo>
                <a:lnTo>
                  <a:pt x="221" y="192"/>
                </a:lnTo>
                <a:lnTo>
                  <a:pt x="220" y="193"/>
                </a:lnTo>
                <a:lnTo>
                  <a:pt x="219" y="194"/>
                </a:lnTo>
                <a:lnTo>
                  <a:pt x="219" y="194"/>
                </a:lnTo>
                <a:close/>
                <a:moveTo>
                  <a:pt x="81" y="283"/>
                </a:moveTo>
                <a:lnTo>
                  <a:pt x="81" y="283"/>
                </a:lnTo>
                <a:lnTo>
                  <a:pt x="82" y="287"/>
                </a:lnTo>
                <a:lnTo>
                  <a:pt x="82" y="287"/>
                </a:lnTo>
                <a:lnTo>
                  <a:pt x="84" y="285"/>
                </a:lnTo>
                <a:lnTo>
                  <a:pt x="82" y="285"/>
                </a:lnTo>
                <a:lnTo>
                  <a:pt x="82" y="285"/>
                </a:lnTo>
                <a:lnTo>
                  <a:pt x="81" y="283"/>
                </a:lnTo>
                <a:lnTo>
                  <a:pt x="81" y="283"/>
                </a:lnTo>
                <a:close/>
                <a:moveTo>
                  <a:pt x="177" y="251"/>
                </a:moveTo>
                <a:lnTo>
                  <a:pt x="177" y="251"/>
                </a:lnTo>
                <a:lnTo>
                  <a:pt x="173" y="251"/>
                </a:lnTo>
                <a:lnTo>
                  <a:pt x="173" y="251"/>
                </a:lnTo>
                <a:lnTo>
                  <a:pt x="175" y="253"/>
                </a:lnTo>
                <a:lnTo>
                  <a:pt x="176" y="251"/>
                </a:lnTo>
                <a:lnTo>
                  <a:pt x="176" y="251"/>
                </a:lnTo>
                <a:lnTo>
                  <a:pt x="177" y="251"/>
                </a:lnTo>
                <a:lnTo>
                  <a:pt x="177" y="251"/>
                </a:lnTo>
                <a:close/>
                <a:moveTo>
                  <a:pt x="115" y="213"/>
                </a:moveTo>
                <a:lnTo>
                  <a:pt x="115" y="213"/>
                </a:lnTo>
                <a:lnTo>
                  <a:pt x="113" y="214"/>
                </a:lnTo>
                <a:lnTo>
                  <a:pt x="113" y="216"/>
                </a:lnTo>
                <a:lnTo>
                  <a:pt x="113" y="216"/>
                </a:lnTo>
                <a:lnTo>
                  <a:pt x="115" y="214"/>
                </a:lnTo>
                <a:lnTo>
                  <a:pt x="115" y="213"/>
                </a:lnTo>
                <a:lnTo>
                  <a:pt x="115" y="213"/>
                </a:lnTo>
                <a:close/>
                <a:moveTo>
                  <a:pt x="37" y="321"/>
                </a:moveTo>
                <a:lnTo>
                  <a:pt x="37" y="321"/>
                </a:lnTo>
                <a:lnTo>
                  <a:pt x="37" y="322"/>
                </a:lnTo>
                <a:lnTo>
                  <a:pt x="38" y="324"/>
                </a:lnTo>
                <a:lnTo>
                  <a:pt x="38" y="324"/>
                </a:lnTo>
                <a:lnTo>
                  <a:pt x="38" y="322"/>
                </a:lnTo>
                <a:lnTo>
                  <a:pt x="37" y="321"/>
                </a:lnTo>
                <a:lnTo>
                  <a:pt x="37" y="321"/>
                </a:lnTo>
                <a:close/>
                <a:moveTo>
                  <a:pt x="85" y="226"/>
                </a:moveTo>
                <a:lnTo>
                  <a:pt x="85" y="226"/>
                </a:lnTo>
                <a:lnTo>
                  <a:pt x="85" y="227"/>
                </a:lnTo>
                <a:lnTo>
                  <a:pt x="85" y="229"/>
                </a:lnTo>
                <a:lnTo>
                  <a:pt x="85" y="229"/>
                </a:lnTo>
                <a:lnTo>
                  <a:pt x="86" y="227"/>
                </a:lnTo>
                <a:lnTo>
                  <a:pt x="85" y="226"/>
                </a:lnTo>
                <a:lnTo>
                  <a:pt x="85" y="226"/>
                </a:lnTo>
                <a:close/>
                <a:moveTo>
                  <a:pt x="285" y="31"/>
                </a:moveTo>
                <a:lnTo>
                  <a:pt x="285" y="31"/>
                </a:lnTo>
                <a:lnTo>
                  <a:pt x="291" y="30"/>
                </a:lnTo>
                <a:lnTo>
                  <a:pt x="291" y="30"/>
                </a:lnTo>
                <a:lnTo>
                  <a:pt x="290" y="28"/>
                </a:lnTo>
                <a:lnTo>
                  <a:pt x="290" y="28"/>
                </a:lnTo>
                <a:lnTo>
                  <a:pt x="288" y="30"/>
                </a:lnTo>
                <a:lnTo>
                  <a:pt x="285" y="31"/>
                </a:lnTo>
                <a:lnTo>
                  <a:pt x="285" y="31"/>
                </a:lnTo>
                <a:close/>
                <a:moveTo>
                  <a:pt x="300" y="76"/>
                </a:moveTo>
                <a:lnTo>
                  <a:pt x="300" y="76"/>
                </a:lnTo>
                <a:lnTo>
                  <a:pt x="297" y="78"/>
                </a:lnTo>
                <a:lnTo>
                  <a:pt x="297" y="78"/>
                </a:lnTo>
                <a:lnTo>
                  <a:pt x="300" y="79"/>
                </a:lnTo>
                <a:lnTo>
                  <a:pt x="300" y="79"/>
                </a:lnTo>
                <a:lnTo>
                  <a:pt x="300" y="78"/>
                </a:lnTo>
                <a:lnTo>
                  <a:pt x="300" y="76"/>
                </a:lnTo>
                <a:lnTo>
                  <a:pt x="300" y="76"/>
                </a:lnTo>
                <a:close/>
                <a:moveTo>
                  <a:pt x="79" y="298"/>
                </a:moveTo>
                <a:lnTo>
                  <a:pt x="79" y="298"/>
                </a:lnTo>
                <a:lnTo>
                  <a:pt x="81" y="295"/>
                </a:lnTo>
                <a:lnTo>
                  <a:pt x="81" y="295"/>
                </a:lnTo>
                <a:lnTo>
                  <a:pt x="79" y="295"/>
                </a:lnTo>
                <a:lnTo>
                  <a:pt x="79" y="295"/>
                </a:lnTo>
                <a:lnTo>
                  <a:pt x="79" y="297"/>
                </a:lnTo>
                <a:lnTo>
                  <a:pt x="79" y="298"/>
                </a:lnTo>
                <a:lnTo>
                  <a:pt x="79" y="298"/>
                </a:lnTo>
                <a:close/>
                <a:moveTo>
                  <a:pt x="101" y="284"/>
                </a:moveTo>
                <a:lnTo>
                  <a:pt x="101" y="284"/>
                </a:lnTo>
                <a:lnTo>
                  <a:pt x="101" y="285"/>
                </a:lnTo>
                <a:lnTo>
                  <a:pt x="101" y="285"/>
                </a:lnTo>
                <a:lnTo>
                  <a:pt x="102" y="285"/>
                </a:lnTo>
                <a:lnTo>
                  <a:pt x="102" y="285"/>
                </a:lnTo>
                <a:lnTo>
                  <a:pt x="102" y="284"/>
                </a:lnTo>
                <a:lnTo>
                  <a:pt x="102" y="284"/>
                </a:lnTo>
                <a:lnTo>
                  <a:pt x="102" y="284"/>
                </a:lnTo>
                <a:lnTo>
                  <a:pt x="102" y="284"/>
                </a:lnTo>
                <a:lnTo>
                  <a:pt x="101" y="284"/>
                </a:lnTo>
                <a:lnTo>
                  <a:pt x="101" y="284"/>
                </a:lnTo>
                <a:close/>
                <a:moveTo>
                  <a:pt x="192" y="246"/>
                </a:moveTo>
                <a:lnTo>
                  <a:pt x="192" y="246"/>
                </a:lnTo>
                <a:lnTo>
                  <a:pt x="190" y="247"/>
                </a:lnTo>
                <a:lnTo>
                  <a:pt x="190" y="248"/>
                </a:lnTo>
                <a:lnTo>
                  <a:pt x="190" y="248"/>
                </a:lnTo>
                <a:lnTo>
                  <a:pt x="192" y="247"/>
                </a:lnTo>
                <a:lnTo>
                  <a:pt x="192" y="246"/>
                </a:lnTo>
                <a:lnTo>
                  <a:pt x="192" y="246"/>
                </a:lnTo>
                <a:close/>
                <a:moveTo>
                  <a:pt x="68" y="338"/>
                </a:moveTo>
                <a:lnTo>
                  <a:pt x="68" y="338"/>
                </a:lnTo>
                <a:lnTo>
                  <a:pt x="71" y="339"/>
                </a:lnTo>
                <a:lnTo>
                  <a:pt x="72" y="339"/>
                </a:lnTo>
                <a:lnTo>
                  <a:pt x="72" y="339"/>
                </a:lnTo>
                <a:lnTo>
                  <a:pt x="71" y="338"/>
                </a:lnTo>
                <a:lnTo>
                  <a:pt x="68" y="338"/>
                </a:lnTo>
                <a:lnTo>
                  <a:pt x="68" y="338"/>
                </a:lnTo>
                <a:close/>
                <a:moveTo>
                  <a:pt x="112" y="209"/>
                </a:moveTo>
                <a:lnTo>
                  <a:pt x="112" y="209"/>
                </a:lnTo>
                <a:lnTo>
                  <a:pt x="112" y="210"/>
                </a:lnTo>
                <a:lnTo>
                  <a:pt x="112" y="211"/>
                </a:lnTo>
                <a:lnTo>
                  <a:pt x="112" y="211"/>
                </a:lnTo>
                <a:lnTo>
                  <a:pt x="113" y="210"/>
                </a:lnTo>
                <a:lnTo>
                  <a:pt x="113" y="210"/>
                </a:lnTo>
                <a:lnTo>
                  <a:pt x="113" y="209"/>
                </a:lnTo>
                <a:lnTo>
                  <a:pt x="113" y="209"/>
                </a:lnTo>
                <a:lnTo>
                  <a:pt x="112" y="209"/>
                </a:lnTo>
                <a:lnTo>
                  <a:pt x="112" y="209"/>
                </a:lnTo>
                <a:close/>
                <a:moveTo>
                  <a:pt x="132" y="177"/>
                </a:moveTo>
                <a:lnTo>
                  <a:pt x="132" y="177"/>
                </a:lnTo>
                <a:lnTo>
                  <a:pt x="133" y="176"/>
                </a:lnTo>
                <a:lnTo>
                  <a:pt x="133" y="175"/>
                </a:lnTo>
                <a:lnTo>
                  <a:pt x="133" y="175"/>
                </a:lnTo>
                <a:lnTo>
                  <a:pt x="132" y="177"/>
                </a:lnTo>
                <a:lnTo>
                  <a:pt x="132" y="177"/>
                </a:lnTo>
                <a:close/>
                <a:moveTo>
                  <a:pt x="180" y="237"/>
                </a:moveTo>
                <a:lnTo>
                  <a:pt x="180" y="237"/>
                </a:lnTo>
                <a:lnTo>
                  <a:pt x="179" y="237"/>
                </a:lnTo>
                <a:lnTo>
                  <a:pt x="179" y="237"/>
                </a:lnTo>
                <a:lnTo>
                  <a:pt x="177" y="237"/>
                </a:lnTo>
                <a:lnTo>
                  <a:pt x="177" y="237"/>
                </a:lnTo>
                <a:lnTo>
                  <a:pt x="179" y="238"/>
                </a:lnTo>
                <a:lnTo>
                  <a:pt x="180" y="238"/>
                </a:lnTo>
                <a:lnTo>
                  <a:pt x="180" y="238"/>
                </a:lnTo>
                <a:lnTo>
                  <a:pt x="180" y="237"/>
                </a:lnTo>
                <a:lnTo>
                  <a:pt x="180" y="237"/>
                </a:lnTo>
                <a:close/>
                <a:moveTo>
                  <a:pt x="133" y="216"/>
                </a:moveTo>
                <a:lnTo>
                  <a:pt x="133" y="216"/>
                </a:lnTo>
                <a:lnTo>
                  <a:pt x="133" y="217"/>
                </a:lnTo>
                <a:lnTo>
                  <a:pt x="133" y="220"/>
                </a:lnTo>
                <a:lnTo>
                  <a:pt x="133" y="220"/>
                </a:lnTo>
                <a:lnTo>
                  <a:pt x="133" y="216"/>
                </a:lnTo>
                <a:lnTo>
                  <a:pt x="133" y="216"/>
                </a:lnTo>
                <a:close/>
                <a:moveTo>
                  <a:pt x="318" y="84"/>
                </a:moveTo>
                <a:lnTo>
                  <a:pt x="318" y="84"/>
                </a:lnTo>
                <a:lnTo>
                  <a:pt x="317" y="82"/>
                </a:lnTo>
                <a:lnTo>
                  <a:pt x="317" y="82"/>
                </a:lnTo>
                <a:lnTo>
                  <a:pt x="317" y="82"/>
                </a:lnTo>
                <a:lnTo>
                  <a:pt x="317" y="82"/>
                </a:lnTo>
                <a:lnTo>
                  <a:pt x="317" y="85"/>
                </a:lnTo>
                <a:lnTo>
                  <a:pt x="317" y="85"/>
                </a:lnTo>
                <a:lnTo>
                  <a:pt x="318" y="84"/>
                </a:lnTo>
                <a:lnTo>
                  <a:pt x="318" y="84"/>
                </a:lnTo>
                <a:close/>
                <a:moveTo>
                  <a:pt x="202" y="244"/>
                </a:moveTo>
                <a:lnTo>
                  <a:pt x="202" y="244"/>
                </a:lnTo>
                <a:lnTo>
                  <a:pt x="203" y="243"/>
                </a:lnTo>
                <a:lnTo>
                  <a:pt x="203" y="243"/>
                </a:lnTo>
                <a:lnTo>
                  <a:pt x="203" y="241"/>
                </a:lnTo>
                <a:lnTo>
                  <a:pt x="203" y="241"/>
                </a:lnTo>
                <a:lnTo>
                  <a:pt x="202" y="243"/>
                </a:lnTo>
                <a:lnTo>
                  <a:pt x="202" y="244"/>
                </a:lnTo>
                <a:lnTo>
                  <a:pt x="202" y="244"/>
                </a:lnTo>
                <a:close/>
                <a:moveTo>
                  <a:pt x="67" y="284"/>
                </a:moveTo>
                <a:lnTo>
                  <a:pt x="67" y="284"/>
                </a:lnTo>
                <a:lnTo>
                  <a:pt x="67" y="283"/>
                </a:lnTo>
                <a:lnTo>
                  <a:pt x="65" y="281"/>
                </a:lnTo>
                <a:lnTo>
                  <a:pt x="65" y="281"/>
                </a:lnTo>
                <a:lnTo>
                  <a:pt x="65" y="283"/>
                </a:lnTo>
                <a:lnTo>
                  <a:pt x="65" y="283"/>
                </a:lnTo>
                <a:lnTo>
                  <a:pt x="67" y="284"/>
                </a:lnTo>
                <a:lnTo>
                  <a:pt x="67" y="284"/>
                </a:lnTo>
                <a:close/>
                <a:moveTo>
                  <a:pt x="34" y="318"/>
                </a:moveTo>
                <a:lnTo>
                  <a:pt x="34" y="318"/>
                </a:lnTo>
                <a:lnTo>
                  <a:pt x="34" y="318"/>
                </a:lnTo>
                <a:lnTo>
                  <a:pt x="34" y="318"/>
                </a:lnTo>
                <a:lnTo>
                  <a:pt x="34" y="314"/>
                </a:lnTo>
                <a:lnTo>
                  <a:pt x="34" y="314"/>
                </a:lnTo>
                <a:lnTo>
                  <a:pt x="34" y="315"/>
                </a:lnTo>
                <a:lnTo>
                  <a:pt x="34" y="318"/>
                </a:lnTo>
                <a:lnTo>
                  <a:pt x="34" y="318"/>
                </a:lnTo>
                <a:close/>
                <a:moveTo>
                  <a:pt x="106" y="216"/>
                </a:moveTo>
                <a:lnTo>
                  <a:pt x="106" y="216"/>
                </a:lnTo>
                <a:lnTo>
                  <a:pt x="106" y="216"/>
                </a:lnTo>
                <a:lnTo>
                  <a:pt x="106" y="216"/>
                </a:lnTo>
                <a:lnTo>
                  <a:pt x="109" y="213"/>
                </a:lnTo>
                <a:lnTo>
                  <a:pt x="109" y="213"/>
                </a:lnTo>
                <a:lnTo>
                  <a:pt x="109" y="213"/>
                </a:lnTo>
                <a:lnTo>
                  <a:pt x="109" y="213"/>
                </a:lnTo>
                <a:lnTo>
                  <a:pt x="106" y="216"/>
                </a:lnTo>
                <a:lnTo>
                  <a:pt x="106" y="216"/>
                </a:lnTo>
                <a:close/>
                <a:moveTo>
                  <a:pt x="129" y="170"/>
                </a:moveTo>
                <a:lnTo>
                  <a:pt x="129" y="170"/>
                </a:lnTo>
                <a:lnTo>
                  <a:pt x="126" y="170"/>
                </a:lnTo>
                <a:lnTo>
                  <a:pt x="123" y="170"/>
                </a:lnTo>
                <a:lnTo>
                  <a:pt x="123" y="170"/>
                </a:lnTo>
                <a:lnTo>
                  <a:pt x="129" y="170"/>
                </a:lnTo>
                <a:lnTo>
                  <a:pt x="129" y="170"/>
                </a:lnTo>
                <a:close/>
                <a:moveTo>
                  <a:pt x="237" y="162"/>
                </a:moveTo>
                <a:lnTo>
                  <a:pt x="237" y="162"/>
                </a:lnTo>
                <a:lnTo>
                  <a:pt x="236" y="163"/>
                </a:lnTo>
                <a:lnTo>
                  <a:pt x="234" y="165"/>
                </a:lnTo>
                <a:lnTo>
                  <a:pt x="234" y="165"/>
                </a:lnTo>
                <a:lnTo>
                  <a:pt x="236" y="163"/>
                </a:lnTo>
                <a:lnTo>
                  <a:pt x="237" y="162"/>
                </a:lnTo>
                <a:lnTo>
                  <a:pt x="237" y="162"/>
                </a:lnTo>
                <a:close/>
                <a:moveTo>
                  <a:pt x="47" y="307"/>
                </a:moveTo>
                <a:lnTo>
                  <a:pt x="47" y="307"/>
                </a:lnTo>
                <a:lnTo>
                  <a:pt x="48" y="304"/>
                </a:lnTo>
                <a:lnTo>
                  <a:pt x="47" y="302"/>
                </a:lnTo>
                <a:lnTo>
                  <a:pt x="47" y="302"/>
                </a:lnTo>
                <a:lnTo>
                  <a:pt x="47" y="307"/>
                </a:lnTo>
                <a:lnTo>
                  <a:pt x="47" y="307"/>
                </a:lnTo>
                <a:close/>
                <a:moveTo>
                  <a:pt x="253" y="184"/>
                </a:moveTo>
                <a:lnTo>
                  <a:pt x="253" y="184"/>
                </a:lnTo>
                <a:lnTo>
                  <a:pt x="253" y="184"/>
                </a:lnTo>
                <a:lnTo>
                  <a:pt x="253" y="184"/>
                </a:lnTo>
                <a:lnTo>
                  <a:pt x="254" y="182"/>
                </a:lnTo>
                <a:lnTo>
                  <a:pt x="254" y="182"/>
                </a:lnTo>
                <a:lnTo>
                  <a:pt x="253" y="182"/>
                </a:lnTo>
                <a:lnTo>
                  <a:pt x="253" y="182"/>
                </a:lnTo>
                <a:lnTo>
                  <a:pt x="253" y="184"/>
                </a:lnTo>
                <a:lnTo>
                  <a:pt x="253" y="184"/>
                </a:lnTo>
                <a:close/>
                <a:moveTo>
                  <a:pt x="118" y="172"/>
                </a:moveTo>
                <a:lnTo>
                  <a:pt x="118" y="172"/>
                </a:lnTo>
                <a:lnTo>
                  <a:pt x="121" y="172"/>
                </a:lnTo>
                <a:lnTo>
                  <a:pt x="122" y="170"/>
                </a:lnTo>
                <a:lnTo>
                  <a:pt x="122" y="170"/>
                </a:lnTo>
                <a:lnTo>
                  <a:pt x="118" y="172"/>
                </a:lnTo>
                <a:lnTo>
                  <a:pt x="118" y="172"/>
                </a:lnTo>
                <a:close/>
                <a:moveTo>
                  <a:pt x="105" y="277"/>
                </a:moveTo>
                <a:lnTo>
                  <a:pt x="105" y="277"/>
                </a:lnTo>
                <a:lnTo>
                  <a:pt x="103" y="280"/>
                </a:lnTo>
                <a:lnTo>
                  <a:pt x="103" y="281"/>
                </a:lnTo>
                <a:lnTo>
                  <a:pt x="103" y="281"/>
                </a:lnTo>
                <a:lnTo>
                  <a:pt x="105" y="277"/>
                </a:lnTo>
                <a:lnTo>
                  <a:pt x="105" y="277"/>
                </a:lnTo>
                <a:close/>
                <a:moveTo>
                  <a:pt x="68" y="265"/>
                </a:moveTo>
                <a:lnTo>
                  <a:pt x="68" y="265"/>
                </a:lnTo>
                <a:lnTo>
                  <a:pt x="68" y="264"/>
                </a:lnTo>
                <a:lnTo>
                  <a:pt x="68" y="263"/>
                </a:lnTo>
                <a:lnTo>
                  <a:pt x="68" y="263"/>
                </a:lnTo>
                <a:lnTo>
                  <a:pt x="68" y="264"/>
                </a:lnTo>
                <a:lnTo>
                  <a:pt x="68" y="265"/>
                </a:lnTo>
                <a:lnTo>
                  <a:pt x="68" y="265"/>
                </a:lnTo>
                <a:close/>
                <a:moveTo>
                  <a:pt x="312" y="91"/>
                </a:moveTo>
                <a:lnTo>
                  <a:pt x="312" y="91"/>
                </a:lnTo>
                <a:lnTo>
                  <a:pt x="315" y="91"/>
                </a:lnTo>
                <a:lnTo>
                  <a:pt x="315" y="91"/>
                </a:lnTo>
                <a:lnTo>
                  <a:pt x="314" y="89"/>
                </a:lnTo>
                <a:lnTo>
                  <a:pt x="312" y="91"/>
                </a:lnTo>
                <a:lnTo>
                  <a:pt x="312" y="91"/>
                </a:lnTo>
                <a:close/>
                <a:moveTo>
                  <a:pt x="261" y="82"/>
                </a:moveTo>
                <a:lnTo>
                  <a:pt x="261" y="82"/>
                </a:lnTo>
                <a:lnTo>
                  <a:pt x="263" y="84"/>
                </a:lnTo>
                <a:lnTo>
                  <a:pt x="265" y="84"/>
                </a:lnTo>
                <a:lnTo>
                  <a:pt x="265" y="84"/>
                </a:lnTo>
                <a:lnTo>
                  <a:pt x="261" y="82"/>
                </a:lnTo>
                <a:lnTo>
                  <a:pt x="261" y="82"/>
                </a:lnTo>
                <a:close/>
                <a:moveTo>
                  <a:pt x="271" y="74"/>
                </a:moveTo>
                <a:lnTo>
                  <a:pt x="271" y="74"/>
                </a:lnTo>
                <a:lnTo>
                  <a:pt x="271" y="71"/>
                </a:lnTo>
                <a:lnTo>
                  <a:pt x="271" y="71"/>
                </a:lnTo>
                <a:lnTo>
                  <a:pt x="270" y="71"/>
                </a:lnTo>
                <a:lnTo>
                  <a:pt x="270" y="71"/>
                </a:lnTo>
                <a:lnTo>
                  <a:pt x="271" y="74"/>
                </a:lnTo>
                <a:lnTo>
                  <a:pt x="271" y="74"/>
                </a:lnTo>
                <a:close/>
                <a:moveTo>
                  <a:pt x="287" y="105"/>
                </a:moveTo>
                <a:lnTo>
                  <a:pt x="287" y="105"/>
                </a:lnTo>
                <a:lnTo>
                  <a:pt x="287" y="106"/>
                </a:lnTo>
                <a:lnTo>
                  <a:pt x="287" y="106"/>
                </a:lnTo>
                <a:lnTo>
                  <a:pt x="288" y="103"/>
                </a:lnTo>
                <a:lnTo>
                  <a:pt x="288" y="103"/>
                </a:lnTo>
                <a:lnTo>
                  <a:pt x="288" y="103"/>
                </a:lnTo>
                <a:lnTo>
                  <a:pt x="288" y="103"/>
                </a:lnTo>
                <a:lnTo>
                  <a:pt x="287" y="105"/>
                </a:lnTo>
                <a:lnTo>
                  <a:pt x="287" y="105"/>
                </a:lnTo>
                <a:close/>
                <a:moveTo>
                  <a:pt x="265" y="135"/>
                </a:moveTo>
                <a:lnTo>
                  <a:pt x="265" y="135"/>
                </a:lnTo>
                <a:lnTo>
                  <a:pt x="264" y="138"/>
                </a:lnTo>
                <a:lnTo>
                  <a:pt x="264" y="138"/>
                </a:lnTo>
                <a:lnTo>
                  <a:pt x="265" y="136"/>
                </a:lnTo>
                <a:lnTo>
                  <a:pt x="265" y="135"/>
                </a:lnTo>
                <a:lnTo>
                  <a:pt x="265" y="135"/>
                </a:lnTo>
                <a:close/>
                <a:moveTo>
                  <a:pt x="103" y="236"/>
                </a:moveTo>
                <a:lnTo>
                  <a:pt x="103" y="236"/>
                </a:lnTo>
                <a:lnTo>
                  <a:pt x="102" y="236"/>
                </a:lnTo>
                <a:lnTo>
                  <a:pt x="103" y="237"/>
                </a:lnTo>
                <a:lnTo>
                  <a:pt x="103" y="237"/>
                </a:lnTo>
                <a:lnTo>
                  <a:pt x="103" y="237"/>
                </a:lnTo>
                <a:lnTo>
                  <a:pt x="103" y="236"/>
                </a:lnTo>
                <a:lnTo>
                  <a:pt x="103" y="236"/>
                </a:lnTo>
                <a:close/>
                <a:moveTo>
                  <a:pt x="57" y="292"/>
                </a:moveTo>
                <a:lnTo>
                  <a:pt x="57" y="292"/>
                </a:lnTo>
                <a:lnTo>
                  <a:pt x="57" y="288"/>
                </a:lnTo>
                <a:lnTo>
                  <a:pt x="57" y="288"/>
                </a:lnTo>
                <a:lnTo>
                  <a:pt x="55" y="291"/>
                </a:lnTo>
                <a:lnTo>
                  <a:pt x="57" y="292"/>
                </a:lnTo>
                <a:lnTo>
                  <a:pt x="57" y="292"/>
                </a:lnTo>
                <a:close/>
                <a:moveTo>
                  <a:pt x="92" y="288"/>
                </a:moveTo>
                <a:lnTo>
                  <a:pt x="92" y="288"/>
                </a:lnTo>
                <a:lnTo>
                  <a:pt x="92" y="288"/>
                </a:lnTo>
                <a:lnTo>
                  <a:pt x="92" y="288"/>
                </a:lnTo>
                <a:lnTo>
                  <a:pt x="91" y="284"/>
                </a:lnTo>
                <a:lnTo>
                  <a:pt x="91" y="284"/>
                </a:lnTo>
                <a:lnTo>
                  <a:pt x="91" y="287"/>
                </a:lnTo>
                <a:lnTo>
                  <a:pt x="92" y="288"/>
                </a:lnTo>
                <a:lnTo>
                  <a:pt x="92" y="288"/>
                </a:lnTo>
                <a:close/>
                <a:moveTo>
                  <a:pt x="122" y="190"/>
                </a:moveTo>
                <a:lnTo>
                  <a:pt x="122" y="190"/>
                </a:lnTo>
                <a:lnTo>
                  <a:pt x="123" y="189"/>
                </a:lnTo>
                <a:lnTo>
                  <a:pt x="123" y="189"/>
                </a:lnTo>
                <a:lnTo>
                  <a:pt x="121" y="187"/>
                </a:lnTo>
                <a:lnTo>
                  <a:pt x="121" y="187"/>
                </a:lnTo>
                <a:lnTo>
                  <a:pt x="122" y="190"/>
                </a:lnTo>
                <a:lnTo>
                  <a:pt x="122" y="190"/>
                </a:lnTo>
                <a:close/>
                <a:moveTo>
                  <a:pt x="101" y="241"/>
                </a:moveTo>
                <a:lnTo>
                  <a:pt x="101" y="241"/>
                </a:lnTo>
                <a:lnTo>
                  <a:pt x="102" y="240"/>
                </a:lnTo>
                <a:lnTo>
                  <a:pt x="101" y="240"/>
                </a:lnTo>
                <a:lnTo>
                  <a:pt x="101" y="240"/>
                </a:lnTo>
                <a:lnTo>
                  <a:pt x="101" y="241"/>
                </a:lnTo>
                <a:lnTo>
                  <a:pt x="101" y="241"/>
                </a:lnTo>
                <a:close/>
                <a:moveTo>
                  <a:pt x="61" y="264"/>
                </a:moveTo>
                <a:lnTo>
                  <a:pt x="61" y="264"/>
                </a:lnTo>
                <a:lnTo>
                  <a:pt x="61" y="267"/>
                </a:lnTo>
                <a:lnTo>
                  <a:pt x="61" y="267"/>
                </a:lnTo>
                <a:lnTo>
                  <a:pt x="62" y="265"/>
                </a:lnTo>
                <a:lnTo>
                  <a:pt x="61" y="264"/>
                </a:lnTo>
                <a:lnTo>
                  <a:pt x="61" y="264"/>
                </a:lnTo>
                <a:close/>
                <a:moveTo>
                  <a:pt x="67" y="270"/>
                </a:moveTo>
                <a:lnTo>
                  <a:pt x="67" y="270"/>
                </a:lnTo>
                <a:lnTo>
                  <a:pt x="67" y="268"/>
                </a:lnTo>
                <a:lnTo>
                  <a:pt x="67" y="267"/>
                </a:lnTo>
                <a:lnTo>
                  <a:pt x="67" y="267"/>
                </a:lnTo>
                <a:lnTo>
                  <a:pt x="67" y="268"/>
                </a:lnTo>
                <a:lnTo>
                  <a:pt x="67" y="270"/>
                </a:lnTo>
                <a:lnTo>
                  <a:pt x="67" y="270"/>
                </a:lnTo>
                <a:close/>
                <a:moveTo>
                  <a:pt x="59" y="315"/>
                </a:moveTo>
                <a:lnTo>
                  <a:pt x="59" y="315"/>
                </a:lnTo>
                <a:lnTo>
                  <a:pt x="62" y="317"/>
                </a:lnTo>
                <a:lnTo>
                  <a:pt x="62" y="317"/>
                </a:lnTo>
                <a:lnTo>
                  <a:pt x="62" y="315"/>
                </a:lnTo>
                <a:lnTo>
                  <a:pt x="59" y="315"/>
                </a:lnTo>
                <a:lnTo>
                  <a:pt x="59" y="315"/>
                </a:lnTo>
                <a:close/>
                <a:moveTo>
                  <a:pt x="274" y="136"/>
                </a:moveTo>
                <a:lnTo>
                  <a:pt x="274" y="136"/>
                </a:lnTo>
                <a:lnTo>
                  <a:pt x="273" y="138"/>
                </a:lnTo>
                <a:lnTo>
                  <a:pt x="273" y="139"/>
                </a:lnTo>
                <a:lnTo>
                  <a:pt x="273" y="139"/>
                </a:lnTo>
                <a:lnTo>
                  <a:pt x="274" y="136"/>
                </a:lnTo>
                <a:lnTo>
                  <a:pt x="274" y="136"/>
                </a:lnTo>
                <a:close/>
                <a:moveTo>
                  <a:pt x="88" y="291"/>
                </a:moveTo>
                <a:lnTo>
                  <a:pt x="88" y="291"/>
                </a:lnTo>
                <a:lnTo>
                  <a:pt x="88" y="294"/>
                </a:lnTo>
                <a:lnTo>
                  <a:pt x="88" y="295"/>
                </a:lnTo>
                <a:lnTo>
                  <a:pt x="88" y="295"/>
                </a:lnTo>
                <a:lnTo>
                  <a:pt x="88" y="291"/>
                </a:lnTo>
                <a:lnTo>
                  <a:pt x="88" y="291"/>
                </a:lnTo>
                <a:close/>
                <a:moveTo>
                  <a:pt x="304" y="49"/>
                </a:moveTo>
                <a:lnTo>
                  <a:pt x="304" y="49"/>
                </a:lnTo>
                <a:lnTo>
                  <a:pt x="305" y="48"/>
                </a:lnTo>
                <a:lnTo>
                  <a:pt x="304" y="47"/>
                </a:lnTo>
                <a:lnTo>
                  <a:pt x="304" y="47"/>
                </a:lnTo>
                <a:lnTo>
                  <a:pt x="304" y="49"/>
                </a:lnTo>
                <a:lnTo>
                  <a:pt x="304" y="49"/>
                </a:lnTo>
                <a:close/>
                <a:moveTo>
                  <a:pt x="273" y="94"/>
                </a:moveTo>
                <a:lnTo>
                  <a:pt x="273" y="94"/>
                </a:lnTo>
                <a:lnTo>
                  <a:pt x="274" y="91"/>
                </a:lnTo>
                <a:lnTo>
                  <a:pt x="274" y="91"/>
                </a:lnTo>
                <a:lnTo>
                  <a:pt x="273" y="92"/>
                </a:lnTo>
                <a:lnTo>
                  <a:pt x="273" y="94"/>
                </a:lnTo>
                <a:lnTo>
                  <a:pt x="273" y="94"/>
                </a:lnTo>
                <a:close/>
                <a:moveTo>
                  <a:pt x="88" y="230"/>
                </a:moveTo>
                <a:lnTo>
                  <a:pt x="88" y="230"/>
                </a:lnTo>
                <a:lnTo>
                  <a:pt x="86" y="231"/>
                </a:lnTo>
                <a:lnTo>
                  <a:pt x="86" y="233"/>
                </a:lnTo>
                <a:lnTo>
                  <a:pt x="86" y="233"/>
                </a:lnTo>
                <a:lnTo>
                  <a:pt x="88" y="231"/>
                </a:lnTo>
                <a:lnTo>
                  <a:pt x="88" y="230"/>
                </a:lnTo>
                <a:lnTo>
                  <a:pt x="88" y="230"/>
                </a:lnTo>
                <a:close/>
                <a:moveTo>
                  <a:pt x="76" y="234"/>
                </a:moveTo>
                <a:lnTo>
                  <a:pt x="76" y="234"/>
                </a:lnTo>
                <a:lnTo>
                  <a:pt x="78" y="233"/>
                </a:lnTo>
                <a:lnTo>
                  <a:pt x="76" y="231"/>
                </a:lnTo>
                <a:lnTo>
                  <a:pt x="76" y="231"/>
                </a:lnTo>
                <a:lnTo>
                  <a:pt x="76" y="234"/>
                </a:lnTo>
                <a:lnTo>
                  <a:pt x="76" y="234"/>
                </a:lnTo>
                <a:close/>
                <a:moveTo>
                  <a:pt x="231" y="170"/>
                </a:moveTo>
                <a:lnTo>
                  <a:pt x="231" y="170"/>
                </a:lnTo>
                <a:lnTo>
                  <a:pt x="233" y="167"/>
                </a:lnTo>
                <a:lnTo>
                  <a:pt x="233" y="167"/>
                </a:lnTo>
                <a:lnTo>
                  <a:pt x="231" y="169"/>
                </a:lnTo>
                <a:lnTo>
                  <a:pt x="231" y="170"/>
                </a:lnTo>
                <a:lnTo>
                  <a:pt x="231" y="170"/>
                </a:lnTo>
                <a:close/>
                <a:moveTo>
                  <a:pt x="111" y="219"/>
                </a:moveTo>
                <a:lnTo>
                  <a:pt x="111" y="219"/>
                </a:lnTo>
                <a:lnTo>
                  <a:pt x="111" y="219"/>
                </a:lnTo>
                <a:lnTo>
                  <a:pt x="111" y="219"/>
                </a:lnTo>
                <a:lnTo>
                  <a:pt x="108" y="220"/>
                </a:lnTo>
                <a:lnTo>
                  <a:pt x="108" y="220"/>
                </a:lnTo>
                <a:lnTo>
                  <a:pt x="109" y="221"/>
                </a:lnTo>
                <a:lnTo>
                  <a:pt x="109" y="221"/>
                </a:lnTo>
                <a:lnTo>
                  <a:pt x="111" y="219"/>
                </a:lnTo>
                <a:lnTo>
                  <a:pt x="111" y="219"/>
                </a:lnTo>
                <a:close/>
                <a:moveTo>
                  <a:pt x="295" y="58"/>
                </a:moveTo>
                <a:lnTo>
                  <a:pt x="295" y="58"/>
                </a:lnTo>
                <a:lnTo>
                  <a:pt x="294" y="61"/>
                </a:lnTo>
                <a:lnTo>
                  <a:pt x="294" y="61"/>
                </a:lnTo>
                <a:lnTo>
                  <a:pt x="294" y="61"/>
                </a:lnTo>
                <a:lnTo>
                  <a:pt x="294" y="61"/>
                </a:lnTo>
                <a:lnTo>
                  <a:pt x="295" y="59"/>
                </a:lnTo>
                <a:lnTo>
                  <a:pt x="295" y="59"/>
                </a:lnTo>
                <a:lnTo>
                  <a:pt x="295" y="58"/>
                </a:lnTo>
                <a:lnTo>
                  <a:pt x="295" y="58"/>
                </a:lnTo>
                <a:close/>
                <a:moveTo>
                  <a:pt x="267" y="67"/>
                </a:moveTo>
                <a:lnTo>
                  <a:pt x="267" y="67"/>
                </a:lnTo>
                <a:lnTo>
                  <a:pt x="267" y="64"/>
                </a:lnTo>
                <a:lnTo>
                  <a:pt x="267" y="64"/>
                </a:lnTo>
                <a:lnTo>
                  <a:pt x="265" y="67"/>
                </a:lnTo>
                <a:lnTo>
                  <a:pt x="265" y="67"/>
                </a:lnTo>
                <a:lnTo>
                  <a:pt x="267" y="67"/>
                </a:lnTo>
                <a:lnTo>
                  <a:pt x="267" y="67"/>
                </a:lnTo>
                <a:close/>
                <a:moveTo>
                  <a:pt x="91" y="300"/>
                </a:moveTo>
                <a:lnTo>
                  <a:pt x="91" y="300"/>
                </a:lnTo>
                <a:lnTo>
                  <a:pt x="89" y="298"/>
                </a:lnTo>
                <a:lnTo>
                  <a:pt x="89" y="298"/>
                </a:lnTo>
                <a:lnTo>
                  <a:pt x="91" y="301"/>
                </a:lnTo>
                <a:lnTo>
                  <a:pt x="91" y="301"/>
                </a:lnTo>
                <a:lnTo>
                  <a:pt x="91" y="300"/>
                </a:lnTo>
                <a:lnTo>
                  <a:pt x="91" y="300"/>
                </a:lnTo>
                <a:close/>
                <a:moveTo>
                  <a:pt x="111" y="183"/>
                </a:moveTo>
                <a:lnTo>
                  <a:pt x="111" y="183"/>
                </a:lnTo>
                <a:lnTo>
                  <a:pt x="111" y="183"/>
                </a:lnTo>
                <a:lnTo>
                  <a:pt x="111" y="183"/>
                </a:lnTo>
                <a:lnTo>
                  <a:pt x="113" y="182"/>
                </a:lnTo>
                <a:lnTo>
                  <a:pt x="113" y="182"/>
                </a:lnTo>
                <a:lnTo>
                  <a:pt x="113" y="182"/>
                </a:lnTo>
                <a:lnTo>
                  <a:pt x="113" y="182"/>
                </a:lnTo>
                <a:lnTo>
                  <a:pt x="111" y="183"/>
                </a:lnTo>
                <a:lnTo>
                  <a:pt x="111" y="183"/>
                </a:lnTo>
                <a:close/>
                <a:moveTo>
                  <a:pt x="155" y="237"/>
                </a:moveTo>
                <a:lnTo>
                  <a:pt x="155" y="237"/>
                </a:lnTo>
                <a:lnTo>
                  <a:pt x="153" y="237"/>
                </a:lnTo>
                <a:lnTo>
                  <a:pt x="153" y="237"/>
                </a:lnTo>
                <a:lnTo>
                  <a:pt x="155" y="238"/>
                </a:lnTo>
                <a:lnTo>
                  <a:pt x="155" y="238"/>
                </a:lnTo>
                <a:lnTo>
                  <a:pt x="155" y="237"/>
                </a:lnTo>
                <a:lnTo>
                  <a:pt x="155" y="237"/>
                </a:lnTo>
                <a:close/>
                <a:moveTo>
                  <a:pt x="95" y="236"/>
                </a:moveTo>
                <a:lnTo>
                  <a:pt x="95" y="236"/>
                </a:lnTo>
                <a:lnTo>
                  <a:pt x="94" y="237"/>
                </a:lnTo>
                <a:lnTo>
                  <a:pt x="94" y="238"/>
                </a:lnTo>
                <a:lnTo>
                  <a:pt x="94" y="238"/>
                </a:lnTo>
                <a:lnTo>
                  <a:pt x="95" y="236"/>
                </a:lnTo>
                <a:lnTo>
                  <a:pt x="95" y="236"/>
                </a:lnTo>
                <a:close/>
                <a:moveTo>
                  <a:pt x="75" y="283"/>
                </a:moveTo>
                <a:lnTo>
                  <a:pt x="75" y="283"/>
                </a:lnTo>
                <a:lnTo>
                  <a:pt x="74" y="284"/>
                </a:lnTo>
                <a:lnTo>
                  <a:pt x="75" y="284"/>
                </a:lnTo>
                <a:lnTo>
                  <a:pt x="75" y="284"/>
                </a:lnTo>
                <a:lnTo>
                  <a:pt x="75" y="283"/>
                </a:lnTo>
                <a:lnTo>
                  <a:pt x="75" y="283"/>
                </a:lnTo>
                <a:lnTo>
                  <a:pt x="75" y="283"/>
                </a:lnTo>
                <a:close/>
                <a:moveTo>
                  <a:pt x="61" y="308"/>
                </a:moveTo>
                <a:lnTo>
                  <a:pt x="61" y="308"/>
                </a:lnTo>
                <a:lnTo>
                  <a:pt x="64" y="308"/>
                </a:lnTo>
                <a:lnTo>
                  <a:pt x="64" y="308"/>
                </a:lnTo>
                <a:lnTo>
                  <a:pt x="64" y="308"/>
                </a:lnTo>
                <a:lnTo>
                  <a:pt x="64" y="308"/>
                </a:lnTo>
                <a:lnTo>
                  <a:pt x="62" y="307"/>
                </a:lnTo>
                <a:lnTo>
                  <a:pt x="62" y="307"/>
                </a:lnTo>
                <a:lnTo>
                  <a:pt x="61" y="308"/>
                </a:lnTo>
                <a:lnTo>
                  <a:pt x="61" y="308"/>
                </a:lnTo>
                <a:close/>
                <a:moveTo>
                  <a:pt x="84" y="337"/>
                </a:moveTo>
                <a:lnTo>
                  <a:pt x="84" y="337"/>
                </a:lnTo>
                <a:lnTo>
                  <a:pt x="84" y="334"/>
                </a:lnTo>
                <a:lnTo>
                  <a:pt x="84" y="334"/>
                </a:lnTo>
                <a:lnTo>
                  <a:pt x="84" y="335"/>
                </a:lnTo>
                <a:lnTo>
                  <a:pt x="84" y="335"/>
                </a:lnTo>
                <a:lnTo>
                  <a:pt x="84" y="337"/>
                </a:lnTo>
                <a:lnTo>
                  <a:pt x="84" y="337"/>
                </a:lnTo>
                <a:close/>
                <a:moveTo>
                  <a:pt x="307" y="81"/>
                </a:moveTo>
                <a:lnTo>
                  <a:pt x="307" y="81"/>
                </a:lnTo>
                <a:lnTo>
                  <a:pt x="305" y="81"/>
                </a:lnTo>
                <a:lnTo>
                  <a:pt x="304" y="82"/>
                </a:lnTo>
                <a:lnTo>
                  <a:pt x="304" y="82"/>
                </a:lnTo>
                <a:lnTo>
                  <a:pt x="307" y="81"/>
                </a:lnTo>
                <a:lnTo>
                  <a:pt x="307" y="81"/>
                </a:lnTo>
                <a:close/>
                <a:moveTo>
                  <a:pt x="318" y="42"/>
                </a:moveTo>
                <a:lnTo>
                  <a:pt x="318" y="42"/>
                </a:lnTo>
                <a:lnTo>
                  <a:pt x="318" y="42"/>
                </a:lnTo>
                <a:lnTo>
                  <a:pt x="318" y="42"/>
                </a:lnTo>
                <a:lnTo>
                  <a:pt x="319" y="47"/>
                </a:lnTo>
                <a:lnTo>
                  <a:pt x="319" y="47"/>
                </a:lnTo>
                <a:lnTo>
                  <a:pt x="319" y="47"/>
                </a:lnTo>
                <a:lnTo>
                  <a:pt x="319" y="47"/>
                </a:lnTo>
                <a:lnTo>
                  <a:pt x="318" y="42"/>
                </a:lnTo>
                <a:lnTo>
                  <a:pt x="318" y="42"/>
                </a:lnTo>
                <a:close/>
                <a:moveTo>
                  <a:pt x="240" y="184"/>
                </a:moveTo>
                <a:lnTo>
                  <a:pt x="240" y="184"/>
                </a:lnTo>
                <a:lnTo>
                  <a:pt x="238" y="186"/>
                </a:lnTo>
                <a:lnTo>
                  <a:pt x="238" y="187"/>
                </a:lnTo>
                <a:lnTo>
                  <a:pt x="238" y="187"/>
                </a:lnTo>
                <a:lnTo>
                  <a:pt x="240" y="184"/>
                </a:lnTo>
                <a:lnTo>
                  <a:pt x="240" y="184"/>
                </a:lnTo>
                <a:close/>
                <a:moveTo>
                  <a:pt x="79" y="291"/>
                </a:moveTo>
                <a:lnTo>
                  <a:pt x="79" y="291"/>
                </a:lnTo>
                <a:lnTo>
                  <a:pt x="79" y="292"/>
                </a:lnTo>
                <a:lnTo>
                  <a:pt x="81" y="292"/>
                </a:lnTo>
                <a:lnTo>
                  <a:pt x="81" y="292"/>
                </a:lnTo>
                <a:lnTo>
                  <a:pt x="81" y="292"/>
                </a:lnTo>
                <a:lnTo>
                  <a:pt x="79" y="291"/>
                </a:lnTo>
                <a:lnTo>
                  <a:pt x="79" y="291"/>
                </a:lnTo>
                <a:close/>
                <a:moveTo>
                  <a:pt x="57" y="307"/>
                </a:moveTo>
                <a:lnTo>
                  <a:pt x="57" y="307"/>
                </a:lnTo>
                <a:lnTo>
                  <a:pt x="57" y="308"/>
                </a:lnTo>
                <a:lnTo>
                  <a:pt x="57" y="308"/>
                </a:lnTo>
                <a:lnTo>
                  <a:pt x="58" y="308"/>
                </a:lnTo>
                <a:lnTo>
                  <a:pt x="57" y="307"/>
                </a:lnTo>
                <a:lnTo>
                  <a:pt x="57" y="307"/>
                </a:lnTo>
                <a:close/>
                <a:moveTo>
                  <a:pt x="98" y="244"/>
                </a:moveTo>
                <a:lnTo>
                  <a:pt x="98" y="244"/>
                </a:lnTo>
                <a:lnTo>
                  <a:pt x="96" y="246"/>
                </a:lnTo>
                <a:lnTo>
                  <a:pt x="96" y="247"/>
                </a:lnTo>
                <a:lnTo>
                  <a:pt x="96" y="247"/>
                </a:lnTo>
                <a:lnTo>
                  <a:pt x="98" y="244"/>
                </a:lnTo>
                <a:lnTo>
                  <a:pt x="98" y="244"/>
                </a:lnTo>
                <a:close/>
                <a:moveTo>
                  <a:pt x="210" y="236"/>
                </a:moveTo>
                <a:lnTo>
                  <a:pt x="210" y="236"/>
                </a:lnTo>
                <a:lnTo>
                  <a:pt x="210" y="236"/>
                </a:lnTo>
                <a:lnTo>
                  <a:pt x="210" y="236"/>
                </a:lnTo>
                <a:lnTo>
                  <a:pt x="209" y="236"/>
                </a:lnTo>
                <a:lnTo>
                  <a:pt x="209" y="236"/>
                </a:lnTo>
                <a:lnTo>
                  <a:pt x="210" y="237"/>
                </a:lnTo>
                <a:lnTo>
                  <a:pt x="210" y="237"/>
                </a:lnTo>
                <a:lnTo>
                  <a:pt x="210" y="237"/>
                </a:lnTo>
                <a:lnTo>
                  <a:pt x="210" y="237"/>
                </a:lnTo>
                <a:lnTo>
                  <a:pt x="210" y="236"/>
                </a:lnTo>
                <a:lnTo>
                  <a:pt x="210" y="236"/>
                </a:lnTo>
                <a:close/>
                <a:moveTo>
                  <a:pt x="119" y="250"/>
                </a:moveTo>
                <a:lnTo>
                  <a:pt x="119" y="250"/>
                </a:lnTo>
                <a:lnTo>
                  <a:pt x="118" y="253"/>
                </a:lnTo>
                <a:lnTo>
                  <a:pt x="118" y="253"/>
                </a:lnTo>
                <a:lnTo>
                  <a:pt x="119" y="251"/>
                </a:lnTo>
                <a:lnTo>
                  <a:pt x="119" y="250"/>
                </a:lnTo>
                <a:lnTo>
                  <a:pt x="119" y="250"/>
                </a:lnTo>
                <a:close/>
                <a:moveTo>
                  <a:pt x="119" y="234"/>
                </a:moveTo>
                <a:lnTo>
                  <a:pt x="119" y="234"/>
                </a:lnTo>
                <a:lnTo>
                  <a:pt x="119" y="230"/>
                </a:lnTo>
                <a:lnTo>
                  <a:pt x="119" y="230"/>
                </a:lnTo>
                <a:lnTo>
                  <a:pt x="119" y="231"/>
                </a:lnTo>
                <a:lnTo>
                  <a:pt x="119" y="234"/>
                </a:lnTo>
                <a:lnTo>
                  <a:pt x="119" y="234"/>
                </a:lnTo>
                <a:close/>
                <a:moveTo>
                  <a:pt x="290" y="62"/>
                </a:moveTo>
                <a:lnTo>
                  <a:pt x="290" y="62"/>
                </a:lnTo>
                <a:lnTo>
                  <a:pt x="291" y="61"/>
                </a:lnTo>
                <a:lnTo>
                  <a:pt x="290" y="61"/>
                </a:lnTo>
                <a:lnTo>
                  <a:pt x="290" y="61"/>
                </a:lnTo>
                <a:lnTo>
                  <a:pt x="290" y="61"/>
                </a:lnTo>
                <a:lnTo>
                  <a:pt x="290" y="62"/>
                </a:lnTo>
                <a:lnTo>
                  <a:pt x="290" y="62"/>
                </a:lnTo>
                <a:close/>
                <a:moveTo>
                  <a:pt x="256" y="57"/>
                </a:moveTo>
                <a:lnTo>
                  <a:pt x="256" y="57"/>
                </a:lnTo>
                <a:lnTo>
                  <a:pt x="257" y="55"/>
                </a:lnTo>
                <a:lnTo>
                  <a:pt x="258" y="55"/>
                </a:lnTo>
                <a:lnTo>
                  <a:pt x="258" y="55"/>
                </a:lnTo>
                <a:lnTo>
                  <a:pt x="258" y="54"/>
                </a:lnTo>
                <a:lnTo>
                  <a:pt x="258" y="54"/>
                </a:lnTo>
                <a:lnTo>
                  <a:pt x="256" y="57"/>
                </a:lnTo>
                <a:lnTo>
                  <a:pt x="256" y="57"/>
                </a:lnTo>
                <a:close/>
                <a:moveTo>
                  <a:pt x="275" y="145"/>
                </a:moveTo>
                <a:lnTo>
                  <a:pt x="275" y="145"/>
                </a:lnTo>
                <a:lnTo>
                  <a:pt x="275" y="145"/>
                </a:lnTo>
                <a:lnTo>
                  <a:pt x="275" y="145"/>
                </a:lnTo>
                <a:lnTo>
                  <a:pt x="277" y="140"/>
                </a:lnTo>
                <a:lnTo>
                  <a:pt x="277" y="140"/>
                </a:lnTo>
                <a:lnTo>
                  <a:pt x="277" y="140"/>
                </a:lnTo>
                <a:lnTo>
                  <a:pt x="277" y="140"/>
                </a:lnTo>
                <a:lnTo>
                  <a:pt x="275" y="145"/>
                </a:lnTo>
                <a:lnTo>
                  <a:pt x="275" y="145"/>
                </a:lnTo>
                <a:close/>
                <a:moveTo>
                  <a:pt x="297" y="40"/>
                </a:moveTo>
                <a:lnTo>
                  <a:pt x="297" y="40"/>
                </a:lnTo>
                <a:lnTo>
                  <a:pt x="297" y="40"/>
                </a:lnTo>
                <a:lnTo>
                  <a:pt x="297" y="40"/>
                </a:lnTo>
                <a:lnTo>
                  <a:pt x="298" y="37"/>
                </a:lnTo>
                <a:lnTo>
                  <a:pt x="298" y="37"/>
                </a:lnTo>
                <a:lnTo>
                  <a:pt x="298" y="37"/>
                </a:lnTo>
                <a:lnTo>
                  <a:pt x="298" y="37"/>
                </a:lnTo>
                <a:lnTo>
                  <a:pt x="297" y="40"/>
                </a:lnTo>
                <a:lnTo>
                  <a:pt x="297" y="40"/>
                </a:lnTo>
                <a:close/>
                <a:moveTo>
                  <a:pt x="133" y="257"/>
                </a:moveTo>
                <a:lnTo>
                  <a:pt x="133" y="257"/>
                </a:lnTo>
                <a:lnTo>
                  <a:pt x="135" y="257"/>
                </a:lnTo>
                <a:lnTo>
                  <a:pt x="136" y="257"/>
                </a:lnTo>
                <a:lnTo>
                  <a:pt x="136" y="257"/>
                </a:lnTo>
                <a:lnTo>
                  <a:pt x="135" y="257"/>
                </a:lnTo>
                <a:lnTo>
                  <a:pt x="133" y="257"/>
                </a:lnTo>
                <a:lnTo>
                  <a:pt x="133" y="257"/>
                </a:lnTo>
                <a:close/>
                <a:moveTo>
                  <a:pt x="65" y="297"/>
                </a:moveTo>
                <a:lnTo>
                  <a:pt x="65" y="297"/>
                </a:lnTo>
                <a:lnTo>
                  <a:pt x="65" y="297"/>
                </a:lnTo>
                <a:lnTo>
                  <a:pt x="65" y="297"/>
                </a:lnTo>
                <a:lnTo>
                  <a:pt x="67" y="294"/>
                </a:lnTo>
                <a:lnTo>
                  <a:pt x="67" y="294"/>
                </a:lnTo>
                <a:lnTo>
                  <a:pt x="65" y="297"/>
                </a:lnTo>
                <a:lnTo>
                  <a:pt x="65" y="297"/>
                </a:lnTo>
                <a:close/>
                <a:moveTo>
                  <a:pt x="308" y="89"/>
                </a:moveTo>
                <a:lnTo>
                  <a:pt x="308" y="89"/>
                </a:lnTo>
                <a:lnTo>
                  <a:pt x="307" y="89"/>
                </a:lnTo>
                <a:lnTo>
                  <a:pt x="307" y="89"/>
                </a:lnTo>
                <a:lnTo>
                  <a:pt x="308" y="89"/>
                </a:lnTo>
                <a:lnTo>
                  <a:pt x="308" y="89"/>
                </a:lnTo>
                <a:lnTo>
                  <a:pt x="308" y="89"/>
                </a:lnTo>
                <a:close/>
                <a:moveTo>
                  <a:pt x="128" y="224"/>
                </a:moveTo>
                <a:lnTo>
                  <a:pt x="128" y="224"/>
                </a:lnTo>
                <a:lnTo>
                  <a:pt x="128" y="223"/>
                </a:lnTo>
                <a:lnTo>
                  <a:pt x="128" y="221"/>
                </a:lnTo>
                <a:lnTo>
                  <a:pt x="128" y="221"/>
                </a:lnTo>
                <a:lnTo>
                  <a:pt x="128" y="224"/>
                </a:lnTo>
                <a:lnTo>
                  <a:pt x="128" y="224"/>
                </a:lnTo>
                <a:close/>
                <a:moveTo>
                  <a:pt x="170" y="247"/>
                </a:moveTo>
                <a:lnTo>
                  <a:pt x="170" y="247"/>
                </a:lnTo>
                <a:lnTo>
                  <a:pt x="172" y="246"/>
                </a:lnTo>
                <a:lnTo>
                  <a:pt x="172" y="246"/>
                </a:lnTo>
                <a:lnTo>
                  <a:pt x="170" y="246"/>
                </a:lnTo>
                <a:lnTo>
                  <a:pt x="170" y="246"/>
                </a:lnTo>
                <a:lnTo>
                  <a:pt x="170" y="247"/>
                </a:lnTo>
                <a:lnTo>
                  <a:pt x="170" y="247"/>
                </a:lnTo>
                <a:close/>
                <a:moveTo>
                  <a:pt x="247" y="68"/>
                </a:moveTo>
                <a:lnTo>
                  <a:pt x="247" y="68"/>
                </a:lnTo>
                <a:lnTo>
                  <a:pt x="248" y="68"/>
                </a:lnTo>
                <a:lnTo>
                  <a:pt x="248" y="68"/>
                </a:lnTo>
                <a:lnTo>
                  <a:pt x="250" y="68"/>
                </a:lnTo>
                <a:lnTo>
                  <a:pt x="250" y="68"/>
                </a:lnTo>
                <a:lnTo>
                  <a:pt x="250" y="67"/>
                </a:lnTo>
                <a:lnTo>
                  <a:pt x="250" y="67"/>
                </a:lnTo>
                <a:lnTo>
                  <a:pt x="247" y="68"/>
                </a:lnTo>
                <a:lnTo>
                  <a:pt x="247" y="68"/>
                </a:lnTo>
                <a:close/>
                <a:moveTo>
                  <a:pt x="64" y="274"/>
                </a:moveTo>
                <a:lnTo>
                  <a:pt x="64" y="274"/>
                </a:lnTo>
                <a:lnTo>
                  <a:pt x="65" y="274"/>
                </a:lnTo>
                <a:lnTo>
                  <a:pt x="65" y="273"/>
                </a:lnTo>
                <a:lnTo>
                  <a:pt x="65" y="273"/>
                </a:lnTo>
                <a:lnTo>
                  <a:pt x="64" y="274"/>
                </a:lnTo>
                <a:lnTo>
                  <a:pt x="64" y="274"/>
                </a:lnTo>
                <a:close/>
                <a:moveTo>
                  <a:pt x="261" y="116"/>
                </a:moveTo>
                <a:lnTo>
                  <a:pt x="261" y="116"/>
                </a:lnTo>
                <a:lnTo>
                  <a:pt x="263" y="116"/>
                </a:lnTo>
                <a:lnTo>
                  <a:pt x="263" y="115"/>
                </a:lnTo>
                <a:lnTo>
                  <a:pt x="263" y="115"/>
                </a:lnTo>
                <a:lnTo>
                  <a:pt x="261" y="116"/>
                </a:lnTo>
                <a:lnTo>
                  <a:pt x="261" y="116"/>
                </a:lnTo>
                <a:lnTo>
                  <a:pt x="261" y="116"/>
                </a:lnTo>
                <a:close/>
                <a:moveTo>
                  <a:pt x="71" y="315"/>
                </a:moveTo>
                <a:lnTo>
                  <a:pt x="71" y="315"/>
                </a:lnTo>
                <a:lnTo>
                  <a:pt x="71" y="314"/>
                </a:lnTo>
                <a:lnTo>
                  <a:pt x="71" y="314"/>
                </a:lnTo>
                <a:lnTo>
                  <a:pt x="71" y="314"/>
                </a:lnTo>
                <a:lnTo>
                  <a:pt x="71" y="315"/>
                </a:lnTo>
                <a:lnTo>
                  <a:pt x="71" y="315"/>
                </a:lnTo>
                <a:close/>
                <a:moveTo>
                  <a:pt x="54" y="335"/>
                </a:moveTo>
                <a:lnTo>
                  <a:pt x="54" y="335"/>
                </a:lnTo>
                <a:lnTo>
                  <a:pt x="54" y="337"/>
                </a:lnTo>
                <a:lnTo>
                  <a:pt x="54" y="337"/>
                </a:lnTo>
                <a:lnTo>
                  <a:pt x="55" y="337"/>
                </a:lnTo>
                <a:lnTo>
                  <a:pt x="55" y="337"/>
                </a:lnTo>
                <a:lnTo>
                  <a:pt x="55" y="337"/>
                </a:lnTo>
                <a:lnTo>
                  <a:pt x="55" y="337"/>
                </a:lnTo>
                <a:lnTo>
                  <a:pt x="54" y="335"/>
                </a:lnTo>
                <a:lnTo>
                  <a:pt x="54" y="335"/>
                </a:lnTo>
                <a:close/>
                <a:moveTo>
                  <a:pt x="291" y="92"/>
                </a:moveTo>
                <a:lnTo>
                  <a:pt x="291" y="92"/>
                </a:lnTo>
                <a:lnTo>
                  <a:pt x="291" y="94"/>
                </a:lnTo>
                <a:lnTo>
                  <a:pt x="291" y="94"/>
                </a:lnTo>
                <a:lnTo>
                  <a:pt x="292" y="92"/>
                </a:lnTo>
                <a:lnTo>
                  <a:pt x="292" y="92"/>
                </a:lnTo>
                <a:lnTo>
                  <a:pt x="291" y="92"/>
                </a:lnTo>
                <a:lnTo>
                  <a:pt x="291" y="92"/>
                </a:lnTo>
                <a:close/>
                <a:moveTo>
                  <a:pt x="281" y="91"/>
                </a:moveTo>
                <a:lnTo>
                  <a:pt x="281" y="91"/>
                </a:lnTo>
                <a:lnTo>
                  <a:pt x="281" y="91"/>
                </a:lnTo>
                <a:lnTo>
                  <a:pt x="281" y="91"/>
                </a:lnTo>
                <a:lnTo>
                  <a:pt x="283" y="89"/>
                </a:lnTo>
                <a:lnTo>
                  <a:pt x="283" y="89"/>
                </a:lnTo>
                <a:lnTo>
                  <a:pt x="283" y="89"/>
                </a:lnTo>
                <a:lnTo>
                  <a:pt x="283" y="89"/>
                </a:lnTo>
                <a:lnTo>
                  <a:pt x="281" y="91"/>
                </a:lnTo>
                <a:lnTo>
                  <a:pt x="281" y="91"/>
                </a:lnTo>
                <a:close/>
                <a:moveTo>
                  <a:pt x="67" y="327"/>
                </a:moveTo>
                <a:lnTo>
                  <a:pt x="67" y="327"/>
                </a:lnTo>
                <a:lnTo>
                  <a:pt x="67" y="325"/>
                </a:lnTo>
                <a:lnTo>
                  <a:pt x="65" y="324"/>
                </a:lnTo>
                <a:lnTo>
                  <a:pt x="65" y="324"/>
                </a:lnTo>
                <a:lnTo>
                  <a:pt x="67" y="327"/>
                </a:lnTo>
                <a:lnTo>
                  <a:pt x="67" y="327"/>
                </a:lnTo>
                <a:close/>
                <a:moveTo>
                  <a:pt x="85" y="342"/>
                </a:moveTo>
                <a:lnTo>
                  <a:pt x="85" y="342"/>
                </a:lnTo>
                <a:lnTo>
                  <a:pt x="85" y="344"/>
                </a:lnTo>
                <a:lnTo>
                  <a:pt x="85" y="344"/>
                </a:lnTo>
                <a:lnTo>
                  <a:pt x="86" y="344"/>
                </a:lnTo>
                <a:lnTo>
                  <a:pt x="86" y="344"/>
                </a:lnTo>
                <a:lnTo>
                  <a:pt x="85" y="342"/>
                </a:lnTo>
                <a:lnTo>
                  <a:pt x="85" y="342"/>
                </a:lnTo>
                <a:close/>
                <a:moveTo>
                  <a:pt x="214" y="234"/>
                </a:moveTo>
                <a:lnTo>
                  <a:pt x="214" y="234"/>
                </a:lnTo>
                <a:lnTo>
                  <a:pt x="213" y="236"/>
                </a:lnTo>
                <a:lnTo>
                  <a:pt x="213" y="237"/>
                </a:lnTo>
                <a:lnTo>
                  <a:pt x="213" y="237"/>
                </a:lnTo>
                <a:lnTo>
                  <a:pt x="214" y="234"/>
                </a:lnTo>
                <a:lnTo>
                  <a:pt x="214" y="234"/>
                </a:lnTo>
                <a:close/>
                <a:moveTo>
                  <a:pt x="126" y="236"/>
                </a:moveTo>
                <a:lnTo>
                  <a:pt x="126" y="236"/>
                </a:lnTo>
                <a:lnTo>
                  <a:pt x="126" y="237"/>
                </a:lnTo>
                <a:lnTo>
                  <a:pt x="128" y="238"/>
                </a:lnTo>
                <a:lnTo>
                  <a:pt x="128" y="238"/>
                </a:lnTo>
                <a:lnTo>
                  <a:pt x="126" y="236"/>
                </a:lnTo>
                <a:lnTo>
                  <a:pt x="126" y="236"/>
                </a:lnTo>
                <a:close/>
                <a:moveTo>
                  <a:pt x="216" y="203"/>
                </a:moveTo>
                <a:lnTo>
                  <a:pt x="216" y="203"/>
                </a:lnTo>
                <a:lnTo>
                  <a:pt x="214" y="203"/>
                </a:lnTo>
                <a:lnTo>
                  <a:pt x="214" y="204"/>
                </a:lnTo>
                <a:lnTo>
                  <a:pt x="214" y="204"/>
                </a:lnTo>
                <a:lnTo>
                  <a:pt x="214" y="203"/>
                </a:lnTo>
                <a:lnTo>
                  <a:pt x="216" y="203"/>
                </a:lnTo>
                <a:lnTo>
                  <a:pt x="216" y="203"/>
                </a:lnTo>
                <a:close/>
                <a:moveTo>
                  <a:pt x="59" y="337"/>
                </a:moveTo>
                <a:lnTo>
                  <a:pt x="59" y="337"/>
                </a:lnTo>
                <a:lnTo>
                  <a:pt x="58" y="337"/>
                </a:lnTo>
                <a:lnTo>
                  <a:pt x="58" y="337"/>
                </a:lnTo>
                <a:lnTo>
                  <a:pt x="61" y="337"/>
                </a:lnTo>
                <a:lnTo>
                  <a:pt x="61" y="337"/>
                </a:lnTo>
                <a:lnTo>
                  <a:pt x="59" y="337"/>
                </a:lnTo>
                <a:lnTo>
                  <a:pt x="59" y="337"/>
                </a:lnTo>
                <a:close/>
                <a:moveTo>
                  <a:pt x="64" y="311"/>
                </a:moveTo>
                <a:lnTo>
                  <a:pt x="64" y="311"/>
                </a:lnTo>
                <a:lnTo>
                  <a:pt x="62" y="311"/>
                </a:lnTo>
                <a:lnTo>
                  <a:pt x="62" y="311"/>
                </a:lnTo>
                <a:lnTo>
                  <a:pt x="64" y="312"/>
                </a:lnTo>
                <a:lnTo>
                  <a:pt x="64" y="312"/>
                </a:lnTo>
                <a:lnTo>
                  <a:pt x="64" y="311"/>
                </a:lnTo>
                <a:lnTo>
                  <a:pt x="64" y="311"/>
                </a:lnTo>
                <a:close/>
                <a:moveTo>
                  <a:pt x="223" y="189"/>
                </a:moveTo>
                <a:lnTo>
                  <a:pt x="223" y="189"/>
                </a:lnTo>
                <a:lnTo>
                  <a:pt x="224" y="187"/>
                </a:lnTo>
                <a:lnTo>
                  <a:pt x="224" y="187"/>
                </a:lnTo>
                <a:lnTo>
                  <a:pt x="224" y="187"/>
                </a:lnTo>
                <a:lnTo>
                  <a:pt x="224" y="187"/>
                </a:lnTo>
                <a:lnTo>
                  <a:pt x="223" y="187"/>
                </a:lnTo>
                <a:lnTo>
                  <a:pt x="223" y="189"/>
                </a:lnTo>
                <a:lnTo>
                  <a:pt x="223" y="189"/>
                </a:lnTo>
                <a:close/>
                <a:moveTo>
                  <a:pt x="143" y="243"/>
                </a:moveTo>
                <a:lnTo>
                  <a:pt x="143" y="243"/>
                </a:lnTo>
                <a:lnTo>
                  <a:pt x="142" y="241"/>
                </a:lnTo>
                <a:lnTo>
                  <a:pt x="142" y="243"/>
                </a:lnTo>
                <a:lnTo>
                  <a:pt x="142" y="243"/>
                </a:lnTo>
                <a:lnTo>
                  <a:pt x="143" y="243"/>
                </a:lnTo>
                <a:lnTo>
                  <a:pt x="143" y="243"/>
                </a:lnTo>
                <a:close/>
                <a:moveTo>
                  <a:pt x="236" y="71"/>
                </a:moveTo>
                <a:lnTo>
                  <a:pt x="236" y="71"/>
                </a:lnTo>
                <a:lnTo>
                  <a:pt x="236" y="69"/>
                </a:lnTo>
                <a:lnTo>
                  <a:pt x="234" y="69"/>
                </a:lnTo>
                <a:lnTo>
                  <a:pt x="234" y="69"/>
                </a:lnTo>
                <a:lnTo>
                  <a:pt x="236" y="71"/>
                </a:lnTo>
                <a:lnTo>
                  <a:pt x="236" y="71"/>
                </a:lnTo>
                <a:close/>
                <a:moveTo>
                  <a:pt x="246" y="152"/>
                </a:moveTo>
                <a:lnTo>
                  <a:pt x="246" y="152"/>
                </a:lnTo>
                <a:lnTo>
                  <a:pt x="246" y="152"/>
                </a:lnTo>
                <a:lnTo>
                  <a:pt x="246" y="152"/>
                </a:lnTo>
                <a:lnTo>
                  <a:pt x="247" y="149"/>
                </a:lnTo>
                <a:lnTo>
                  <a:pt x="247" y="149"/>
                </a:lnTo>
                <a:lnTo>
                  <a:pt x="246" y="150"/>
                </a:lnTo>
                <a:lnTo>
                  <a:pt x="246" y="152"/>
                </a:lnTo>
                <a:lnTo>
                  <a:pt x="246" y="152"/>
                </a:lnTo>
                <a:close/>
                <a:moveTo>
                  <a:pt x="149" y="244"/>
                </a:moveTo>
                <a:lnTo>
                  <a:pt x="149" y="244"/>
                </a:lnTo>
                <a:lnTo>
                  <a:pt x="148" y="244"/>
                </a:lnTo>
                <a:lnTo>
                  <a:pt x="146" y="244"/>
                </a:lnTo>
                <a:lnTo>
                  <a:pt x="146" y="244"/>
                </a:lnTo>
                <a:lnTo>
                  <a:pt x="149" y="244"/>
                </a:lnTo>
                <a:lnTo>
                  <a:pt x="149" y="244"/>
                </a:lnTo>
                <a:close/>
                <a:moveTo>
                  <a:pt x="65" y="241"/>
                </a:moveTo>
                <a:lnTo>
                  <a:pt x="65" y="241"/>
                </a:lnTo>
                <a:lnTo>
                  <a:pt x="65" y="240"/>
                </a:lnTo>
                <a:lnTo>
                  <a:pt x="64" y="240"/>
                </a:lnTo>
                <a:lnTo>
                  <a:pt x="64" y="240"/>
                </a:lnTo>
                <a:lnTo>
                  <a:pt x="64" y="240"/>
                </a:lnTo>
                <a:lnTo>
                  <a:pt x="65" y="241"/>
                </a:lnTo>
                <a:lnTo>
                  <a:pt x="65" y="241"/>
                </a:lnTo>
                <a:close/>
                <a:moveTo>
                  <a:pt x="99" y="206"/>
                </a:moveTo>
                <a:lnTo>
                  <a:pt x="99" y="206"/>
                </a:lnTo>
                <a:lnTo>
                  <a:pt x="99" y="206"/>
                </a:lnTo>
                <a:lnTo>
                  <a:pt x="99" y="206"/>
                </a:lnTo>
                <a:lnTo>
                  <a:pt x="98" y="203"/>
                </a:lnTo>
                <a:lnTo>
                  <a:pt x="98" y="203"/>
                </a:lnTo>
                <a:lnTo>
                  <a:pt x="99" y="206"/>
                </a:lnTo>
                <a:lnTo>
                  <a:pt x="99" y="206"/>
                </a:lnTo>
                <a:close/>
                <a:moveTo>
                  <a:pt x="224" y="213"/>
                </a:moveTo>
                <a:lnTo>
                  <a:pt x="224" y="213"/>
                </a:lnTo>
                <a:lnTo>
                  <a:pt x="223" y="213"/>
                </a:lnTo>
                <a:lnTo>
                  <a:pt x="223" y="214"/>
                </a:lnTo>
                <a:lnTo>
                  <a:pt x="223" y="214"/>
                </a:lnTo>
                <a:lnTo>
                  <a:pt x="224" y="213"/>
                </a:lnTo>
                <a:lnTo>
                  <a:pt x="224" y="213"/>
                </a:lnTo>
                <a:close/>
                <a:moveTo>
                  <a:pt x="254" y="76"/>
                </a:moveTo>
                <a:lnTo>
                  <a:pt x="254" y="76"/>
                </a:lnTo>
                <a:lnTo>
                  <a:pt x="253" y="76"/>
                </a:lnTo>
                <a:lnTo>
                  <a:pt x="251" y="76"/>
                </a:lnTo>
                <a:lnTo>
                  <a:pt x="251" y="76"/>
                </a:lnTo>
                <a:lnTo>
                  <a:pt x="254" y="76"/>
                </a:lnTo>
                <a:lnTo>
                  <a:pt x="254" y="76"/>
                </a:lnTo>
                <a:close/>
                <a:moveTo>
                  <a:pt x="264" y="79"/>
                </a:moveTo>
                <a:lnTo>
                  <a:pt x="264" y="79"/>
                </a:lnTo>
                <a:lnTo>
                  <a:pt x="263" y="76"/>
                </a:lnTo>
                <a:lnTo>
                  <a:pt x="263" y="76"/>
                </a:lnTo>
                <a:lnTo>
                  <a:pt x="264" y="79"/>
                </a:lnTo>
                <a:lnTo>
                  <a:pt x="264" y="79"/>
                </a:lnTo>
                <a:close/>
                <a:moveTo>
                  <a:pt x="290" y="81"/>
                </a:moveTo>
                <a:lnTo>
                  <a:pt x="290" y="81"/>
                </a:lnTo>
                <a:lnTo>
                  <a:pt x="288" y="81"/>
                </a:lnTo>
                <a:lnTo>
                  <a:pt x="288" y="81"/>
                </a:lnTo>
                <a:lnTo>
                  <a:pt x="288" y="82"/>
                </a:lnTo>
                <a:lnTo>
                  <a:pt x="288" y="82"/>
                </a:lnTo>
                <a:lnTo>
                  <a:pt x="290" y="81"/>
                </a:lnTo>
                <a:lnTo>
                  <a:pt x="290" y="81"/>
                </a:lnTo>
                <a:close/>
                <a:moveTo>
                  <a:pt x="49" y="278"/>
                </a:moveTo>
                <a:lnTo>
                  <a:pt x="49" y="278"/>
                </a:lnTo>
                <a:lnTo>
                  <a:pt x="48" y="281"/>
                </a:lnTo>
                <a:lnTo>
                  <a:pt x="48" y="281"/>
                </a:lnTo>
                <a:lnTo>
                  <a:pt x="49" y="278"/>
                </a:lnTo>
                <a:lnTo>
                  <a:pt x="49" y="278"/>
                </a:lnTo>
                <a:close/>
                <a:moveTo>
                  <a:pt x="159" y="244"/>
                </a:moveTo>
                <a:lnTo>
                  <a:pt x="159" y="244"/>
                </a:lnTo>
                <a:lnTo>
                  <a:pt x="160" y="246"/>
                </a:lnTo>
                <a:lnTo>
                  <a:pt x="160" y="246"/>
                </a:lnTo>
                <a:lnTo>
                  <a:pt x="160" y="244"/>
                </a:lnTo>
                <a:lnTo>
                  <a:pt x="159" y="244"/>
                </a:lnTo>
                <a:lnTo>
                  <a:pt x="159" y="244"/>
                </a:lnTo>
                <a:close/>
                <a:moveTo>
                  <a:pt x="182" y="246"/>
                </a:moveTo>
                <a:lnTo>
                  <a:pt x="182" y="246"/>
                </a:lnTo>
                <a:lnTo>
                  <a:pt x="183" y="246"/>
                </a:lnTo>
                <a:lnTo>
                  <a:pt x="183" y="246"/>
                </a:lnTo>
                <a:lnTo>
                  <a:pt x="182" y="246"/>
                </a:lnTo>
                <a:lnTo>
                  <a:pt x="182" y="246"/>
                </a:lnTo>
                <a:close/>
                <a:moveTo>
                  <a:pt x="219" y="197"/>
                </a:moveTo>
                <a:lnTo>
                  <a:pt x="219" y="197"/>
                </a:lnTo>
                <a:lnTo>
                  <a:pt x="219" y="197"/>
                </a:lnTo>
                <a:lnTo>
                  <a:pt x="219" y="197"/>
                </a:lnTo>
                <a:lnTo>
                  <a:pt x="217" y="197"/>
                </a:lnTo>
                <a:lnTo>
                  <a:pt x="217" y="199"/>
                </a:lnTo>
                <a:lnTo>
                  <a:pt x="217" y="199"/>
                </a:lnTo>
                <a:lnTo>
                  <a:pt x="219" y="197"/>
                </a:lnTo>
                <a:lnTo>
                  <a:pt x="219" y="197"/>
                </a:lnTo>
                <a:close/>
                <a:moveTo>
                  <a:pt x="85" y="329"/>
                </a:moveTo>
                <a:lnTo>
                  <a:pt x="85" y="329"/>
                </a:lnTo>
                <a:lnTo>
                  <a:pt x="86" y="331"/>
                </a:lnTo>
                <a:lnTo>
                  <a:pt x="86" y="331"/>
                </a:lnTo>
                <a:lnTo>
                  <a:pt x="86" y="329"/>
                </a:lnTo>
                <a:lnTo>
                  <a:pt x="86" y="329"/>
                </a:lnTo>
                <a:lnTo>
                  <a:pt x="85" y="329"/>
                </a:lnTo>
                <a:lnTo>
                  <a:pt x="85" y="329"/>
                </a:lnTo>
                <a:close/>
                <a:moveTo>
                  <a:pt x="271" y="68"/>
                </a:moveTo>
                <a:lnTo>
                  <a:pt x="271" y="68"/>
                </a:lnTo>
                <a:lnTo>
                  <a:pt x="273" y="68"/>
                </a:lnTo>
                <a:lnTo>
                  <a:pt x="273" y="67"/>
                </a:lnTo>
                <a:lnTo>
                  <a:pt x="273" y="67"/>
                </a:lnTo>
                <a:lnTo>
                  <a:pt x="273" y="67"/>
                </a:lnTo>
                <a:lnTo>
                  <a:pt x="273" y="67"/>
                </a:lnTo>
                <a:lnTo>
                  <a:pt x="271" y="68"/>
                </a:lnTo>
                <a:lnTo>
                  <a:pt x="271" y="68"/>
                </a:lnTo>
                <a:close/>
                <a:moveTo>
                  <a:pt x="115" y="221"/>
                </a:moveTo>
                <a:lnTo>
                  <a:pt x="115" y="221"/>
                </a:lnTo>
                <a:lnTo>
                  <a:pt x="116" y="221"/>
                </a:lnTo>
                <a:lnTo>
                  <a:pt x="116" y="220"/>
                </a:lnTo>
                <a:lnTo>
                  <a:pt x="116" y="220"/>
                </a:lnTo>
                <a:lnTo>
                  <a:pt x="115" y="221"/>
                </a:lnTo>
                <a:lnTo>
                  <a:pt x="115" y="221"/>
                </a:lnTo>
                <a:close/>
                <a:moveTo>
                  <a:pt x="58" y="254"/>
                </a:moveTo>
                <a:lnTo>
                  <a:pt x="58" y="254"/>
                </a:lnTo>
                <a:lnTo>
                  <a:pt x="58" y="257"/>
                </a:lnTo>
                <a:lnTo>
                  <a:pt x="58" y="257"/>
                </a:lnTo>
                <a:lnTo>
                  <a:pt x="58" y="257"/>
                </a:lnTo>
                <a:lnTo>
                  <a:pt x="58" y="257"/>
                </a:lnTo>
                <a:lnTo>
                  <a:pt x="58" y="254"/>
                </a:lnTo>
                <a:lnTo>
                  <a:pt x="58" y="254"/>
                </a:lnTo>
                <a:close/>
                <a:moveTo>
                  <a:pt x="71" y="297"/>
                </a:moveTo>
                <a:lnTo>
                  <a:pt x="71" y="297"/>
                </a:lnTo>
                <a:lnTo>
                  <a:pt x="71" y="295"/>
                </a:lnTo>
                <a:lnTo>
                  <a:pt x="71" y="295"/>
                </a:lnTo>
                <a:lnTo>
                  <a:pt x="69" y="298"/>
                </a:lnTo>
                <a:lnTo>
                  <a:pt x="69" y="298"/>
                </a:lnTo>
                <a:lnTo>
                  <a:pt x="71" y="297"/>
                </a:lnTo>
                <a:lnTo>
                  <a:pt x="71" y="297"/>
                </a:lnTo>
                <a:close/>
                <a:moveTo>
                  <a:pt x="281" y="76"/>
                </a:moveTo>
                <a:lnTo>
                  <a:pt x="281" y="76"/>
                </a:lnTo>
                <a:lnTo>
                  <a:pt x="283" y="78"/>
                </a:lnTo>
                <a:lnTo>
                  <a:pt x="283" y="78"/>
                </a:lnTo>
                <a:lnTo>
                  <a:pt x="283" y="78"/>
                </a:lnTo>
                <a:lnTo>
                  <a:pt x="281" y="76"/>
                </a:lnTo>
                <a:lnTo>
                  <a:pt x="281" y="76"/>
                </a:lnTo>
                <a:close/>
                <a:moveTo>
                  <a:pt x="143" y="240"/>
                </a:moveTo>
                <a:lnTo>
                  <a:pt x="143" y="240"/>
                </a:lnTo>
                <a:lnTo>
                  <a:pt x="145" y="240"/>
                </a:lnTo>
                <a:lnTo>
                  <a:pt x="145" y="240"/>
                </a:lnTo>
                <a:lnTo>
                  <a:pt x="145" y="240"/>
                </a:lnTo>
                <a:lnTo>
                  <a:pt x="145" y="240"/>
                </a:lnTo>
                <a:lnTo>
                  <a:pt x="145" y="238"/>
                </a:lnTo>
                <a:lnTo>
                  <a:pt x="143" y="240"/>
                </a:lnTo>
                <a:lnTo>
                  <a:pt x="143" y="240"/>
                </a:lnTo>
                <a:close/>
                <a:moveTo>
                  <a:pt x="99" y="236"/>
                </a:moveTo>
                <a:lnTo>
                  <a:pt x="99" y="236"/>
                </a:lnTo>
                <a:lnTo>
                  <a:pt x="99" y="236"/>
                </a:lnTo>
                <a:lnTo>
                  <a:pt x="99" y="236"/>
                </a:lnTo>
                <a:lnTo>
                  <a:pt x="99" y="236"/>
                </a:lnTo>
                <a:lnTo>
                  <a:pt x="99" y="236"/>
                </a:lnTo>
                <a:lnTo>
                  <a:pt x="99" y="236"/>
                </a:lnTo>
                <a:lnTo>
                  <a:pt x="99" y="236"/>
                </a:lnTo>
                <a:close/>
                <a:moveTo>
                  <a:pt x="204" y="234"/>
                </a:moveTo>
                <a:lnTo>
                  <a:pt x="204" y="234"/>
                </a:lnTo>
                <a:lnTo>
                  <a:pt x="204" y="234"/>
                </a:lnTo>
                <a:lnTo>
                  <a:pt x="204" y="234"/>
                </a:lnTo>
                <a:lnTo>
                  <a:pt x="206" y="234"/>
                </a:lnTo>
                <a:lnTo>
                  <a:pt x="206" y="234"/>
                </a:lnTo>
                <a:lnTo>
                  <a:pt x="206" y="233"/>
                </a:lnTo>
                <a:lnTo>
                  <a:pt x="206" y="233"/>
                </a:lnTo>
                <a:lnTo>
                  <a:pt x="204" y="234"/>
                </a:lnTo>
                <a:lnTo>
                  <a:pt x="204" y="234"/>
                </a:lnTo>
                <a:close/>
                <a:moveTo>
                  <a:pt x="112" y="196"/>
                </a:moveTo>
                <a:lnTo>
                  <a:pt x="112" y="196"/>
                </a:lnTo>
                <a:lnTo>
                  <a:pt x="112" y="197"/>
                </a:lnTo>
                <a:lnTo>
                  <a:pt x="112" y="197"/>
                </a:lnTo>
                <a:lnTo>
                  <a:pt x="113" y="196"/>
                </a:lnTo>
                <a:lnTo>
                  <a:pt x="113" y="196"/>
                </a:lnTo>
                <a:lnTo>
                  <a:pt x="113" y="194"/>
                </a:lnTo>
                <a:lnTo>
                  <a:pt x="113" y="194"/>
                </a:lnTo>
                <a:lnTo>
                  <a:pt x="112" y="196"/>
                </a:lnTo>
                <a:lnTo>
                  <a:pt x="112" y="196"/>
                </a:lnTo>
                <a:close/>
                <a:moveTo>
                  <a:pt x="264" y="74"/>
                </a:moveTo>
                <a:lnTo>
                  <a:pt x="264" y="74"/>
                </a:lnTo>
                <a:lnTo>
                  <a:pt x="264" y="74"/>
                </a:lnTo>
                <a:lnTo>
                  <a:pt x="263" y="74"/>
                </a:lnTo>
                <a:lnTo>
                  <a:pt x="263" y="74"/>
                </a:lnTo>
                <a:lnTo>
                  <a:pt x="264" y="74"/>
                </a:lnTo>
                <a:lnTo>
                  <a:pt x="264" y="74"/>
                </a:lnTo>
                <a:close/>
                <a:moveTo>
                  <a:pt x="268" y="132"/>
                </a:moveTo>
                <a:lnTo>
                  <a:pt x="268" y="132"/>
                </a:lnTo>
                <a:lnTo>
                  <a:pt x="268" y="132"/>
                </a:lnTo>
                <a:lnTo>
                  <a:pt x="268" y="132"/>
                </a:lnTo>
                <a:lnTo>
                  <a:pt x="267" y="133"/>
                </a:lnTo>
                <a:lnTo>
                  <a:pt x="267" y="133"/>
                </a:lnTo>
                <a:lnTo>
                  <a:pt x="267" y="133"/>
                </a:lnTo>
                <a:lnTo>
                  <a:pt x="267" y="133"/>
                </a:lnTo>
                <a:lnTo>
                  <a:pt x="268" y="132"/>
                </a:lnTo>
                <a:lnTo>
                  <a:pt x="268" y="132"/>
                </a:lnTo>
                <a:close/>
                <a:moveTo>
                  <a:pt x="261" y="130"/>
                </a:moveTo>
                <a:lnTo>
                  <a:pt x="261" y="130"/>
                </a:lnTo>
                <a:lnTo>
                  <a:pt x="263" y="129"/>
                </a:lnTo>
                <a:lnTo>
                  <a:pt x="263" y="129"/>
                </a:lnTo>
                <a:lnTo>
                  <a:pt x="261" y="130"/>
                </a:lnTo>
                <a:lnTo>
                  <a:pt x="261" y="130"/>
                </a:lnTo>
                <a:close/>
                <a:moveTo>
                  <a:pt x="129" y="229"/>
                </a:moveTo>
                <a:lnTo>
                  <a:pt x="129" y="229"/>
                </a:lnTo>
                <a:lnTo>
                  <a:pt x="128" y="230"/>
                </a:lnTo>
                <a:lnTo>
                  <a:pt x="128" y="230"/>
                </a:lnTo>
                <a:lnTo>
                  <a:pt x="129" y="230"/>
                </a:lnTo>
                <a:lnTo>
                  <a:pt x="129" y="229"/>
                </a:lnTo>
                <a:lnTo>
                  <a:pt x="129" y="229"/>
                </a:lnTo>
                <a:close/>
                <a:moveTo>
                  <a:pt x="231" y="71"/>
                </a:moveTo>
                <a:lnTo>
                  <a:pt x="231" y="71"/>
                </a:lnTo>
                <a:lnTo>
                  <a:pt x="231" y="71"/>
                </a:lnTo>
                <a:lnTo>
                  <a:pt x="231" y="71"/>
                </a:lnTo>
                <a:lnTo>
                  <a:pt x="231" y="69"/>
                </a:lnTo>
                <a:lnTo>
                  <a:pt x="231" y="69"/>
                </a:lnTo>
                <a:lnTo>
                  <a:pt x="231" y="71"/>
                </a:lnTo>
                <a:lnTo>
                  <a:pt x="231" y="71"/>
                </a:lnTo>
                <a:lnTo>
                  <a:pt x="231" y="71"/>
                </a:lnTo>
                <a:close/>
                <a:moveTo>
                  <a:pt x="79" y="335"/>
                </a:moveTo>
                <a:lnTo>
                  <a:pt x="79" y="335"/>
                </a:lnTo>
                <a:lnTo>
                  <a:pt x="81" y="335"/>
                </a:lnTo>
                <a:lnTo>
                  <a:pt x="81" y="335"/>
                </a:lnTo>
                <a:lnTo>
                  <a:pt x="81" y="334"/>
                </a:lnTo>
                <a:lnTo>
                  <a:pt x="81" y="334"/>
                </a:lnTo>
                <a:lnTo>
                  <a:pt x="79" y="335"/>
                </a:lnTo>
                <a:lnTo>
                  <a:pt x="79" y="335"/>
                </a:lnTo>
                <a:close/>
                <a:moveTo>
                  <a:pt x="72" y="328"/>
                </a:moveTo>
                <a:lnTo>
                  <a:pt x="72" y="328"/>
                </a:lnTo>
                <a:lnTo>
                  <a:pt x="71" y="327"/>
                </a:lnTo>
                <a:lnTo>
                  <a:pt x="71" y="327"/>
                </a:lnTo>
                <a:lnTo>
                  <a:pt x="71" y="327"/>
                </a:lnTo>
                <a:lnTo>
                  <a:pt x="71" y="327"/>
                </a:lnTo>
                <a:lnTo>
                  <a:pt x="72" y="328"/>
                </a:lnTo>
                <a:lnTo>
                  <a:pt x="72" y="328"/>
                </a:lnTo>
                <a:close/>
                <a:moveTo>
                  <a:pt x="301" y="88"/>
                </a:moveTo>
                <a:lnTo>
                  <a:pt x="301" y="88"/>
                </a:lnTo>
                <a:lnTo>
                  <a:pt x="300" y="88"/>
                </a:lnTo>
                <a:lnTo>
                  <a:pt x="300" y="88"/>
                </a:lnTo>
                <a:lnTo>
                  <a:pt x="301" y="88"/>
                </a:lnTo>
                <a:lnTo>
                  <a:pt x="301" y="88"/>
                </a:lnTo>
                <a:close/>
                <a:moveTo>
                  <a:pt x="264" y="112"/>
                </a:moveTo>
                <a:lnTo>
                  <a:pt x="264" y="112"/>
                </a:lnTo>
                <a:lnTo>
                  <a:pt x="264" y="111"/>
                </a:lnTo>
                <a:lnTo>
                  <a:pt x="264" y="111"/>
                </a:lnTo>
                <a:lnTo>
                  <a:pt x="264" y="112"/>
                </a:lnTo>
                <a:lnTo>
                  <a:pt x="264" y="112"/>
                </a:lnTo>
                <a:close/>
                <a:moveTo>
                  <a:pt x="261" y="143"/>
                </a:moveTo>
                <a:lnTo>
                  <a:pt x="261" y="143"/>
                </a:lnTo>
                <a:lnTo>
                  <a:pt x="263" y="143"/>
                </a:lnTo>
                <a:lnTo>
                  <a:pt x="263" y="143"/>
                </a:lnTo>
                <a:lnTo>
                  <a:pt x="261" y="143"/>
                </a:lnTo>
                <a:lnTo>
                  <a:pt x="261" y="143"/>
                </a:lnTo>
                <a:lnTo>
                  <a:pt x="261" y="143"/>
                </a:lnTo>
                <a:close/>
                <a:moveTo>
                  <a:pt x="82" y="302"/>
                </a:moveTo>
                <a:lnTo>
                  <a:pt x="82" y="302"/>
                </a:lnTo>
                <a:lnTo>
                  <a:pt x="82" y="302"/>
                </a:lnTo>
                <a:lnTo>
                  <a:pt x="82" y="302"/>
                </a:lnTo>
                <a:lnTo>
                  <a:pt x="84" y="301"/>
                </a:lnTo>
                <a:lnTo>
                  <a:pt x="84" y="301"/>
                </a:lnTo>
                <a:lnTo>
                  <a:pt x="82" y="301"/>
                </a:lnTo>
                <a:lnTo>
                  <a:pt x="82" y="301"/>
                </a:lnTo>
                <a:lnTo>
                  <a:pt x="82" y="302"/>
                </a:lnTo>
                <a:lnTo>
                  <a:pt x="82" y="302"/>
                </a:lnTo>
                <a:close/>
                <a:moveTo>
                  <a:pt x="89" y="304"/>
                </a:moveTo>
                <a:lnTo>
                  <a:pt x="89" y="304"/>
                </a:lnTo>
                <a:lnTo>
                  <a:pt x="89" y="305"/>
                </a:lnTo>
                <a:lnTo>
                  <a:pt x="89" y="305"/>
                </a:lnTo>
                <a:lnTo>
                  <a:pt x="89" y="305"/>
                </a:lnTo>
                <a:lnTo>
                  <a:pt x="89" y="304"/>
                </a:lnTo>
                <a:lnTo>
                  <a:pt x="89" y="304"/>
                </a:lnTo>
                <a:close/>
                <a:moveTo>
                  <a:pt x="153" y="233"/>
                </a:moveTo>
                <a:lnTo>
                  <a:pt x="153" y="233"/>
                </a:lnTo>
                <a:lnTo>
                  <a:pt x="153" y="234"/>
                </a:lnTo>
                <a:lnTo>
                  <a:pt x="155" y="234"/>
                </a:lnTo>
                <a:lnTo>
                  <a:pt x="155" y="234"/>
                </a:lnTo>
                <a:lnTo>
                  <a:pt x="153" y="233"/>
                </a:lnTo>
                <a:lnTo>
                  <a:pt x="153" y="233"/>
                </a:lnTo>
                <a:close/>
                <a:moveTo>
                  <a:pt x="298" y="57"/>
                </a:moveTo>
                <a:lnTo>
                  <a:pt x="298" y="57"/>
                </a:lnTo>
                <a:lnTo>
                  <a:pt x="300" y="55"/>
                </a:lnTo>
                <a:lnTo>
                  <a:pt x="300" y="55"/>
                </a:lnTo>
                <a:lnTo>
                  <a:pt x="300" y="55"/>
                </a:lnTo>
                <a:lnTo>
                  <a:pt x="298" y="57"/>
                </a:lnTo>
                <a:lnTo>
                  <a:pt x="298" y="57"/>
                </a:lnTo>
                <a:close/>
                <a:moveTo>
                  <a:pt x="112" y="256"/>
                </a:moveTo>
                <a:lnTo>
                  <a:pt x="112" y="256"/>
                </a:lnTo>
                <a:lnTo>
                  <a:pt x="113" y="254"/>
                </a:lnTo>
                <a:lnTo>
                  <a:pt x="113" y="254"/>
                </a:lnTo>
                <a:lnTo>
                  <a:pt x="112" y="254"/>
                </a:lnTo>
                <a:lnTo>
                  <a:pt x="112" y="256"/>
                </a:lnTo>
                <a:lnTo>
                  <a:pt x="112" y="256"/>
                </a:lnTo>
                <a:close/>
                <a:moveTo>
                  <a:pt x="78" y="322"/>
                </a:moveTo>
                <a:lnTo>
                  <a:pt x="78" y="322"/>
                </a:lnTo>
                <a:lnTo>
                  <a:pt x="79" y="321"/>
                </a:lnTo>
                <a:lnTo>
                  <a:pt x="78" y="321"/>
                </a:lnTo>
                <a:lnTo>
                  <a:pt x="78" y="321"/>
                </a:lnTo>
                <a:lnTo>
                  <a:pt x="78" y="322"/>
                </a:lnTo>
                <a:lnTo>
                  <a:pt x="78" y="322"/>
                </a:lnTo>
                <a:close/>
                <a:moveTo>
                  <a:pt x="274" y="146"/>
                </a:moveTo>
                <a:lnTo>
                  <a:pt x="274" y="146"/>
                </a:lnTo>
                <a:lnTo>
                  <a:pt x="274" y="148"/>
                </a:lnTo>
                <a:lnTo>
                  <a:pt x="274" y="148"/>
                </a:lnTo>
                <a:lnTo>
                  <a:pt x="275" y="145"/>
                </a:lnTo>
                <a:lnTo>
                  <a:pt x="275" y="145"/>
                </a:lnTo>
                <a:lnTo>
                  <a:pt x="275" y="145"/>
                </a:lnTo>
                <a:lnTo>
                  <a:pt x="275" y="145"/>
                </a:lnTo>
                <a:lnTo>
                  <a:pt x="274" y="146"/>
                </a:lnTo>
                <a:lnTo>
                  <a:pt x="274" y="146"/>
                </a:lnTo>
                <a:close/>
                <a:moveTo>
                  <a:pt x="271" y="64"/>
                </a:moveTo>
                <a:lnTo>
                  <a:pt x="271" y="64"/>
                </a:lnTo>
                <a:lnTo>
                  <a:pt x="271" y="64"/>
                </a:lnTo>
                <a:lnTo>
                  <a:pt x="271" y="64"/>
                </a:lnTo>
                <a:lnTo>
                  <a:pt x="270" y="65"/>
                </a:lnTo>
                <a:lnTo>
                  <a:pt x="270" y="65"/>
                </a:lnTo>
                <a:lnTo>
                  <a:pt x="271" y="64"/>
                </a:lnTo>
                <a:lnTo>
                  <a:pt x="271" y="64"/>
                </a:lnTo>
                <a:close/>
                <a:moveTo>
                  <a:pt x="72" y="234"/>
                </a:moveTo>
                <a:lnTo>
                  <a:pt x="72" y="234"/>
                </a:lnTo>
                <a:lnTo>
                  <a:pt x="72" y="234"/>
                </a:lnTo>
                <a:lnTo>
                  <a:pt x="72" y="234"/>
                </a:lnTo>
                <a:lnTo>
                  <a:pt x="72" y="236"/>
                </a:lnTo>
                <a:lnTo>
                  <a:pt x="72" y="236"/>
                </a:lnTo>
                <a:lnTo>
                  <a:pt x="72" y="236"/>
                </a:lnTo>
                <a:lnTo>
                  <a:pt x="72" y="236"/>
                </a:lnTo>
                <a:lnTo>
                  <a:pt x="72" y="234"/>
                </a:lnTo>
                <a:lnTo>
                  <a:pt x="72" y="234"/>
                </a:lnTo>
                <a:close/>
                <a:moveTo>
                  <a:pt x="169" y="237"/>
                </a:moveTo>
                <a:lnTo>
                  <a:pt x="169" y="237"/>
                </a:lnTo>
                <a:lnTo>
                  <a:pt x="169" y="237"/>
                </a:lnTo>
                <a:lnTo>
                  <a:pt x="169" y="237"/>
                </a:lnTo>
                <a:lnTo>
                  <a:pt x="167" y="236"/>
                </a:lnTo>
                <a:lnTo>
                  <a:pt x="167" y="236"/>
                </a:lnTo>
                <a:lnTo>
                  <a:pt x="167" y="237"/>
                </a:lnTo>
                <a:lnTo>
                  <a:pt x="167" y="237"/>
                </a:lnTo>
                <a:lnTo>
                  <a:pt x="169" y="237"/>
                </a:lnTo>
                <a:lnTo>
                  <a:pt x="169" y="237"/>
                </a:lnTo>
                <a:close/>
                <a:moveTo>
                  <a:pt x="237" y="192"/>
                </a:moveTo>
                <a:lnTo>
                  <a:pt x="237" y="192"/>
                </a:lnTo>
                <a:lnTo>
                  <a:pt x="237" y="192"/>
                </a:lnTo>
                <a:lnTo>
                  <a:pt x="237" y="192"/>
                </a:lnTo>
                <a:lnTo>
                  <a:pt x="236" y="193"/>
                </a:lnTo>
                <a:lnTo>
                  <a:pt x="236" y="193"/>
                </a:lnTo>
                <a:lnTo>
                  <a:pt x="236" y="193"/>
                </a:lnTo>
                <a:lnTo>
                  <a:pt x="236" y="193"/>
                </a:lnTo>
                <a:lnTo>
                  <a:pt x="237" y="192"/>
                </a:lnTo>
                <a:lnTo>
                  <a:pt x="237" y="192"/>
                </a:lnTo>
                <a:close/>
                <a:moveTo>
                  <a:pt x="40" y="295"/>
                </a:moveTo>
                <a:lnTo>
                  <a:pt x="40" y="295"/>
                </a:lnTo>
                <a:lnTo>
                  <a:pt x="40" y="297"/>
                </a:lnTo>
                <a:lnTo>
                  <a:pt x="40" y="297"/>
                </a:lnTo>
                <a:lnTo>
                  <a:pt x="40" y="297"/>
                </a:lnTo>
                <a:lnTo>
                  <a:pt x="40" y="295"/>
                </a:lnTo>
                <a:lnTo>
                  <a:pt x="40" y="295"/>
                </a:lnTo>
                <a:lnTo>
                  <a:pt x="40" y="295"/>
                </a:lnTo>
                <a:lnTo>
                  <a:pt x="40" y="295"/>
                </a:lnTo>
                <a:close/>
                <a:moveTo>
                  <a:pt x="109" y="244"/>
                </a:moveTo>
                <a:lnTo>
                  <a:pt x="109" y="244"/>
                </a:lnTo>
                <a:lnTo>
                  <a:pt x="109" y="246"/>
                </a:lnTo>
                <a:lnTo>
                  <a:pt x="109" y="246"/>
                </a:lnTo>
                <a:lnTo>
                  <a:pt x="109" y="244"/>
                </a:lnTo>
                <a:lnTo>
                  <a:pt x="109" y="244"/>
                </a:lnTo>
                <a:close/>
                <a:moveTo>
                  <a:pt x="260" y="58"/>
                </a:moveTo>
                <a:lnTo>
                  <a:pt x="260" y="58"/>
                </a:lnTo>
                <a:lnTo>
                  <a:pt x="261" y="57"/>
                </a:lnTo>
                <a:lnTo>
                  <a:pt x="261" y="57"/>
                </a:lnTo>
                <a:lnTo>
                  <a:pt x="260" y="58"/>
                </a:lnTo>
                <a:lnTo>
                  <a:pt x="260" y="58"/>
                </a:lnTo>
                <a:close/>
                <a:moveTo>
                  <a:pt x="244" y="148"/>
                </a:moveTo>
                <a:lnTo>
                  <a:pt x="244" y="148"/>
                </a:lnTo>
                <a:lnTo>
                  <a:pt x="243" y="148"/>
                </a:lnTo>
                <a:lnTo>
                  <a:pt x="243" y="148"/>
                </a:lnTo>
                <a:lnTo>
                  <a:pt x="243" y="149"/>
                </a:lnTo>
                <a:lnTo>
                  <a:pt x="243" y="149"/>
                </a:lnTo>
                <a:lnTo>
                  <a:pt x="243" y="149"/>
                </a:lnTo>
                <a:lnTo>
                  <a:pt x="243" y="149"/>
                </a:lnTo>
                <a:lnTo>
                  <a:pt x="244" y="148"/>
                </a:lnTo>
                <a:lnTo>
                  <a:pt x="244" y="148"/>
                </a:lnTo>
                <a:close/>
                <a:moveTo>
                  <a:pt x="85" y="236"/>
                </a:moveTo>
                <a:lnTo>
                  <a:pt x="85" y="236"/>
                </a:lnTo>
                <a:lnTo>
                  <a:pt x="84" y="237"/>
                </a:lnTo>
                <a:lnTo>
                  <a:pt x="84" y="237"/>
                </a:lnTo>
                <a:lnTo>
                  <a:pt x="85" y="237"/>
                </a:lnTo>
                <a:lnTo>
                  <a:pt x="85" y="236"/>
                </a:lnTo>
                <a:lnTo>
                  <a:pt x="85" y="236"/>
                </a:lnTo>
                <a:close/>
                <a:moveTo>
                  <a:pt x="318" y="86"/>
                </a:moveTo>
                <a:lnTo>
                  <a:pt x="318" y="86"/>
                </a:lnTo>
                <a:lnTo>
                  <a:pt x="318" y="88"/>
                </a:lnTo>
                <a:lnTo>
                  <a:pt x="318" y="88"/>
                </a:lnTo>
                <a:lnTo>
                  <a:pt x="319" y="88"/>
                </a:lnTo>
                <a:lnTo>
                  <a:pt x="319" y="88"/>
                </a:lnTo>
                <a:lnTo>
                  <a:pt x="318" y="86"/>
                </a:lnTo>
                <a:lnTo>
                  <a:pt x="318" y="86"/>
                </a:lnTo>
                <a:close/>
                <a:moveTo>
                  <a:pt x="302" y="15"/>
                </a:moveTo>
                <a:lnTo>
                  <a:pt x="302" y="15"/>
                </a:lnTo>
                <a:lnTo>
                  <a:pt x="302" y="15"/>
                </a:lnTo>
                <a:lnTo>
                  <a:pt x="302" y="15"/>
                </a:lnTo>
                <a:lnTo>
                  <a:pt x="301" y="15"/>
                </a:lnTo>
                <a:lnTo>
                  <a:pt x="301" y="15"/>
                </a:lnTo>
                <a:lnTo>
                  <a:pt x="301" y="15"/>
                </a:lnTo>
                <a:lnTo>
                  <a:pt x="301" y="15"/>
                </a:lnTo>
                <a:lnTo>
                  <a:pt x="302" y="15"/>
                </a:lnTo>
                <a:lnTo>
                  <a:pt x="302" y="15"/>
                </a:lnTo>
                <a:close/>
                <a:moveTo>
                  <a:pt x="150" y="243"/>
                </a:moveTo>
                <a:lnTo>
                  <a:pt x="150" y="243"/>
                </a:lnTo>
                <a:lnTo>
                  <a:pt x="152" y="244"/>
                </a:lnTo>
                <a:lnTo>
                  <a:pt x="152" y="244"/>
                </a:lnTo>
                <a:lnTo>
                  <a:pt x="152" y="243"/>
                </a:lnTo>
                <a:lnTo>
                  <a:pt x="150" y="243"/>
                </a:lnTo>
                <a:lnTo>
                  <a:pt x="150" y="243"/>
                </a:lnTo>
                <a:close/>
                <a:moveTo>
                  <a:pt x="109" y="258"/>
                </a:moveTo>
                <a:lnTo>
                  <a:pt x="109" y="258"/>
                </a:lnTo>
                <a:lnTo>
                  <a:pt x="109" y="260"/>
                </a:lnTo>
                <a:lnTo>
                  <a:pt x="109" y="260"/>
                </a:lnTo>
                <a:lnTo>
                  <a:pt x="109" y="260"/>
                </a:lnTo>
                <a:lnTo>
                  <a:pt x="109" y="258"/>
                </a:lnTo>
                <a:lnTo>
                  <a:pt x="109" y="258"/>
                </a:lnTo>
                <a:close/>
                <a:moveTo>
                  <a:pt x="285" y="82"/>
                </a:moveTo>
                <a:lnTo>
                  <a:pt x="285" y="82"/>
                </a:lnTo>
                <a:lnTo>
                  <a:pt x="285" y="82"/>
                </a:lnTo>
                <a:lnTo>
                  <a:pt x="285" y="82"/>
                </a:lnTo>
                <a:lnTo>
                  <a:pt x="285" y="82"/>
                </a:lnTo>
                <a:lnTo>
                  <a:pt x="285" y="82"/>
                </a:lnTo>
                <a:lnTo>
                  <a:pt x="285" y="82"/>
                </a:lnTo>
                <a:lnTo>
                  <a:pt x="285" y="82"/>
                </a:lnTo>
                <a:lnTo>
                  <a:pt x="285" y="82"/>
                </a:lnTo>
                <a:close/>
                <a:moveTo>
                  <a:pt x="72" y="278"/>
                </a:moveTo>
                <a:lnTo>
                  <a:pt x="72" y="278"/>
                </a:lnTo>
                <a:lnTo>
                  <a:pt x="72" y="278"/>
                </a:lnTo>
                <a:lnTo>
                  <a:pt x="72" y="278"/>
                </a:lnTo>
                <a:lnTo>
                  <a:pt x="72" y="278"/>
                </a:lnTo>
                <a:lnTo>
                  <a:pt x="72" y="278"/>
                </a:lnTo>
                <a:close/>
                <a:moveTo>
                  <a:pt x="65" y="338"/>
                </a:moveTo>
                <a:lnTo>
                  <a:pt x="65" y="338"/>
                </a:lnTo>
                <a:lnTo>
                  <a:pt x="64" y="338"/>
                </a:lnTo>
                <a:lnTo>
                  <a:pt x="64" y="338"/>
                </a:lnTo>
                <a:lnTo>
                  <a:pt x="65" y="338"/>
                </a:lnTo>
                <a:lnTo>
                  <a:pt x="65" y="338"/>
                </a:lnTo>
                <a:close/>
                <a:moveTo>
                  <a:pt x="238" y="72"/>
                </a:moveTo>
                <a:lnTo>
                  <a:pt x="238" y="72"/>
                </a:lnTo>
                <a:lnTo>
                  <a:pt x="238" y="72"/>
                </a:lnTo>
                <a:lnTo>
                  <a:pt x="238" y="72"/>
                </a:lnTo>
                <a:lnTo>
                  <a:pt x="237" y="71"/>
                </a:lnTo>
                <a:lnTo>
                  <a:pt x="237" y="71"/>
                </a:lnTo>
                <a:lnTo>
                  <a:pt x="237" y="72"/>
                </a:lnTo>
                <a:lnTo>
                  <a:pt x="237" y="72"/>
                </a:lnTo>
                <a:lnTo>
                  <a:pt x="238" y="72"/>
                </a:lnTo>
                <a:lnTo>
                  <a:pt x="238" y="72"/>
                </a:lnTo>
                <a:close/>
                <a:moveTo>
                  <a:pt x="301" y="51"/>
                </a:moveTo>
                <a:lnTo>
                  <a:pt x="301" y="51"/>
                </a:lnTo>
                <a:lnTo>
                  <a:pt x="302" y="51"/>
                </a:lnTo>
                <a:lnTo>
                  <a:pt x="302" y="49"/>
                </a:lnTo>
                <a:lnTo>
                  <a:pt x="302" y="49"/>
                </a:lnTo>
                <a:lnTo>
                  <a:pt x="301" y="51"/>
                </a:lnTo>
                <a:lnTo>
                  <a:pt x="301" y="51"/>
                </a:lnTo>
                <a:close/>
                <a:moveTo>
                  <a:pt x="45" y="334"/>
                </a:moveTo>
                <a:lnTo>
                  <a:pt x="45" y="334"/>
                </a:lnTo>
                <a:lnTo>
                  <a:pt x="45" y="334"/>
                </a:lnTo>
                <a:lnTo>
                  <a:pt x="45" y="334"/>
                </a:lnTo>
                <a:lnTo>
                  <a:pt x="45" y="335"/>
                </a:lnTo>
                <a:lnTo>
                  <a:pt x="45" y="335"/>
                </a:lnTo>
                <a:lnTo>
                  <a:pt x="45" y="334"/>
                </a:lnTo>
                <a:lnTo>
                  <a:pt x="45" y="334"/>
                </a:lnTo>
                <a:close/>
                <a:moveTo>
                  <a:pt x="308" y="76"/>
                </a:moveTo>
                <a:lnTo>
                  <a:pt x="308" y="76"/>
                </a:lnTo>
                <a:lnTo>
                  <a:pt x="308" y="76"/>
                </a:lnTo>
                <a:lnTo>
                  <a:pt x="308" y="76"/>
                </a:lnTo>
                <a:lnTo>
                  <a:pt x="308" y="76"/>
                </a:lnTo>
                <a:lnTo>
                  <a:pt x="308" y="76"/>
                </a:lnTo>
                <a:lnTo>
                  <a:pt x="308" y="76"/>
                </a:lnTo>
                <a:lnTo>
                  <a:pt x="308" y="76"/>
                </a:lnTo>
                <a:lnTo>
                  <a:pt x="308" y="76"/>
                </a:lnTo>
                <a:lnTo>
                  <a:pt x="308" y="76"/>
                </a:lnTo>
                <a:lnTo>
                  <a:pt x="308" y="76"/>
                </a:lnTo>
                <a:lnTo>
                  <a:pt x="308" y="76"/>
                </a:lnTo>
                <a:close/>
                <a:moveTo>
                  <a:pt x="256" y="173"/>
                </a:moveTo>
                <a:lnTo>
                  <a:pt x="256" y="173"/>
                </a:lnTo>
                <a:lnTo>
                  <a:pt x="256" y="173"/>
                </a:lnTo>
                <a:lnTo>
                  <a:pt x="256" y="173"/>
                </a:lnTo>
                <a:lnTo>
                  <a:pt x="256" y="175"/>
                </a:lnTo>
                <a:lnTo>
                  <a:pt x="256" y="175"/>
                </a:lnTo>
                <a:lnTo>
                  <a:pt x="256" y="175"/>
                </a:lnTo>
                <a:lnTo>
                  <a:pt x="256" y="175"/>
                </a:lnTo>
                <a:lnTo>
                  <a:pt x="256" y="173"/>
                </a:lnTo>
                <a:lnTo>
                  <a:pt x="256" y="173"/>
                </a:lnTo>
                <a:close/>
                <a:moveTo>
                  <a:pt x="40" y="328"/>
                </a:moveTo>
                <a:lnTo>
                  <a:pt x="40" y="328"/>
                </a:lnTo>
                <a:lnTo>
                  <a:pt x="41" y="328"/>
                </a:lnTo>
                <a:lnTo>
                  <a:pt x="41" y="328"/>
                </a:lnTo>
                <a:lnTo>
                  <a:pt x="40" y="328"/>
                </a:lnTo>
                <a:lnTo>
                  <a:pt x="40" y="328"/>
                </a:lnTo>
                <a:lnTo>
                  <a:pt x="40" y="328"/>
                </a:lnTo>
                <a:lnTo>
                  <a:pt x="40" y="328"/>
                </a:lnTo>
                <a:lnTo>
                  <a:pt x="40" y="328"/>
                </a:lnTo>
                <a:lnTo>
                  <a:pt x="40" y="328"/>
                </a:lnTo>
                <a:close/>
                <a:moveTo>
                  <a:pt x="85" y="250"/>
                </a:moveTo>
                <a:lnTo>
                  <a:pt x="85" y="250"/>
                </a:lnTo>
                <a:lnTo>
                  <a:pt x="84" y="250"/>
                </a:lnTo>
                <a:lnTo>
                  <a:pt x="85" y="251"/>
                </a:lnTo>
                <a:lnTo>
                  <a:pt x="85" y="251"/>
                </a:lnTo>
                <a:lnTo>
                  <a:pt x="85" y="250"/>
                </a:lnTo>
                <a:lnTo>
                  <a:pt x="85" y="250"/>
                </a:lnTo>
                <a:close/>
                <a:moveTo>
                  <a:pt x="116" y="226"/>
                </a:moveTo>
                <a:lnTo>
                  <a:pt x="116" y="226"/>
                </a:lnTo>
                <a:lnTo>
                  <a:pt x="116" y="226"/>
                </a:lnTo>
                <a:lnTo>
                  <a:pt x="116" y="226"/>
                </a:lnTo>
                <a:lnTo>
                  <a:pt x="116" y="226"/>
                </a:lnTo>
                <a:lnTo>
                  <a:pt x="116" y="226"/>
                </a:lnTo>
                <a:lnTo>
                  <a:pt x="116" y="226"/>
                </a:lnTo>
                <a:close/>
                <a:moveTo>
                  <a:pt x="79" y="221"/>
                </a:moveTo>
                <a:lnTo>
                  <a:pt x="79" y="221"/>
                </a:lnTo>
                <a:lnTo>
                  <a:pt x="81" y="221"/>
                </a:lnTo>
                <a:lnTo>
                  <a:pt x="81" y="221"/>
                </a:lnTo>
                <a:lnTo>
                  <a:pt x="81" y="221"/>
                </a:lnTo>
                <a:lnTo>
                  <a:pt x="81" y="221"/>
                </a:lnTo>
                <a:lnTo>
                  <a:pt x="79" y="221"/>
                </a:lnTo>
                <a:lnTo>
                  <a:pt x="79" y="221"/>
                </a:lnTo>
                <a:lnTo>
                  <a:pt x="79" y="221"/>
                </a:lnTo>
                <a:lnTo>
                  <a:pt x="79" y="221"/>
                </a:lnTo>
                <a:close/>
                <a:moveTo>
                  <a:pt x="61" y="283"/>
                </a:moveTo>
                <a:lnTo>
                  <a:pt x="61" y="283"/>
                </a:lnTo>
                <a:lnTo>
                  <a:pt x="61" y="283"/>
                </a:lnTo>
                <a:lnTo>
                  <a:pt x="61" y="283"/>
                </a:lnTo>
                <a:lnTo>
                  <a:pt x="61" y="284"/>
                </a:lnTo>
                <a:lnTo>
                  <a:pt x="61" y="284"/>
                </a:lnTo>
                <a:lnTo>
                  <a:pt x="61" y="284"/>
                </a:lnTo>
                <a:lnTo>
                  <a:pt x="61" y="284"/>
                </a:lnTo>
                <a:lnTo>
                  <a:pt x="61" y="283"/>
                </a:lnTo>
                <a:lnTo>
                  <a:pt x="61" y="283"/>
                </a:lnTo>
                <a:close/>
                <a:moveTo>
                  <a:pt x="160" y="236"/>
                </a:moveTo>
                <a:lnTo>
                  <a:pt x="160" y="236"/>
                </a:lnTo>
                <a:lnTo>
                  <a:pt x="160" y="236"/>
                </a:lnTo>
                <a:lnTo>
                  <a:pt x="160" y="236"/>
                </a:lnTo>
                <a:lnTo>
                  <a:pt x="160" y="234"/>
                </a:lnTo>
                <a:lnTo>
                  <a:pt x="160" y="234"/>
                </a:lnTo>
                <a:lnTo>
                  <a:pt x="160" y="236"/>
                </a:lnTo>
                <a:lnTo>
                  <a:pt x="160" y="236"/>
                </a:lnTo>
                <a:lnTo>
                  <a:pt x="160" y="236"/>
                </a:lnTo>
                <a:lnTo>
                  <a:pt x="160" y="236"/>
                </a:lnTo>
                <a:close/>
                <a:moveTo>
                  <a:pt x="229" y="177"/>
                </a:moveTo>
                <a:lnTo>
                  <a:pt x="229" y="177"/>
                </a:lnTo>
                <a:lnTo>
                  <a:pt x="230" y="177"/>
                </a:lnTo>
                <a:lnTo>
                  <a:pt x="230" y="177"/>
                </a:lnTo>
                <a:lnTo>
                  <a:pt x="230" y="177"/>
                </a:lnTo>
                <a:lnTo>
                  <a:pt x="230" y="177"/>
                </a:lnTo>
                <a:lnTo>
                  <a:pt x="230" y="177"/>
                </a:lnTo>
                <a:lnTo>
                  <a:pt x="230" y="177"/>
                </a:lnTo>
                <a:lnTo>
                  <a:pt x="229" y="177"/>
                </a:lnTo>
                <a:lnTo>
                  <a:pt x="229" y="177"/>
                </a:lnTo>
                <a:close/>
                <a:moveTo>
                  <a:pt x="290" y="89"/>
                </a:moveTo>
                <a:lnTo>
                  <a:pt x="290" y="89"/>
                </a:lnTo>
                <a:lnTo>
                  <a:pt x="290" y="89"/>
                </a:lnTo>
                <a:lnTo>
                  <a:pt x="290" y="89"/>
                </a:lnTo>
                <a:lnTo>
                  <a:pt x="290" y="89"/>
                </a:lnTo>
                <a:lnTo>
                  <a:pt x="290" y="89"/>
                </a:lnTo>
                <a:lnTo>
                  <a:pt x="290" y="89"/>
                </a:lnTo>
                <a:lnTo>
                  <a:pt x="290" y="89"/>
                </a:lnTo>
                <a:lnTo>
                  <a:pt x="290" y="89"/>
                </a:lnTo>
                <a:lnTo>
                  <a:pt x="290" y="89"/>
                </a:lnTo>
                <a:close/>
                <a:moveTo>
                  <a:pt x="112" y="206"/>
                </a:moveTo>
                <a:lnTo>
                  <a:pt x="112" y="206"/>
                </a:lnTo>
                <a:lnTo>
                  <a:pt x="112" y="206"/>
                </a:lnTo>
                <a:lnTo>
                  <a:pt x="112" y="206"/>
                </a:lnTo>
                <a:lnTo>
                  <a:pt x="111" y="206"/>
                </a:lnTo>
                <a:lnTo>
                  <a:pt x="111" y="206"/>
                </a:lnTo>
                <a:lnTo>
                  <a:pt x="111" y="207"/>
                </a:lnTo>
                <a:lnTo>
                  <a:pt x="111" y="207"/>
                </a:lnTo>
                <a:lnTo>
                  <a:pt x="112" y="206"/>
                </a:lnTo>
                <a:lnTo>
                  <a:pt x="112" y="206"/>
                </a:lnTo>
                <a:close/>
                <a:moveTo>
                  <a:pt x="334" y="101"/>
                </a:moveTo>
                <a:lnTo>
                  <a:pt x="334" y="101"/>
                </a:lnTo>
                <a:lnTo>
                  <a:pt x="334" y="101"/>
                </a:lnTo>
                <a:lnTo>
                  <a:pt x="334" y="101"/>
                </a:lnTo>
                <a:lnTo>
                  <a:pt x="334" y="99"/>
                </a:lnTo>
                <a:lnTo>
                  <a:pt x="334" y="99"/>
                </a:lnTo>
                <a:lnTo>
                  <a:pt x="334" y="99"/>
                </a:lnTo>
                <a:lnTo>
                  <a:pt x="334" y="99"/>
                </a:lnTo>
                <a:lnTo>
                  <a:pt x="334" y="101"/>
                </a:lnTo>
                <a:lnTo>
                  <a:pt x="334" y="101"/>
                </a:lnTo>
                <a:close/>
                <a:moveTo>
                  <a:pt x="75" y="183"/>
                </a:moveTo>
                <a:lnTo>
                  <a:pt x="75" y="183"/>
                </a:lnTo>
                <a:lnTo>
                  <a:pt x="75" y="183"/>
                </a:lnTo>
                <a:lnTo>
                  <a:pt x="75" y="183"/>
                </a:lnTo>
                <a:lnTo>
                  <a:pt x="76" y="183"/>
                </a:lnTo>
                <a:lnTo>
                  <a:pt x="76" y="183"/>
                </a:lnTo>
                <a:lnTo>
                  <a:pt x="76" y="182"/>
                </a:lnTo>
                <a:lnTo>
                  <a:pt x="76" y="182"/>
                </a:lnTo>
                <a:lnTo>
                  <a:pt x="75" y="183"/>
                </a:lnTo>
                <a:lnTo>
                  <a:pt x="75" y="183"/>
                </a:lnTo>
                <a:close/>
                <a:moveTo>
                  <a:pt x="72" y="186"/>
                </a:moveTo>
                <a:lnTo>
                  <a:pt x="72" y="186"/>
                </a:lnTo>
                <a:lnTo>
                  <a:pt x="72" y="186"/>
                </a:lnTo>
                <a:lnTo>
                  <a:pt x="72" y="186"/>
                </a:lnTo>
                <a:lnTo>
                  <a:pt x="72" y="184"/>
                </a:lnTo>
                <a:lnTo>
                  <a:pt x="72" y="184"/>
                </a:lnTo>
                <a:lnTo>
                  <a:pt x="72" y="186"/>
                </a:lnTo>
                <a:lnTo>
                  <a:pt x="72" y="18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31518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500" fill="hold"/>
                                        <p:tgtEl>
                                          <p:spTgt spid="52"/>
                                        </p:tgtEl>
                                        <p:attrNameLst>
                                          <p:attrName>ppt_x</p:attrName>
                                        </p:attrNameLst>
                                      </p:cBhvr>
                                      <p:tavLst>
                                        <p:tav tm="0">
                                          <p:val>
                                            <p:strVal val="1+#ppt_w/2"/>
                                          </p:val>
                                        </p:tav>
                                        <p:tav tm="100000">
                                          <p:val>
                                            <p:strVal val="#ppt_x"/>
                                          </p:val>
                                        </p:tav>
                                      </p:tavLst>
                                    </p:anim>
                                    <p:anim calcmode="lin" valueType="num">
                                      <p:cBhvr additive="base">
                                        <p:cTn id="8" dur="1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500" fill="hold"/>
                                        <p:tgtEl>
                                          <p:spTgt spid="53"/>
                                        </p:tgtEl>
                                        <p:attrNameLst>
                                          <p:attrName>ppt_x</p:attrName>
                                        </p:attrNameLst>
                                      </p:cBhvr>
                                      <p:tavLst>
                                        <p:tav tm="0">
                                          <p:val>
                                            <p:strVal val="1+#ppt_w/2"/>
                                          </p:val>
                                        </p:tav>
                                        <p:tav tm="100000">
                                          <p:val>
                                            <p:strVal val="#ppt_x"/>
                                          </p:val>
                                        </p:tav>
                                      </p:tavLst>
                                    </p:anim>
                                    <p:anim calcmode="lin" valueType="num">
                                      <p:cBhvr additive="base">
                                        <p:cTn id="12" dur="1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500" fill="hold"/>
                                        <p:tgtEl>
                                          <p:spTgt spid="54"/>
                                        </p:tgtEl>
                                        <p:attrNameLst>
                                          <p:attrName>ppt_x</p:attrName>
                                        </p:attrNameLst>
                                      </p:cBhvr>
                                      <p:tavLst>
                                        <p:tav tm="0">
                                          <p:val>
                                            <p:strVal val="1+#ppt_w/2"/>
                                          </p:val>
                                        </p:tav>
                                        <p:tav tm="100000">
                                          <p:val>
                                            <p:strVal val="#ppt_x"/>
                                          </p:val>
                                        </p:tav>
                                      </p:tavLst>
                                    </p:anim>
                                    <p:anim calcmode="lin" valueType="num">
                                      <p:cBhvr additive="base">
                                        <p:cTn id="16" dur="1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500" fill="hold"/>
                                        <p:tgtEl>
                                          <p:spTgt spid="55"/>
                                        </p:tgtEl>
                                        <p:attrNameLst>
                                          <p:attrName>ppt_x</p:attrName>
                                        </p:attrNameLst>
                                      </p:cBhvr>
                                      <p:tavLst>
                                        <p:tav tm="0">
                                          <p:val>
                                            <p:strVal val="1+#ppt_w/2"/>
                                          </p:val>
                                        </p:tav>
                                        <p:tav tm="100000">
                                          <p:val>
                                            <p:strVal val="#ppt_x"/>
                                          </p:val>
                                        </p:tav>
                                      </p:tavLst>
                                    </p:anim>
                                    <p:anim calcmode="lin" valueType="num">
                                      <p:cBhvr additive="base">
                                        <p:cTn id="20" dur="1500" fill="hold"/>
                                        <p:tgtEl>
                                          <p:spTgt spid="55"/>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56">
                                            <p:txEl>
                                              <p:charRg st="4294967295" end="4294967295"/>
                                            </p:txEl>
                                          </p:spTgt>
                                        </p:tgtEl>
                                        <p:attrNameLst>
                                          <p:attrName>style.visibility</p:attrName>
                                        </p:attrNameLst>
                                      </p:cBhvr>
                                      <p:to>
                                        <p:strVal val="visible"/>
                                      </p:to>
                                    </p:set>
                                    <p:anim calcmode="lin" valueType="num">
                                      <p:cBhvr additive="base">
                                        <p:cTn id="23" dur="1500" fill="hold"/>
                                        <p:tgtEl>
                                          <p:spTgt spid="5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56">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57">
                                            <p:txEl>
                                              <p:charRg st="4294967295" end="4294967295"/>
                                            </p:txEl>
                                          </p:spTgt>
                                        </p:tgtEl>
                                        <p:attrNameLst>
                                          <p:attrName>style.visibility</p:attrName>
                                        </p:attrNameLst>
                                      </p:cBhvr>
                                      <p:to>
                                        <p:strVal val="visible"/>
                                      </p:to>
                                    </p:set>
                                    <p:anim calcmode="lin" valueType="num">
                                      <p:cBhvr additive="base">
                                        <p:cTn id="27" dur="1500" fill="hold"/>
                                        <p:tgtEl>
                                          <p:spTgt spid="5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57">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53" grpId="0" autoUpdateAnimBg="0"/>
      <p:bldP spid="54" grpId="0" autoUpdateAnimBg="0"/>
      <p:bldP spid="55" grpId="0" autoUpdateAnimBg="0"/>
      <p:bldP spid="56" grpId="0" autoUpdateAnimBg="0"/>
      <p:bldP spid="5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email">
            <a:extLst>
              <a:ext uri="{BEBA8EAE-BF5A-486C-A8C5-ECC9F3942E4B}">
                <a14:imgProps xmlns:a14="http://schemas.microsoft.com/office/drawing/2010/main">
                  <a14:imgLayer r:embed="rId2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1"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1966273" y="3595363"/>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Part.1</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8" name="PA_库_文本框 7"/>
          <p:cNvSpPr txBox="1"/>
          <p:nvPr>
            <p:custDataLst>
              <p:tags r:id="rId2"/>
            </p:custDataLst>
          </p:nvPr>
        </p:nvSpPr>
        <p:spPr>
          <a:xfrm>
            <a:off x="1973214" y="4143639"/>
            <a:ext cx="1520773"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9" name="PA_库_文本框 8"/>
          <p:cNvSpPr txBox="1"/>
          <p:nvPr>
            <p:custDataLst>
              <p:tags r:id="rId3"/>
            </p:custDataLst>
          </p:nvPr>
        </p:nvSpPr>
        <p:spPr>
          <a:xfrm>
            <a:off x="4269886" y="35912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Part.2</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4262538" y="41532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1" name="PA_库_文本框 10"/>
          <p:cNvSpPr txBox="1"/>
          <p:nvPr>
            <p:custDataLst>
              <p:tags r:id="rId5"/>
            </p:custDataLst>
          </p:nvPr>
        </p:nvSpPr>
        <p:spPr>
          <a:xfrm>
            <a:off x="6613023" y="3593644"/>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Part.3</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6605675" y="4155568"/>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3" name="PA_库_文本框 12"/>
          <p:cNvSpPr txBox="1"/>
          <p:nvPr>
            <p:custDataLst>
              <p:tags r:id="rId7"/>
            </p:custDataLst>
          </p:nvPr>
        </p:nvSpPr>
        <p:spPr>
          <a:xfrm>
            <a:off x="8988691" y="35953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Part.4</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8981343" y="41573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5" name="PA_库_同心圆 14"/>
          <p:cNvSpPr/>
          <p:nvPr>
            <p:custDataLst>
              <p:tags r:id="rId9"/>
            </p:custDataLst>
          </p:nvPr>
        </p:nvSpPr>
        <p:spPr>
          <a:xfrm>
            <a:off x="4149752" y="1934492"/>
            <a:ext cx="1633605" cy="1613246"/>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同心圆 15"/>
          <p:cNvSpPr/>
          <p:nvPr>
            <p:custDataLst>
              <p:tags r:id="rId10"/>
            </p:custDataLst>
          </p:nvPr>
        </p:nvSpPr>
        <p:spPr>
          <a:xfrm>
            <a:off x="1862059" y="1966002"/>
            <a:ext cx="1633605" cy="1613246"/>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同心圆 16"/>
          <p:cNvSpPr/>
          <p:nvPr>
            <p:custDataLst>
              <p:tags r:id="rId11"/>
            </p:custDataLst>
          </p:nvPr>
        </p:nvSpPr>
        <p:spPr>
          <a:xfrm>
            <a:off x="6492889" y="1934492"/>
            <a:ext cx="1633605" cy="1613246"/>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PA_库_同心圆 17"/>
          <p:cNvSpPr/>
          <p:nvPr>
            <p:custDataLst>
              <p:tags r:id="rId12"/>
            </p:custDataLst>
          </p:nvPr>
        </p:nvSpPr>
        <p:spPr>
          <a:xfrm>
            <a:off x="8868557" y="1934492"/>
            <a:ext cx="1633605" cy="1613246"/>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PA_库_任意多边形 16"/>
          <p:cNvSpPr>
            <a:spLocks noEditPoints="1"/>
          </p:cNvSpPr>
          <p:nvPr>
            <p:custDataLst>
              <p:tags r:id="rId13"/>
            </p:custDataLst>
          </p:nvPr>
        </p:nvSpPr>
        <p:spPr bwMode="auto">
          <a:xfrm>
            <a:off x="2463767" y="2293277"/>
            <a:ext cx="398349" cy="958696"/>
          </a:xfrm>
          <a:custGeom>
            <a:avLst/>
            <a:gdLst>
              <a:gd name="T0" fmla="*/ 207 w 315"/>
              <a:gd name="T1" fmla="*/ 265 h 753"/>
              <a:gd name="T2" fmla="*/ 105 w 315"/>
              <a:gd name="T3" fmla="*/ 0 h 753"/>
              <a:gd name="T4" fmla="*/ 0 w 315"/>
              <a:gd name="T5" fmla="*/ 49 h 753"/>
              <a:gd name="T6" fmla="*/ 197 w 315"/>
              <a:gd name="T7" fmla="*/ 629 h 753"/>
              <a:gd name="T8" fmla="*/ 308 w 315"/>
              <a:gd name="T9" fmla="*/ 749 h 753"/>
              <a:gd name="T10" fmla="*/ 127 w 315"/>
              <a:gd name="T11" fmla="*/ 57 h 753"/>
              <a:gd name="T12" fmla="*/ 290 w 315"/>
              <a:gd name="T13" fmla="*/ 560 h 753"/>
              <a:gd name="T14" fmla="*/ 89 w 315"/>
              <a:gd name="T15" fmla="*/ 16 h 753"/>
              <a:gd name="T16" fmla="*/ 266 w 315"/>
              <a:gd name="T17" fmla="*/ 571 h 753"/>
              <a:gd name="T18" fmla="*/ 198 w 315"/>
              <a:gd name="T19" fmla="*/ 462 h 753"/>
              <a:gd name="T20" fmla="*/ 212 w 315"/>
              <a:gd name="T21" fmla="*/ 497 h 753"/>
              <a:gd name="T22" fmla="*/ 221 w 315"/>
              <a:gd name="T23" fmla="*/ 527 h 753"/>
              <a:gd name="T24" fmla="*/ 228 w 315"/>
              <a:gd name="T25" fmla="*/ 551 h 753"/>
              <a:gd name="T26" fmla="*/ 235 w 315"/>
              <a:gd name="T27" fmla="*/ 567 h 753"/>
              <a:gd name="T28" fmla="*/ 254 w 315"/>
              <a:gd name="T29" fmla="*/ 555 h 753"/>
              <a:gd name="T30" fmla="*/ 243 w 315"/>
              <a:gd name="T31" fmla="*/ 540 h 753"/>
              <a:gd name="T32" fmla="*/ 238 w 315"/>
              <a:gd name="T33" fmla="*/ 512 h 753"/>
              <a:gd name="T34" fmla="*/ 228 w 315"/>
              <a:gd name="T35" fmla="*/ 481 h 753"/>
              <a:gd name="T36" fmla="*/ 216 w 315"/>
              <a:gd name="T37" fmla="*/ 451 h 753"/>
              <a:gd name="T38" fmla="*/ 205 w 315"/>
              <a:gd name="T39" fmla="*/ 409 h 753"/>
              <a:gd name="T40" fmla="*/ 196 w 315"/>
              <a:gd name="T41" fmla="*/ 377 h 753"/>
              <a:gd name="T42" fmla="*/ 177 w 315"/>
              <a:gd name="T43" fmla="*/ 367 h 753"/>
              <a:gd name="T44" fmla="*/ 170 w 315"/>
              <a:gd name="T45" fmla="*/ 328 h 753"/>
              <a:gd name="T46" fmla="*/ 165 w 315"/>
              <a:gd name="T47" fmla="*/ 286 h 753"/>
              <a:gd name="T48" fmla="*/ 154 w 315"/>
              <a:gd name="T49" fmla="*/ 261 h 753"/>
              <a:gd name="T50" fmla="*/ 138 w 315"/>
              <a:gd name="T51" fmla="*/ 247 h 753"/>
              <a:gd name="T52" fmla="*/ 126 w 315"/>
              <a:gd name="T53" fmla="*/ 222 h 753"/>
              <a:gd name="T54" fmla="*/ 120 w 315"/>
              <a:gd name="T55" fmla="*/ 184 h 753"/>
              <a:gd name="T56" fmla="*/ 117 w 315"/>
              <a:gd name="T57" fmla="*/ 146 h 753"/>
              <a:gd name="T58" fmla="*/ 94 w 315"/>
              <a:gd name="T59" fmla="*/ 139 h 753"/>
              <a:gd name="T60" fmla="*/ 85 w 315"/>
              <a:gd name="T61" fmla="*/ 119 h 753"/>
              <a:gd name="T62" fmla="*/ 82 w 315"/>
              <a:gd name="T63" fmla="*/ 87 h 753"/>
              <a:gd name="T64" fmla="*/ 74 w 315"/>
              <a:gd name="T65" fmla="*/ 60 h 753"/>
              <a:gd name="T66" fmla="*/ 72 w 315"/>
              <a:gd name="T67" fmla="*/ 29 h 753"/>
              <a:gd name="T68" fmla="*/ 49 w 315"/>
              <a:gd name="T69" fmla="*/ 38 h 753"/>
              <a:gd name="T70" fmla="*/ 69 w 315"/>
              <a:gd name="T71" fmla="*/ 34 h 753"/>
              <a:gd name="T72" fmla="*/ 67 w 315"/>
              <a:gd name="T73" fmla="*/ 66 h 753"/>
              <a:gd name="T74" fmla="*/ 81 w 315"/>
              <a:gd name="T75" fmla="*/ 77 h 753"/>
              <a:gd name="T76" fmla="*/ 80 w 315"/>
              <a:gd name="T77" fmla="*/ 126 h 753"/>
              <a:gd name="T78" fmla="*/ 89 w 315"/>
              <a:gd name="T79" fmla="*/ 138 h 753"/>
              <a:gd name="T80" fmla="*/ 100 w 315"/>
              <a:gd name="T81" fmla="*/ 166 h 753"/>
              <a:gd name="T82" fmla="*/ 120 w 315"/>
              <a:gd name="T83" fmla="*/ 174 h 753"/>
              <a:gd name="T84" fmla="*/ 128 w 315"/>
              <a:gd name="T85" fmla="*/ 197 h 753"/>
              <a:gd name="T86" fmla="*/ 136 w 315"/>
              <a:gd name="T87" fmla="*/ 224 h 753"/>
              <a:gd name="T88" fmla="*/ 142 w 315"/>
              <a:gd name="T89" fmla="*/ 265 h 753"/>
              <a:gd name="T90" fmla="*/ 151 w 315"/>
              <a:gd name="T91" fmla="*/ 303 h 753"/>
              <a:gd name="T92" fmla="*/ 167 w 315"/>
              <a:gd name="T93" fmla="*/ 315 h 753"/>
              <a:gd name="T94" fmla="*/ 173 w 315"/>
              <a:gd name="T95" fmla="*/ 353 h 753"/>
              <a:gd name="T96" fmla="*/ 180 w 315"/>
              <a:gd name="T97" fmla="*/ 400 h 753"/>
              <a:gd name="T98" fmla="*/ 146 w 315"/>
              <a:gd name="T99" fmla="*/ 313 h 753"/>
              <a:gd name="T100" fmla="*/ 197 w 315"/>
              <a:gd name="T101" fmla="*/ 458 h 753"/>
              <a:gd name="T102" fmla="*/ 197 w 315"/>
              <a:gd name="T103" fmla="*/ 458 h 753"/>
              <a:gd name="T104" fmla="*/ 38 w 315"/>
              <a:gd name="T105" fmla="*/ 49 h 753"/>
              <a:gd name="T106" fmla="*/ 220 w 315"/>
              <a:gd name="T107" fmla="*/ 582 h 753"/>
              <a:gd name="T108" fmla="*/ 202 w 315"/>
              <a:gd name="T109" fmla="*/ 616 h 753"/>
              <a:gd name="T110" fmla="*/ 227 w 315"/>
              <a:gd name="T111" fmla="*/ 605 h 753"/>
              <a:gd name="T112" fmla="*/ 242 w 315"/>
              <a:gd name="T113" fmla="*/ 631 h 753"/>
              <a:gd name="T114" fmla="*/ 261 w 315"/>
              <a:gd name="T115" fmla="*/ 581 h 753"/>
              <a:gd name="T116" fmla="*/ 286 w 315"/>
              <a:gd name="T117" fmla="*/ 593 h 753"/>
              <a:gd name="T118" fmla="*/ 270 w 315"/>
              <a:gd name="T119" fmla="*/ 697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753">
                <a:moveTo>
                  <a:pt x="312" y="577"/>
                </a:moveTo>
                <a:lnTo>
                  <a:pt x="312" y="577"/>
                </a:lnTo>
                <a:lnTo>
                  <a:pt x="312" y="574"/>
                </a:lnTo>
                <a:lnTo>
                  <a:pt x="312" y="574"/>
                </a:lnTo>
                <a:lnTo>
                  <a:pt x="310" y="570"/>
                </a:lnTo>
                <a:lnTo>
                  <a:pt x="310" y="570"/>
                </a:lnTo>
                <a:lnTo>
                  <a:pt x="310" y="569"/>
                </a:lnTo>
                <a:lnTo>
                  <a:pt x="310" y="569"/>
                </a:lnTo>
                <a:lnTo>
                  <a:pt x="288" y="494"/>
                </a:lnTo>
                <a:lnTo>
                  <a:pt x="277" y="456"/>
                </a:lnTo>
                <a:lnTo>
                  <a:pt x="265" y="419"/>
                </a:lnTo>
                <a:lnTo>
                  <a:pt x="265" y="419"/>
                </a:lnTo>
                <a:lnTo>
                  <a:pt x="235" y="342"/>
                </a:lnTo>
                <a:lnTo>
                  <a:pt x="207" y="265"/>
                </a:lnTo>
                <a:lnTo>
                  <a:pt x="207" y="265"/>
                </a:lnTo>
                <a:lnTo>
                  <a:pt x="155" y="116"/>
                </a:lnTo>
                <a:lnTo>
                  <a:pt x="155" y="116"/>
                </a:lnTo>
                <a:lnTo>
                  <a:pt x="147" y="88"/>
                </a:lnTo>
                <a:lnTo>
                  <a:pt x="139" y="60"/>
                </a:lnTo>
                <a:lnTo>
                  <a:pt x="134" y="46"/>
                </a:lnTo>
                <a:lnTo>
                  <a:pt x="128" y="33"/>
                </a:lnTo>
                <a:lnTo>
                  <a:pt x="121" y="19"/>
                </a:lnTo>
                <a:lnTo>
                  <a:pt x="113" y="7"/>
                </a:lnTo>
                <a:lnTo>
                  <a:pt x="113" y="7"/>
                </a:lnTo>
                <a:lnTo>
                  <a:pt x="113" y="4"/>
                </a:lnTo>
                <a:lnTo>
                  <a:pt x="112" y="2"/>
                </a:lnTo>
                <a:lnTo>
                  <a:pt x="109" y="0"/>
                </a:lnTo>
                <a:lnTo>
                  <a:pt x="105" y="0"/>
                </a:lnTo>
                <a:lnTo>
                  <a:pt x="105" y="0"/>
                </a:lnTo>
                <a:lnTo>
                  <a:pt x="105" y="0"/>
                </a:lnTo>
                <a:lnTo>
                  <a:pt x="105" y="0"/>
                </a:lnTo>
                <a:lnTo>
                  <a:pt x="103" y="2"/>
                </a:lnTo>
                <a:lnTo>
                  <a:pt x="103" y="2"/>
                </a:lnTo>
                <a:lnTo>
                  <a:pt x="77" y="8"/>
                </a:lnTo>
                <a:lnTo>
                  <a:pt x="51" y="14"/>
                </a:lnTo>
                <a:lnTo>
                  <a:pt x="38" y="18"/>
                </a:lnTo>
                <a:lnTo>
                  <a:pt x="26" y="23"/>
                </a:lnTo>
                <a:lnTo>
                  <a:pt x="13" y="29"/>
                </a:lnTo>
                <a:lnTo>
                  <a:pt x="3" y="37"/>
                </a:lnTo>
                <a:lnTo>
                  <a:pt x="3" y="37"/>
                </a:lnTo>
                <a:lnTo>
                  <a:pt x="1" y="41"/>
                </a:lnTo>
                <a:lnTo>
                  <a:pt x="1" y="43"/>
                </a:lnTo>
                <a:lnTo>
                  <a:pt x="1" y="43"/>
                </a:lnTo>
                <a:lnTo>
                  <a:pt x="0" y="46"/>
                </a:lnTo>
                <a:lnTo>
                  <a:pt x="0" y="49"/>
                </a:lnTo>
                <a:lnTo>
                  <a:pt x="0" y="49"/>
                </a:lnTo>
                <a:lnTo>
                  <a:pt x="92" y="335"/>
                </a:lnTo>
                <a:lnTo>
                  <a:pt x="92" y="335"/>
                </a:lnTo>
                <a:lnTo>
                  <a:pt x="139" y="481"/>
                </a:lnTo>
                <a:lnTo>
                  <a:pt x="139" y="481"/>
                </a:lnTo>
                <a:lnTo>
                  <a:pt x="153" y="515"/>
                </a:lnTo>
                <a:lnTo>
                  <a:pt x="165" y="548"/>
                </a:lnTo>
                <a:lnTo>
                  <a:pt x="178" y="582"/>
                </a:lnTo>
                <a:lnTo>
                  <a:pt x="190" y="617"/>
                </a:lnTo>
                <a:lnTo>
                  <a:pt x="190" y="617"/>
                </a:lnTo>
                <a:lnTo>
                  <a:pt x="190" y="618"/>
                </a:lnTo>
                <a:lnTo>
                  <a:pt x="190" y="618"/>
                </a:lnTo>
                <a:lnTo>
                  <a:pt x="192" y="620"/>
                </a:lnTo>
                <a:lnTo>
                  <a:pt x="192" y="620"/>
                </a:lnTo>
                <a:lnTo>
                  <a:pt x="197" y="629"/>
                </a:lnTo>
                <a:lnTo>
                  <a:pt x="204" y="636"/>
                </a:lnTo>
                <a:lnTo>
                  <a:pt x="217" y="651"/>
                </a:lnTo>
                <a:lnTo>
                  <a:pt x="231" y="666"/>
                </a:lnTo>
                <a:lnTo>
                  <a:pt x="244" y="681"/>
                </a:lnTo>
                <a:lnTo>
                  <a:pt x="244" y="681"/>
                </a:lnTo>
                <a:lnTo>
                  <a:pt x="258" y="698"/>
                </a:lnTo>
                <a:lnTo>
                  <a:pt x="270" y="717"/>
                </a:lnTo>
                <a:lnTo>
                  <a:pt x="283" y="735"/>
                </a:lnTo>
                <a:lnTo>
                  <a:pt x="298" y="752"/>
                </a:lnTo>
                <a:lnTo>
                  <a:pt x="298" y="752"/>
                </a:lnTo>
                <a:lnTo>
                  <a:pt x="301" y="753"/>
                </a:lnTo>
                <a:lnTo>
                  <a:pt x="304" y="753"/>
                </a:lnTo>
                <a:lnTo>
                  <a:pt x="306" y="752"/>
                </a:lnTo>
                <a:lnTo>
                  <a:pt x="308" y="749"/>
                </a:lnTo>
                <a:lnTo>
                  <a:pt x="308" y="749"/>
                </a:lnTo>
                <a:lnTo>
                  <a:pt x="309" y="745"/>
                </a:lnTo>
                <a:lnTo>
                  <a:pt x="309" y="745"/>
                </a:lnTo>
                <a:lnTo>
                  <a:pt x="313" y="725"/>
                </a:lnTo>
                <a:lnTo>
                  <a:pt x="315" y="704"/>
                </a:lnTo>
                <a:lnTo>
                  <a:pt x="315" y="682"/>
                </a:lnTo>
                <a:lnTo>
                  <a:pt x="313" y="662"/>
                </a:lnTo>
                <a:lnTo>
                  <a:pt x="310" y="620"/>
                </a:lnTo>
                <a:lnTo>
                  <a:pt x="310" y="598"/>
                </a:lnTo>
                <a:lnTo>
                  <a:pt x="312" y="577"/>
                </a:lnTo>
                <a:lnTo>
                  <a:pt x="312" y="577"/>
                </a:lnTo>
                <a:close/>
                <a:moveTo>
                  <a:pt x="103" y="14"/>
                </a:moveTo>
                <a:lnTo>
                  <a:pt x="103" y="14"/>
                </a:lnTo>
                <a:lnTo>
                  <a:pt x="112" y="27"/>
                </a:lnTo>
                <a:lnTo>
                  <a:pt x="120" y="42"/>
                </a:lnTo>
                <a:lnTo>
                  <a:pt x="127" y="57"/>
                </a:lnTo>
                <a:lnTo>
                  <a:pt x="132" y="74"/>
                </a:lnTo>
                <a:lnTo>
                  <a:pt x="142" y="108"/>
                </a:lnTo>
                <a:lnTo>
                  <a:pt x="150" y="139"/>
                </a:lnTo>
                <a:lnTo>
                  <a:pt x="150" y="139"/>
                </a:lnTo>
                <a:lnTo>
                  <a:pt x="175" y="211"/>
                </a:lnTo>
                <a:lnTo>
                  <a:pt x="201" y="282"/>
                </a:lnTo>
                <a:lnTo>
                  <a:pt x="201" y="282"/>
                </a:lnTo>
                <a:lnTo>
                  <a:pt x="228" y="357"/>
                </a:lnTo>
                <a:lnTo>
                  <a:pt x="255" y="429"/>
                </a:lnTo>
                <a:lnTo>
                  <a:pt x="255" y="429"/>
                </a:lnTo>
                <a:lnTo>
                  <a:pt x="266" y="462"/>
                </a:lnTo>
                <a:lnTo>
                  <a:pt x="275" y="494"/>
                </a:lnTo>
                <a:lnTo>
                  <a:pt x="296" y="559"/>
                </a:lnTo>
                <a:lnTo>
                  <a:pt x="296" y="559"/>
                </a:lnTo>
                <a:lnTo>
                  <a:pt x="290" y="560"/>
                </a:lnTo>
                <a:lnTo>
                  <a:pt x="285" y="564"/>
                </a:lnTo>
                <a:lnTo>
                  <a:pt x="285" y="564"/>
                </a:lnTo>
                <a:lnTo>
                  <a:pt x="279" y="573"/>
                </a:lnTo>
                <a:lnTo>
                  <a:pt x="279" y="573"/>
                </a:lnTo>
                <a:lnTo>
                  <a:pt x="267" y="543"/>
                </a:lnTo>
                <a:lnTo>
                  <a:pt x="255" y="513"/>
                </a:lnTo>
                <a:lnTo>
                  <a:pt x="243" y="483"/>
                </a:lnTo>
                <a:lnTo>
                  <a:pt x="238" y="467"/>
                </a:lnTo>
                <a:lnTo>
                  <a:pt x="232" y="452"/>
                </a:lnTo>
                <a:lnTo>
                  <a:pt x="232" y="452"/>
                </a:lnTo>
                <a:lnTo>
                  <a:pt x="211" y="378"/>
                </a:lnTo>
                <a:lnTo>
                  <a:pt x="188" y="305"/>
                </a:lnTo>
                <a:lnTo>
                  <a:pt x="188" y="305"/>
                </a:lnTo>
                <a:lnTo>
                  <a:pt x="138" y="161"/>
                </a:lnTo>
                <a:lnTo>
                  <a:pt x="89" y="16"/>
                </a:lnTo>
                <a:lnTo>
                  <a:pt x="89" y="16"/>
                </a:lnTo>
                <a:lnTo>
                  <a:pt x="103" y="14"/>
                </a:lnTo>
                <a:lnTo>
                  <a:pt x="103" y="14"/>
                </a:lnTo>
                <a:close/>
                <a:moveTo>
                  <a:pt x="78" y="19"/>
                </a:moveTo>
                <a:lnTo>
                  <a:pt x="78" y="19"/>
                </a:lnTo>
                <a:lnTo>
                  <a:pt x="127" y="164"/>
                </a:lnTo>
                <a:lnTo>
                  <a:pt x="175" y="308"/>
                </a:lnTo>
                <a:lnTo>
                  <a:pt x="175" y="308"/>
                </a:lnTo>
                <a:lnTo>
                  <a:pt x="200" y="382"/>
                </a:lnTo>
                <a:lnTo>
                  <a:pt x="221" y="455"/>
                </a:lnTo>
                <a:lnTo>
                  <a:pt x="221" y="455"/>
                </a:lnTo>
                <a:lnTo>
                  <a:pt x="231" y="485"/>
                </a:lnTo>
                <a:lnTo>
                  <a:pt x="243" y="513"/>
                </a:lnTo>
                <a:lnTo>
                  <a:pt x="255" y="542"/>
                </a:lnTo>
                <a:lnTo>
                  <a:pt x="266" y="571"/>
                </a:lnTo>
                <a:lnTo>
                  <a:pt x="266" y="571"/>
                </a:lnTo>
                <a:lnTo>
                  <a:pt x="262" y="569"/>
                </a:lnTo>
                <a:lnTo>
                  <a:pt x="256" y="567"/>
                </a:lnTo>
                <a:lnTo>
                  <a:pt x="251" y="566"/>
                </a:lnTo>
                <a:lnTo>
                  <a:pt x="246" y="567"/>
                </a:lnTo>
                <a:lnTo>
                  <a:pt x="246" y="567"/>
                </a:lnTo>
                <a:lnTo>
                  <a:pt x="240" y="570"/>
                </a:lnTo>
                <a:lnTo>
                  <a:pt x="238" y="573"/>
                </a:lnTo>
                <a:lnTo>
                  <a:pt x="235" y="577"/>
                </a:lnTo>
                <a:lnTo>
                  <a:pt x="232" y="581"/>
                </a:lnTo>
                <a:lnTo>
                  <a:pt x="232" y="581"/>
                </a:lnTo>
                <a:lnTo>
                  <a:pt x="216" y="521"/>
                </a:lnTo>
                <a:lnTo>
                  <a:pt x="208" y="492"/>
                </a:lnTo>
                <a:lnTo>
                  <a:pt x="198" y="462"/>
                </a:lnTo>
                <a:lnTo>
                  <a:pt x="198" y="462"/>
                </a:lnTo>
                <a:lnTo>
                  <a:pt x="200" y="461"/>
                </a:lnTo>
                <a:lnTo>
                  <a:pt x="200" y="461"/>
                </a:lnTo>
                <a:lnTo>
                  <a:pt x="209" y="446"/>
                </a:lnTo>
                <a:lnTo>
                  <a:pt x="209" y="446"/>
                </a:lnTo>
                <a:lnTo>
                  <a:pt x="212" y="448"/>
                </a:lnTo>
                <a:lnTo>
                  <a:pt x="213" y="451"/>
                </a:lnTo>
                <a:lnTo>
                  <a:pt x="213" y="454"/>
                </a:lnTo>
                <a:lnTo>
                  <a:pt x="213" y="458"/>
                </a:lnTo>
                <a:lnTo>
                  <a:pt x="213" y="458"/>
                </a:lnTo>
                <a:lnTo>
                  <a:pt x="212" y="473"/>
                </a:lnTo>
                <a:lnTo>
                  <a:pt x="212" y="473"/>
                </a:lnTo>
                <a:lnTo>
                  <a:pt x="211" y="485"/>
                </a:lnTo>
                <a:lnTo>
                  <a:pt x="211" y="492"/>
                </a:lnTo>
                <a:lnTo>
                  <a:pt x="212" y="497"/>
                </a:lnTo>
                <a:lnTo>
                  <a:pt x="212" y="497"/>
                </a:lnTo>
                <a:lnTo>
                  <a:pt x="213" y="498"/>
                </a:lnTo>
                <a:lnTo>
                  <a:pt x="215" y="498"/>
                </a:lnTo>
                <a:lnTo>
                  <a:pt x="215" y="498"/>
                </a:lnTo>
                <a:lnTo>
                  <a:pt x="220" y="489"/>
                </a:lnTo>
                <a:lnTo>
                  <a:pt x="220" y="489"/>
                </a:lnTo>
                <a:lnTo>
                  <a:pt x="224" y="485"/>
                </a:lnTo>
                <a:lnTo>
                  <a:pt x="224" y="486"/>
                </a:lnTo>
                <a:lnTo>
                  <a:pt x="224" y="488"/>
                </a:lnTo>
                <a:lnTo>
                  <a:pt x="223" y="496"/>
                </a:lnTo>
                <a:lnTo>
                  <a:pt x="223" y="496"/>
                </a:lnTo>
                <a:lnTo>
                  <a:pt x="220" y="510"/>
                </a:lnTo>
                <a:lnTo>
                  <a:pt x="219" y="525"/>
                </a:lnTo>
                <a:lnTo>
                  <a:pt x="219" y="525"/>
                </a:lnTo>
                <a:lnTo>
                  <a:pt x="220" y="527"/>
                </a:lnTo>
                <a:lnTo>
                  <a:pt x="221" y="527"/>
                </a:lnTo>
                <a:lnTo>
                  <a:pt x="221" y="527"/>
                </a:lnTo>
                <a:lnTo>
                  <a:pt x="225" y="523"/>
                </a:lnTo>
                <a:lnTo>
                  <a:pt x="228" y="519"/>
                </a:lnTo>
                <a:lnTo>
                  <a:pt x="228" y="519"/>
                </a:lnTo>
                <a:lnTo>
                  <a:pt x="232" y="509"/>
                </a:lnTo>
                <a:lnTo>
                  <a:pt x="234" y="506"/>
                </a:lnTo>
                <a:lnTo>
                  <a:pt x="235" y="506"/>
                </a:lnTo>
                <a:lnTo>
                  <a:pt x="235" y="509"/>
                </a:lnTo>
                <a:lnTo>
                  <a:pt x="235" y="509"/>
                </a:lnTo>
                <a:lnTo>
                  <a:pt x="235" y="520"/>
                </a:lnTo>
                <a:lnTo>
                  <a:pt x="232" y="529"/>
                </a:lnTo>
                <a:lnTo>
                  <a:pt x="228" y="540"/>
                </a:lnTo>
                <a:lnTo>
                  <a:pt x="227" y="550"/>
                </a:lnTo>
                <a:lnTo>
                  <a:pt x="227" y="550"/>
                </a:lnTo>
                <a:lnTo>
                  <a:pt x="228" y="551"/>
                </a:lnTo>
                <a:lnTo>
                  <a:pt x="229" y="551"/>
                </a:lnTo>
                <a:lnTo>
                  <a:pt x="229" y="551"/>
                </a:lnTo>
                <a:lnTo>
                  <a:pt x="238" y="540"/>
                </a:lnTo>
                <a:lnTo>
                  <a:pt x="238" y="540"/>
                </a:lnTo>
                <a:lnTo>
                  <a:pt x="240" y="535"/>
                </a:lnTo>
                <a:lnTo>
                  <a:pt x="242" y="535"/>
                </a:lnTo>
                <a:lnTo>
                  <a:pt x="242" y="535"/>
                </a:lnTo>
                <a:lnTo>
                  <a:pt x="240" y="539"/>
                </a:lnTo>
                <a:lnTo>
                  <a:pt x="240" y="539"/>
                </a:lnTo>
                <a:lnTo>
                  <a:pt x="236" y="552"/>
                </a:lnTo>
                <a:lnTo>
                  <a:pt x="232" y="566"/>
                </a:lnTo>
                <a:lnTo>
                  <a:pt x="232" y="566"/>
                </a:lnTo>
                <a:lnTo>
                  <a:pt x="232" y="567"/>
                </a:lnTo>
                <a:lnTo>
                  <a:pt x="235" y="567"/>
                </a:lnTo>
                <a:lnTo>
                  <a:pt x="235" y="567"/>
                </a:lnTo>
                <a:lnTo>
                  <a:pt x="239" y="564"/>
                </a:lnTo>
                <a:lnTo>
                  <a:pt x="242" y="560"/>
                </a:lnTo>
                <a:lnTo>
                  <a:pt x="242" y="560"/>
                </a:lnTo>
                <a:lnTo>
                  <a:pt x="247" y="552"/>
                </a:lnTo>
                <a:lnTo>
                  <a:pt x="243" y="560"/>
                </a:lnTo>
                <a:lnTo>
                  <a:pt x="243" y="560"/>
                </a:lnTo>
                <a:lnTo>
                  <a:pt x="243" y="562"/>
                </a:lnTo>
                <a:lnTo>
                  <a:pt x="244" y="562"/>
                </a:lnTo>
                <a:lnTo>
                  <a:pt x="244" y="562"/>
                </a:lnTo>
                <a:lnTo>
                  <a:pt x="250" y="560"/>
                </a:lnTo>
                <a:lnTo>
                  <a:pt x="254" y="558"/>
                </a:lnTo>
                <a:lnTo>
                  <a:pt x="254" y="558"/>
                </a:lnTo>
                <a:lnTo>
                  <a:pt x="254" y="556"/>
                </a:lnTo>
                <a:lnTo>
                  <a:pt x="254" y="555"/>
                </a:lnTo>
                <a:lnTo>
                  <a:pt x="254" y="555"/>
                </a:lnTo>
                <a:lnTo>
                  <a:pt x="252" y="555"/>
                </a:lnTo>
                <a:lnTo>
                  <a:pt x="252" y="555"/>
                </a:lnTo>
                <a:lnTo>
                  <a:pt x="248" y="556"/>
                </a:lnTo>
                <a:lnTo>
                  <a:pt x="248" y="554"/>
                </a:lnTo>
                <a:lnTo>
                  <a:pt x="252" y="544"/>
                </a:lnTo>
                <a:lnTo>
                  <a:pt x="252" y="544"/>
                </a:lnTo>
                <a:lnTo>
                  <a:pt x="252" y="543"/>
                </a:lnTo>
                <a:lnTo>
                  <a:pt x="250" y="543"/>
                </a:lnTo>
                <a:lnTo>
                  <a:pt x="250" y="543"/>
                </a:lnTo>
                <a:lnTo>
                  <a:pt x="240" y="558"/>
                </a:lnTo>
                <a:lnTo>
                  <a:pt x="238" y="560"/>
                </a:lnTo>
                <a:lnTo>
                  <a:pt x="238" y="560"/>
                </a:lnTo>
                <a:lnTo>
                  <a:pt x="240" y="551"/>
                </a:lnTo>
                <a:lnTo>
                  <a:pt x="240" y="551"/>
                </a:lnTo>
                <a:lnTo>
                  <a:pt x="243" y="540"/>
                </a:lnTo>
                <a:lnTo>
                  <a:pt x="246" y="528"/>
                </a:lnTo>
                <a:lnTo>
                  <a:pt x="246" y="528"/>
                </a:lnTo>
                <a:lnTo>
                  <a:pt x="244" y="527"/>
                </a:lnTo>
                <a:lnTo>
                  <a:pt x="244" y="527"/>
                </a:lnTo>
                <a:lnTo>
                  <a:pt x="243" y="528"/>
                </a:lnTo>
                <a:lnTo>
                  <a:pt x="243" y="528"/>
                </a:lnTo>
                <a:lnTo>
                  <a:pt x="235" y="539"/>
                </a:lnTo>
                <a:lnTo>
                  <a:pt x="231" y="544"/>
                </a:lnTo>
                <a:lnTo>
                  <a:pt x="231" y="543"/>
                </a:lnTo>
                <a:lnTo>
                  <a:pt x="231" y="540"/>
                </a:lnTo>
                <a:lnTo>
                  <a:pt x="231" y="540"/>
                </a:lnTo>
                <a:lnTo>
                  <a:pt x="235" y="525"/>
                </a:lnTo>
                <a:lnTo>
                  <a:pt x="235" y="525"/>
                </a:lnTo>
                <a:lnTo>
                  <a:pt x="236" y="519"/>
                </a:lnTo>
                <a:lnTo>
                  <a:pt x="238" y="512"/>
                </a:lnTo>
                <a:lnTo>
                  <a:pt x="238" y="506"/>
                </a:lnTo>
                <a:lnTo>
                  <a:pt x="236" y="500"/>
                </a:lnTo>
                <a:lnTo>
                  <a:pt x="236" y="500"/>
                </a:lnTo>
                <a:lnTo>
                  <a:pt x="235" y="498"/>
                </a:lnTo>
                <a:lnTo>
                  <a:pt x="234" y="500"/>
                </a:lnTo>
                <a:lnTo>
                  <a:pt x="234" y="500"/>
                </a:lnTo>
                <a:lnTo>
                  <a:pt x="227" y="513"/>
                </a:lnTo>
                <a:lnTo>
                  <a:pt x="227" y="513"/>
                </a:lnTo>
                <a:lnTo>
                  <a:pt x="223" y="521"/>
                </a:lnTo>
                <a:lnTo>
                  <a:pt x="221" y="521"/>
                </a:lnTo>
                <a:lnTo>
                  <a:pt x="221" y="520"/>
                </a:lnTo>
                <a:lnTo>
                  <a:pt x="223" y="508"/>
                </a:lnTo>
                <a:lnTo>
                  <a:pt x="223" y="508"/>
                </a:lnTo>
                <a:lnTo>
                  <a:pt x="225" y="494"/>
                </a:lnTo>
                <a:lnTo>
                  <a:pt x="228" y="481"/>
                </a:lnTo>
                <a:lnTo>
                  <a:pt x="228" y="481"/>
                </a:lnTo>
                <a:lnTo>
                  <a:pt x="227" y="479"/>
                </a:lnTo>
                <a:lnTo>
                  <a:pt x="225" y="479"/>
                </a:lnTo>
                <a:lnTo>
                  <a:pt x="225" y="479"/>
                </a:lnTo>
                <a:lnTo>
                  <a:pt x="219" y="488"/>
                </a:lnTo>
                <a:lnTo>
                  <a:pt x="215" y="490"/>
                </a:lnTo>
                <a:lnTo>
                  <a:pt x="213" y="490"/>
                </a:lnTo>
                <a:lnTo>
                  <a:pt x="213" y="488"/>
                </a:lnTo>
                <a:lnTo>
                  <a:pt x="213" y="488"/>
                </a:lnTo>
                <a:lnTo>
                  <a:pt x="213" y="482"/>
                </a:lnTo>
                <a:lnTo>
                  <a:pt x="215" y="475"/>
                </a:lnTo>
                <a:lnTo>
                  <a:pt x="216" y="463"/>
                </a:lnTo>
                <a:lnTo>
                  <a:pt x="216" y="463"/>
                </a:lnTo>
                <a:lnTo>
                  <a:pt x="217" y="456"/>
                </a:lnTo>
                <a:lnTo>
                  <a:pt x="216" y="451"/>
                </a:lnTo>
                <a:lnTo>
                  <a:pt x="215" y="444"/>
                </a:lnTo>
                <a:lnTo>
                  <a:pt x="212" y="439"/>
                </a:lnTo>
                <a:lnTo>
                  <a:pt x="212" y="439"/>
                </a:lnTo>
                <a:lnTo>
                  <a:pt x="211" y="439"/>
                </a:lnTo>
                <a:lnTo>
                  <a:pt x="209" y="439"/>
                </a:lnTo>
                <a:lnTo>
                  <a:pt x="209" y="439"/>
                </a:lnTo>
                <a:lnTo>
                  <a:pt x="201" y="452"/>
                </a:lnTo>
                <a:lnTo>
                  <a:pt x="200" y="452"/>
                </a:lnTo>
                <a:lnTo>
                  <a:pt x="200" y="451"/>
                </a:lnTo>
                <a:lnTo>
                  <a:pt x="201" y="439"/>
                </a:lnTo>
                <a:lnTo>
                  <a:pt x="201" y="439"/>
                </a:lnTo>
                <a:lnTo>
                  <a:pt x="204" y="424"/>
                </a:lnTo>
                <a:lnTo>
                  <a:pt x="205" y="417"/>
                </a:lnTo>
                <a:lnTo>
                  <a:pt x="205" y="409"/>
                </a:lnTo>
                <a:lnTo>
                  <a:pt x="205" y="409"/>
                </a:lnTo>
                <a:lnTo>
                  <a:pt x="204" y="408"/>
                </a:lnTo>
                <a:lnTo>
                  <a:pt x="202" y="408"/>
                </a:lnTo>
                <a:lnTo>
                  <a:pt x="202" y="408"/>
                </a:lnTo>
                <a:lnTo>
                  <a:pt x="196" y="417"/>
                </a:lnTo>
                <a:lnTo>
                  <a:pt x="196" y="417"/>
                </a:lnTo>
                <a:lnTo>
                  <a:pt x="193" y="421"/>
                </a:lnTo>
                <a:lnTo>
                  <a:pt x="192" y="421"/>
                </a:lnTo>
                <a:lnTo>
                  <a:pt x="190" y="420"/>
                </a:lnTo>
                <a:lnTo>
                  <a:pt x="190" y="419"/>
                </a:lnTo>
                <a:lnTo>
                  <a:pt x="193" y="408"/>
                </a:lnTo>
                <a:lnTo>
                  <a:pt x="193" y="408"/>
                </a:lnTo>
                <a:lnTo>
                  <a:pt x="196" y="393"/>
                </a:lnTo>
                <a:lnTo>
                  <a:pt x="196" y="385"/>
                </a:lnTo>
                <a:lnTo>
                  <a:pt x="196" y="377"/>
                </a:lnTo>
                <a:lnTo>
                  <a:pt x="196" y="377"/>
                </a:lnTo>
                <a:lnTo>
                  <a:pt x="194" y="375"/>
                </a:lnTo>
                <a:lnTo>
                  <a:pt x="193" y="377"/>
                </a:lnTo>
                <a:lnTo>
                  <a:pt x="193" y="377"/>
                </a:lnTo>
                <a:lnTo>
                  <a:pt x="186" y="388"/>
                </a:lnTo>
                <a:lnTo>
                  <a:pt x="185" y="389"/>
                </a:lnTo>
                <a:lnTo>
                  <a:pt x="185" y="389"/>
                </a:lnTo>
                <a:lnTo>
                  <a:pt x="185" y="381"/>
                </a:lnTo>
                <a:lnTo>
                  <a:pt x="185" y="381"/>
                </a:lnTo>
                <a:lnTo>
                  <a:pt x="188" y="367"/>
                </a:lnTo>
                <a:lnTo>
                  <a:pt x="189" y="355"/>
                </a:lnTo>
                <a:lnTo>
                  <a:pt x="189" y="355"/>
                </a:lnTo>
                <a:lnTo>
                  <a:pt x="188" y="354"/>
                </a:lnTo>
                <a:lnTo>
                  <a:pt x="186" y="354"/>
                </a:lnTo>
                <a:lnTo>
                  <a:pt x="186" y="354"/>
                </a:lnTo>
                <a:lnTo>
                  <a:pt x="177" y="367"/>
                </a:lnTo>
                <a:lnTo>
                  <a:pt x="177" y="367"/>
                </a:lnTo>
                <a:lnTo>
                  <a:pt x="178" y="351"/>
                </a:lnTo>
                <a:lnTo>
                  <a:pt x="178" y="351"/>
                </a:lnTo>
                <a:lnTo>
                  <a:pt x="180" y="340"/>
                </a:lnTo>
                <a:lnTo>
                  <a:pt x="178" y="328"/>
                </a:lnTo>
                <a:lnTo>
                  <a:pt x="178" y="328"/>
                </a:lnTo>
                <a:lnTo>
                  <a:pt x="178" y="328"/>
                </a:lnTo>
                <a:lnTo>
                  <a:pt x="177" y="328"/>
                </a:lnTo>
                <a:lnTo>
                  <a:pt x="175" y="330"/>
                </a:lnTo>
                <a:lnTo>
                  <a:pt x="175" y="330"/>
                </a:lnTo>
                <a:lnTo>
                  <a:pt x="173" y="336"/>
                </a:lnTo>
                <a:lnTo>
                  <a:pt x="171" y="338"/>
                </a:lnTo>
                <a:lnTo>
                  <a:pt x="170" y="338"/>
                </a:lnTo>
                <a:lnTo>
                  <a:pt x="170" y="334"/>
                </a:lnTo>
                <a:lnTo>
                  <a:pt x="170" y="328"/>
                </a:lnTo>
                <a:lnTo>
                  <a:pt x="170" y="328"/>
                </a:lnTo>
                <a:lnTo>
                  <a:pt x="174" y="308"/>
                </a:lnTo>
                <a:lnTo>
                  <a:pt x="174" y="308"/>
                </a:lnTo>
                <a:lnTo>
                  <a:pt x="173" y="307"/>
                </a:lnTo>
                <a:lnTo>
                  <a:pt x="171" y="307"/>
                </a:lnTo>
                <a:lnTo>
                  <a:pt x="171" y="307"/>
                </a:lnTo>
                <a:lnTo>
                  <a:pt x="165" y="315"/>
                </a:lnTo>
                <a:lnTo>
                  <a:pt x="165" y="315"/>
                </a:lnTo>
                <a:lnTo>
                  <a:pt x="161" y="319"/>
                </a:lnTo>
                <a:lnTo>
                  <a:pt x="161" y="319"/>
                </a:lnTo>
                <a:lnTo>
                  <a:pt x="159" y="317"/>
                </a:lnTo>
                <a:lnTo>
                  <a:pt x="162" y="308"/>
                </a:lnTo>
                <a:lnTo>
                  <a:pt x="162" y="308"/>
                </a:lnTo>
                <a:lnTo>
                  <a:pt x="163" y="297"/>
                </a:lnTo>
                <a:lnTo>
                  <a:pt x="165" y="286"/>
                </a:lnTo>
                <a:lnTo>
                  <a:pt x="165" y="286"/>
                </a:lnTo>
                <a:lnTo>
                  <a:pt x="163" y="285"/>
                </a:lnTo>
                <a:lnTo>
                  <a:pt x="162" y="285"/>
                </a:lnTo>
                <a:lnTo>
                  <a:pt x="162" y="285"/>
                </a:lnTo>
                <a:lnTo>
                  <a:pt x="154" y="296"/>
                </a:lnTo>
                <a:lnTo>
                  <a:pt x="154" y="296"/>
                </a:lnTo>
                <a:lnTo>
                  <a:pt x="154" y="289"/>
                </a:lnTo>
                <a:lnTo>
                  <a:pt x="155" y="281"/>
                </a:lnTo>
                <a:lnTo>
                  <a:pt x="155" y="281"/>
                </a:lnTo>
                <a:lnTo>
                  <a:pt x="157" y="272"/>
                </a:lnTo>
                <a:lnTo>
                  <a:pt x="157" y="262"/>
                </a:lnTo>
                <a:lnTo>
                  <a:pt x="157" y="262"/>
                </a:lnTo>
                <a:lnTo>
                  <a:pt x="155" y="261"/>
                </a:lnTo>
                <a:lnTo>
                  <a:pt x="154" y="261"/>
                </a:lnTo>
                <a:lnTo>
                  <a:pt x="154" y="261"/>
                </a:lnTo>
                <a:lnTo>
                  <a:pt x="147" y="270"/>
                </a:lnTo>
                <a:lnTo>
                  <a:pt x="144" y="272"/>
                </a:lnTo>
                <a:lnTo>
                  <a:pt x="143" y="272"/>
                </a:lnTo>
                <a:lnTo>
                  <a:pt x="143" y="270"/>
                </a:lnTo>
                <a:lnTo>
                  <a:pt x="144" y="266"/>
                </a:lnTo>
                <a:lnTo>
                  <a:pt x="144" y="266"/>
                </a:lnTo>
                <a:lnTo>
                  <a:pt x="147" y="251"/>
                </a:lnTo>
                <a:lnTo>
                  <a:pt x="148" y="245"/>
                </a:lnTo>
                <a:lnTo>
                  <a:pt x="148" y="238"/>
                </a:lnTo>
                <a:lnTo>
                  <a:pt x="148" y="238"/>
                </a:lnTo>
                <a:lnTo>
                  <a:pt x="147" y="236"/>
                </a:lnTo>
                <a:lnTo>
                  <a:pt x="146" y="236"/>
                </a:lnTo>
                <a:lnTo>
                  <a:pt x="146" y="236"/>
                </a:lnTo>
                <a:lnTo>
                  <a:pt x="138" y="247"/>
                </a:lnTo>
                <a:lnTo>
                  <a:pt x="138" y="247"/>
                </a:lnTo>
                <a:lnTo>
                  <a:pt x="136" y="249"/>
                </a:lnTo>
                <a:lnTo>
                  <a:pt x="135" y="249"/>
                </a:lnTo>
                <a:lnTo>
                  <a:pt x="135" y="246"/>
                </a:lnTo>
                <a:lnTo>
                  <a:pt x="136" y="238"/>
                </a:lnTo>
                <a:lnTo>
                  <a:pt x="136" y="238"/>
                </a:lnTo>
                <a:lnTo>
                  <a:pt x="140" y="223"/>
                </a:lnTo>
                <a:lnTo>
                  <a:pt x="140" y="216"/>
                </a:lnTo>
                <a:lnTo>
                  <a:pt x="139" y="209"/>
                </a:lnTo>
                <a:lnTo>
                  <a:pt x="139" y="209"/>
                </a:lnTo>
                <a:lnTo>
                  <a:pt x="138" y="208"/>
                </a:lnTo>
                <a:lnTo>
                  <a:pt x="136" y="209"/>
                </a:lnTo>
                <a:lnTo>
                  <a:pt x="136" y="209"/>
                </a:lnTo>
                <a:lnTo>
                  <a:pt x="126" y="226"/>
                </a:lnTo>
                <a:lnTo>
                  <a:pt x="126" y="226"/>
                </a:lnTo>
                <a:lnTo>
                  <a:pt x="126" y="222"/>
                </a:lnTo>
                <a:lnTo>
                  <a:pt x="127" y="216"/>
                </a:lnTo>
                <a:lnTo>
                  <a:pt x="130" y="208"/>
                </a:lnTo>
                <a:lnTo>
                  <a:pt x="130" y="208"/>
                </a:lnTo>
                <a:lnTo>
                  <a:pt x="132" y="196"/>
                </a:lnTo>
                <a:lnTo>
                  <a:pt x="132" y="189"/>
                </a:lnTo>
                <a:lnTo>
                  <a:pt x="131" y="184"/>
                </a:lnTo>
                <a:lnTo>
                  <a:pt x="131" y="184"/>
                </a:lnTo>
                <a:lnTo>
                  <a:pt x="130" y="182"/>
                </a:lnTo>
                <a:lnTo>
                  <a:pt x="128" y="182"/>
                </a:lnTo>
                <a:lnTo>
                  <a:pt x="128" y="182"/>
                </a:lnTo>
                <a:lnTo>
                  <a:pt x="121" y="191"/>
                </a:lnTo>
                <a:lnTo>
                  <a:pt x="116" y="199"/>
                </a:lnTo>
                <a:lnTo>
                  <a:pt x="116" y="199"/>
                </a:lnTo>
                <a:lnTo>
                  <a:pt x="117" y="192"/>
                </a:lnTo>
                <a:lnTo>
                  <a:pt x="120" y="184"/>
                </a:lnTo>
                <a:lnTo>
                  <a:pt x="123" y="177"/>
                </a:lnTo>
                <a:lnTo>
                  <a:pt x="124" y="170"/>
                </a:lnTo>
                <a:lnTo>
                  <a:pt x="124" y="170"/>
                </a:lnTo>
                <a:lnTo>
                  <a:pt x="124" y="169"/>
                </a:lnTo>
                <a:lnTo>
                  <a:pt x="121" y="169"/>
                </a:lnTo>
                <a:lnTo>
                  <a:pt x="121" y="169"/>
                </a:lnTo>
                <a:lnTo>
                  <a:pt x="115" y="178"/>
                </a:lnTo>
                <a:lnTo>
                  <a:pt x="113" y="180"/>
                </a:lnTo>
                <a:lnTo>
                  <a:pt x="112" y="180"/>
                </a:lnTo>
                <a:lnTo>
                  <a:pt x="113" y="173"/>
                </a:lnTo>
                <a:lnTo>
                  <a:pt x="113" y="173"/>
                </a:lnTo>
                <a:lnTo>
                  <a:pt x="117" y="159"/>
                </a:lnTo>
                <a:lnTo>
                  <a:pt x="119" y="146"/>
                </a:lnTo>
                <a:lnTo>
                  <a:pt x="119" y="146"/>
                </a:lnTo>
                <a:lnTo>
                  <a:pt x="117" y="146"/>
                </a:lnTo>
                <a:lnTo>
                  <a:pt x="116" y="146"/>
                </a:lnTo>
                <a:lnTo>
                  <a:pt x="116" y="146"/>
                </a:lnTo>
                <a:lnTo>
                  <a:pt x="109" y="154"/>
                </a:lnTo>
                <a:lnTo>
                  <a:pt x="104" y="158"/>
                </a:lnTo>
                <a:lnTo>
                  <a:pt x="103" y="157"/>
                </a:lnTo>
                <a:lnTo>
                  <a:pt x="103" y="154"/>
                </a:lnTo>
                <a:lnTo>
                  <a:pt x="103" y="154"/>
                </a:lnTo>
                <a:lnTo>
                  <a:pt x="105" y="141"/>
                </a:lnTo>
                <a:lnTo>
                  <a:pt x="108" y="135"/>
                </a:lnTo>
                <a:lnTo>
                  <a:pt x="108" y="127"/>
                </a:lnTo>
                <a:lnTo>
                  <a:pt x="108" y="127"/>
                </a:lnTo>
                <a:lnTo>
                  <a:pt x="108" y="126"/>
                </a:lnTo>
                <a:lnTo>
                  <a:pt x="107" y="126"/>
                </a:lnTo>
                <a:lnTo>
                  <a:pt x="107" y="126"/>
                </a:lnTo>
                <a:lnTo>
                  <a:pt x="94" y="139"/>
                </a:lnTo>
                <a:lnTo>
                  <a:pt x="93" y="141"/>
                </a:lnTo>
                <a:lnTo>
                  <a:pt x="92" y="141"/>
                </a:lnTo>
                <a:lnTo>
                  <a:pt x="92" y="139"/>
                </a:lnTo>
                <a:lnTo>
                  <a:pt x="93" y="134"/>
                </a:lnTo>
                <a:lnTo>
                  <a:pt x="93" y="134"/>
                </a:lnTo>
                <a:lnTo>
                  <a:pt x="99" y="120"/>
                </a:lnTo>
                <a:lnTo>
                  <a:pt x="100" y="115"/>
                </a:lnTo>
                <a:lnTo>
                  <a:pt x="100" y="107"/>
                </a:lnTo>
                <a:lnTo>
                  <a:pt x="100" y="107"/>
                </a:lnTo>
                <a:lnTo>
                  <a:pt x="99" y="107"/>
                </a:lnTo>
                <a:lnTo>
                  <a:pt x="97" y="107"/>
                </a:lnTo>
                <a:lnTo>
                  <a:pt x="97" y="107"/>
                </a:lnTo>
                <a:lnTo>
                  <a:pt x="89" y="116"/>
                </a:lnTo>
                <a:lnTo>
                  <a:pt x="86" y="119"/>
                </a:lnTo>
                <a:lnTo>
                  <a:pt x="85" y="119"/>
                </a:lnTo>
                <a:lnTo>
                  <a:pt x="85" y="118"/>
                </a:lnTo>
                <a:lnTo>
                  <a:pt x="85" y="114"/>
                </a:lnTo>
                <a:lnTo>
                  <a:pt x="85" y="114"/>
                </a:lnTo>
                <a:lnTo>
                  <a:pt x="89" y="99"/>
                </a:lnTo>
                <a:lnTo>
                  <a:pt x="92" y="91"/>
                </a:lnTo>
                <a:lnTo>
                  <a:pt x="92" y="84"/>
                </a:lnTo>
                <a:lnTo>
                  <a:pt x="92" y="84"/>
                </a:lnTo>
                <a:lnTo>
                  <a:pt x="92" y="83"/>
                </a:lnTo>
                <a:lnTo>
                  <a:pt x="90" y="83"/>
                </a:lnTo>
                <a:lnTo>
                  <a:pt x="89" y="83"/>
                </a:lnTo>
                <a:lnTo>
                  <a:pt x="89" y="83"/>
                </a:lnTo>
                <a:lnTo>
                  <a:pt x="85" y="89"/>
                </a:lnTo>
                <a:lnTo>
                  <a:pt x="82" y="91"/>
                </a:lnTo>
                <a:lnTo>
                  <a:pt x="82" y="89"/>
                </a:lnTo>
                <a:lnTo>
                  <a:pt x="82" y="87"/>
                </a:lnTo>
                <a:lnTo>
                  <a:pt x="86" y="72"/>
                </a:lnTo>
                <a:lnTo>
                  <a:pt x="86" y="72"/>
                </a:lnTo>
                <a:lnTo>
                  <a:pt x="85" y="69"/>
                </a:lnTo>
                <a:lnTo>
                  <a:pt x="84" y="70"/>
                </a:lnTo>
                <a:lnTo>
                  <a:pt x="84" y="70"/>
                </a:lnTo>
                <a:lnTo>
                  <a:pt x="80" y="74"/>
                </a:lnTo>
                <a:lnTo>
                  <a:pt x="77" y="76"/>
                </a:lnTo>
                <a:lnTo>
                  <a:pt x="76" y="74"/>
                </a:lnTo>
                <a:lnTo>
                  <a:pt x="77" y="72"/>
                </a:lnTo>
                <a:lnTo>
                  <a:pt x="81" y="57"/>
                </a:lnTo>
                <a:lnTo>
                  <a:pt x="81" y="57"/>
                </a:lnTo>
                <a:lnTo>
                  <a:pt x="81" y="54"/>
                </a:lnTo>
                <a:lnTo>
                  <a:pt x="78" y="56"/>
                </a:lnTo>
                <a:lnTo>
                  <a:pt x="78" y="56"/>
                </a:lnTo>
                <a:lnTo>
                  <a:pt x="74" y="60"/>
                </a:lnTo>
                <a:lnTo>
                  <a:pt x="73" y="61"/>
                </a:lnTo>
                <a:lnTo>
                  <a:pt x="73" y="60"/>
                </a:lnTo>
                <a:lnTo>
                  <a:pt x="73" y="57"/>
                </a:lnTo>
                <a:lnTo>
                  <a:pt x="80" y="38"/>
                </a:lnTo>
                <a:lnTo>
                  <a:pt x="80" y="38"/>
                </a:lnTo>
                <a:lnTo>
                  <a:pt x="78" y="37"/>
                </a:lnTo>
                <a:lnTo>
                  <a:pt x="77" y="37"/>
                </a:lnTo>
                <a:lnTo>
                  <a:pt x="77" y="37"/>
                </a:lnTo>
                <a:lnTo>
                  <a:pt x="73" y="38"/>
                </a:lnTo>
                <a:lnTo>
                  <a:pt x="70" y="41"/>
                </a:lnTo>
                <a:lnTo>
                  <a:pt x="63" y="49"/>
                </a:lnTo>
                <a:lnTo>
                  <a:pt x="63" y="49"/>
                </a:lnTo>
                <a:lnTo>
                  <a:pt x="69" y="39"/>
                </a:lnTo>
                <a:lnTo>
                  <a:pt x="72" y="34"/>
                </a:lnTo>
                <a:lnTo>
                  <a:pt x="72" y="29"/>
                </a:lnTo>
                <a:lnTo>
                  <a:pt x="72" y="29"/>
                </a:lnTo>
                <a:lnTo>
                  <a:pt x="72" y="27"/>
                </a:lnTo>
                <a:lnTo>
                  <a:pt x="70" y="27"/>
                </a:lnTo>
                <a:lnTo>
                  <a:pt x="70" y="27"/>
                </a:lnTo>
                <a:lnTo>
                  <a:pt x="62" y="37"/>
                </a:lnTo>
                <a:lnTo>
                  <a:pt x="58" y="39"/>
                </a:lnTo>
                <a:lnTo>
                  <a:pt x="57" y="39"/>
                </a:lnTo>
                <a:lnTo>
                  <a:pt x="57" y="37"/>
                </a:lnTo>
                <a:lnTo>
                  <a:pt x="57" y="37"/>
                </a:lnTo>
                <a:lnTo>
                  <a:pt x="57" y="37"/>
                </a:lnTo>
                <a:lnTo>
                  <a:pt x="55" y="35"/>
                </a:lnTo>
                <a:lnTo>
                  <a:pt x="55" y="35"/>
                </a:lnTo>
                <a:lnTo>
                  <a:pt x="51" y="37"/>
                </a:lnTo>
                <a:lnTo>
                  <a:pt x="49" y="38"/>
                </a:lnTo>
                <a:lnTo>
                  <a:pt x="49" y="38"/>
                </a:lnTo>
                <a:lnTo>
                  <a:pt x="49" y="39"/>
                </a:lnTo>
                <a:lnTo>
                  <a:pt x="49" y="39"/>
                </a:lnTo>
                <a:lnTo>
                  <a:pt x="49" y="41"/>
                </a:lnTo>
                <a:lnTo>
                  <a:pt x="50" y="41"/>
                </a:lnTo>
                <a:lnTo>
                  <a:pt x="50" y="41"/>
                </a:lnTo>
                <a:lnTo>
                  <a:pt x="53" y="41"/>
                </a:lnTo>
                <a:lnTo>
                  <a:pt x="53" y="41"/>
                </a:lnTo>
                <a:lnTo>
                  <a:pt x="54" y="42"/>
                </a:lnTo>
                <a:lnTo>
                  <a:pt x="55" y="43"/>
                </a:lnTo>
                <a:lnTo>
                  <a:pt x="55" y="43"/>
                </a:lnTo>
                <a:lnTo>
                  <a:pt x="59" y="41"/>
                </a:lnTo>
                <a:lnTo>
                  <a:pt x="63" y="37"/>
                </a:lnTo>
                <a:lnTo>
                  <a:pt x="63" y="37"/>
                </a:lnTo>
                <a:lnTo>
                  <a:pt x="67" y="34"/>
                </a:lnTo>
                <a:lnTo>
                  <a:pt x="69" y="34"/>
                </a:lnTo>
                <a:lnTo>
                  <a:pt x="69" y="37"/>
                </a:lnTo>
                <a:lnTo>
                  <a:pt x="67" y="39"/>
                </a:lnTo>
                <a:lnTo>
                  <a:pt x="61" y="53"/>
                </a:lnTo>
                <a:lnTo>
                  <a:pt x="61" y="53"/>
                </a:lnTo>
                <a:lnTo>
                  <a:pt x="62" y="54"/>
                </a:lnTo>
                <a:lnTo>
                  <a:pt x="62" y="56"/>
                </a:lnTo>
                <a:lnTo>
                  <a:pt x="63" y="54"/>
                </a:lnTo>
                <a:lnTo>
                  <a:pt x="63" y="54"/>
                </a:lnTo>
                <a:lnTo>
                  <a:pt x="70" y="47"/>
                </a:lnTo>
                <a:lnTo>
                  <a:pt x="76" y="43"/>
                </a:lnTo>
                <a:lnTo>
                  <a:pt x="76" y="43"/>
                </a:lnTo>
                <a:lnTo>
                  <a:pt x="72" y="54"/>
                </a:lnTo>
                <a:lnTo>
                  <a:pt x="67" y="65"/>
                </a:lnTo>
                <a:lnTo>
                  <a:pt x="67" y="65"/>
                </a:lnTo>
                <a:lnTo>
                  <a:pt x="67" y="66"/>
                </a:lnTo>
                <a:lnTo>
                  <a:pt x="69" y="68"/>
                </a:lnTo>
                <a:lnTo>
                  <a:pt x="69" y="68"/>
                </a:lnTo>
                <a:lnTo>
                  <a:pt x="74" y="65"/>
                </a:lnTo>
                <a:lnTo>
                  <a:pt x="78" y="61"/>
                </a:lnTo>
                <a:lnTo>
                  <a:pt x="78" y="61"/>
                </a:lnTo>
                <a:lnTo>
                  <a:pt x="76" y="65"/>
                </a:lnTo>
                <a:lnTo>
                  <a:pt x="74" y="70"/>
                </a:lnTo>
                <a:lnTo>
                  <a:pt x="70" y="81"/>
                </a:lnTo>
                <a:lnTo>
                  <a:pt x="70" y="81"/>
                </a:lnTo>
                <a:lnTo>
                  <a:pt x="70" y="83"/>
                </a:lnTo>
                <a:lnTo>
                  <a:pt x="72" y="83"/>
                </a:lnTo>
                <a:lnTo>
                  <a:pt x="72" y="83"/>
                </a:lnTo>
                <a:lnTo>
                  <a:pt x="77" y="80"/>
                </a:lnTo>
                <a:lnTo>
                  <a:pt x="81" y="77"/>
                </a:lnTo>
                <a:lnTo>
                  <a:pt x="81" y="77"/>
                </a:lnTo>
                <a:lnTo>
                  <a:pt x="80" y="80"/>
                </a:lnTo>
                <a:lnTo>
                  <a:pt x="78" y="85"/>
                </a:lnTo>
                <a:lnTo>
                  <a:pt x="77" y="95"/>
                </a:lnTo>
                <a:lnTo>
                  <a:pt x="77" y="95"/>
                </a:lnTo>
                <a:lnTo>
                  <a:pt x="77" y="97"/>
                </a:lnTo>
                <a:lnTo>
                  <a:pt x="80" y="97"/>
                </a:lnTo>
                <a:lnTo>
                  <a:pt x="80" y="97"/>
                </a:lnTo>
                <a:lnTo>
                  <a:pt x="84" y="93"/>
                </a:lnTo>
                <a:lnTo>
                  <a:pt x="86" y="91"/>
                </a:lnTo>
                <a:lnTo>
                  <a:pt x="88" y="89"/>
                </a:lnTo>
                <a:lnTo>
                  <a:pt x="88" y="89"/>
                </a:lnTo>
                <a:lnTo>
                  <a:pt x="88" y="95"/>
                </a:lnTo>
                <a:lnTo>
                  <a:pt x="88" y="95"/>
                </a:lnTo>
                <a:lnTo>
                  <a:pt x="84" y="110"/>
                </a:lnTo>
                <a:lnTo>
                  <a:pt x="80" y="126"/>
                </a:lnTo>
                <a:lnTo>
                  <a:pt x="80" y="126"/>
                </a:lnTo>
                <a:lnTo>
                  <a:pt x="81" y="127"/>
                </a:lnTo>
                <a:lnTo>
                  <a:pt x="82" y="127"/>
                </a:lnTo>
                <a:lnTo>
                  <a:pt x="82" y="127"/>
                </a:lnTo>
                <a:lnTo>
                  <a:pt x="86" y="124"/>
                </a:lnTo>
                <a:lnTo>
                  <a:pt x="90" y="120"/>
                </a:lnTo>
                <a:lnTo>
                  <a:pt x="90" y="120"/>
                </a:lnTo>
                <a:lnTo>
                  <a:pt x="93" y="115"/>
                </a:lnTo>
                <a:lnTo>
                  <a:pt x="96" y="112"/>
                </a:lnTo>
                <a:lnTo>
                  <a:pt x="97" y="112"/>
                </a:lnTo>
                <a:lnTo>
                  <a:pt x="97" y="115"/>
                </a:lnTo>
                <a:lnTo>
                  <a:pt x="97" y="115"/>
                </a:lnTo>
                <a:lnTo>
                  <a:pt x="96" y="123"/>
                </a:lnTo>
                <a:lnTo>
                  <a:pt x="92" y="130"/>
                </a:lnTo>
                <a:lnTo>
                  <a:pt x="89" y="138"/>
                </a:lnTo>
                <a:lnTo>
                  <a:pt x="86" y="146"/>
                </a:lnTo>
                <a:lnTo>
                  <a:pt x="86" y="146"/>
                </a:lnTo>
                <a:lnTo>
                  <a:pt x="88" y="147"/>
                </a:lnTo>
                <a:lnTo>
                  <a:pt x="89" y="147"/>
                </a:lnTo>
                <a:lnTo>
                  <a:pt x="89" y="147"/>
                </a:lnTo>
                <a:lnTo>
                  <a:pt x="99" y="141"/>
                </a:lnTo>
                <a:lnTo>
                  <a:pt x="103" y="137"/>
                </a:lnTo>
                <a:lnTo>
                  <a:pt x="105" y="132"/>
                </a:lnTo>
                <a:lnTo>
                  <a:pt x="105" y="132"/>
                </a:lnTo>
                <a:lnTo>
                  <a:pt x="104" y="141"/>
                </a:lnTo>
                <a:lnTo>
                  <a:pt x="101" y="149"/>
                </a:lnTo>
                <a:lnTo>
                  <a:pt x="100" y="157"/>
                </a:lnTo>
                <a:lnTo>
                  <a:pt x="99" y="165"/>
                </a:lnTo>
                <a:lnTo>
                  <a:pt x="99" y="165"/>
                </a:lnTo>
                <a:lnTo>
                  <a:pt x="100" y="166"/>
                </a:lnTo>
                <a:lnTo>
                  <a:pt x="101" y="166"/>
                </a:lnTo>
                <a:lnTo>
                  <a:pt x="101" y="166"/>
                </a:lnTo>
                <a:lnTo>
                  <a:pt x="105" y="164"/>
                </a:lnTo>
                <a:lnTo>
                  <a:pt x="109" y="159"/>
                </a:lnTo>
                <a:lnTo>
                  <a:pt x="115" y="151"/>
                </a:lnTo>
                <a:lnTo>
                  <a:pt x="115" y="151"/>
                </a:lnTo>
                <a:lnTo>
                  <a:pt x="115" y="158"/>
                </a:lnTo>
                <a:lnTo>
                  <a:pt x="113" y="166"/>
                </a:lnTo>
                <a:lnTo>
                  <a:pt x="113" y="166"/>
                </a:lnTo>
                <a:lnTo>
                  <a:pt x="108" y="184"/>
                </a:lnTo>
                <a:lnTo>
                  <a:pt x="108" y="184"/>
                </a:lnTo>
                <a:lnTo>
                  <a:pt x="108" y="185"/>
                </a:lnTo>
                <a:lnTo>
                  <a:pt x="111" y="185"/>
                </a:lnTo>
                <a:lnTo>
                  <a:pt x="111" y="185"/>
                </a:lnTo>
                <a:lnTo>
                  <a:pt x="120" y="174"/>
                </a:lnTo>
                <a:lnTo>
                  <a:pt x="120" y="174"/>
                </a:lnTo>
                <a:lnTo>
                  <a:pt x="119" y="182"/>
                </a:lnTo>
                <a:lnTo>
                  <a:pt x="116" y="189"/>
                </a:lnTo>
                <a:lnTo>
                  <a:pt x="113" y="196"/>
                </a:lnTo>
                <a:lnTo>
                  <a:pt x="112" y="204"/>
                </a:lnTo>
                <a:lnTo>
                  <a:pt x="112" y="204"/>
                </a:lnTo>
                <a:lnTo>
                  <a:pt x="112" y="205"/>
                </a:lnTo>
                <a:lnTo>
                  <a:pt x="115" y="205"/>
                </a:lnTo>
                <a:lnTo>
                  <a:pt x="115" y="205"/>
                </a:lnTo>
                <a:lnTo>
                  <a:pt x="119" y="203"/>
                </a:lnTo>
                <a:lnTo>
                  <a:pt x="121" y="199"/>
                </a:lnTo>
                <a:lnTo>
                  <a:pt x="121" y="199"/>
                </a:lnTo>
                <a:lnTo>
                  <a:pt x="126" y="196"/>
                </a:lnTo>
                <a:lnTo>
                  <a:pt x="127" y="195"/>
                </a:lnTo>
                <a:lnTo>
                  <a:pt x="128" y="197"/>
                </a:lnTo>
                <a:lnTo>
                  <a:pt x="128" y="203"/>
                </a:lnTo>
                <a:lnTo>
                  <a:pt x="128" y="203"/>
                </a:lnTo>
                <a:lnTo>
                  <a:pt x="124" y="216"/>
                </a:lnTo>
                <a:lnTo>
                  <a:pt x="123" y="223"/>
                </a:lnTo>
                <a:lnTo>
                  <a:pt x="123" y="231"/>
                </a:lnTo>
                <a:lnTo>
                  <a:pt x="123" y="231"/>
                </a:lnTo>
                <a:lnTo>
                  <a:pt x="124" y="232"/>
                </a:lnTo>
                <a:lnTo>
                  <a:pt x="126" y="232"/>
                </a:lnTo>
                <a:lnTo>
                  <a:pt x="126" y="232"/>
                </a:lnTo>
                <a:lnTo>
                  <a:pt x="134" y="220"/>
                </a:lnTo>
                <a:lnTo>
                  <a:pt x="135" y="218"/>
                </a:lnTo>
                <a:lnTo>
                  <a:pt x="136" y="218"/>
                </a:lnTo>
                <a:lnTo>
                  <a:pt x="138" y="220"/>
                </a:lnTo>
                <a:lnTo>
                  <a:pt x="136" y="224"/>
                </a:lnTo>
                <a:lnTo>
                  <a:pt x="136" y="224"/>
                </a:lnTo>
                <a:lnTo>
                  <a:pt x="134" y="239"/>
                </a:lnTo>
                <a:lnTo>
                  <a:pt x="130" y="253"/>
                </a:lnTo>
                <a:lnTo>
                  <a:pt x="130" y="253"/>
                </a:lnTo>
                <a:lnTo>
                  <a:pt x="131" y="254"/>
                </a:lnTo>
                <a:lnTo>
                  <a:pt x="132" y="254"/>
                </a:lnTo>
                <a:lnTo>
                  <a:pt x="132" y="254"/>
                </a:lnTo>
                <a:lnTo>
                  <a:pt x="138" y="250"/>
                </a:lnTo>
                <a:lnTo>
                  <a:pt x="142" y="246"/>
                </a:lnTo>
                <a:lnTo>
                  <a:pt x="143" y="243"/>
                </a:lnTo>
                <a:lnTo>
                  <a:pt x="144" y="243"/>
                </a:lnTo>
                <a:lnTo>
                  <a:pt x="146" y="245"/>
                </a:lnTo>
                <a:lnTo>
                  <a:pt x="146" y="249"/>
                </a:lnTo>
                <a:lnTo>
                  <a:pt x="146" y="249"/>
                </a:lnTo>
                <a:lnTo>
                  <a:pt x="144" y="257"/>
                </a:lnTo>
                <a:lnTo>
                  <a:pt x="142" y="265"/>
                </a:lnTo>
                <a:lnTo>
                  <a:pt x="140" y="273"/>
                </a:lnTo>
                <a:lnTo>
                  <a:pt x="139" y="281"/>
                </a:lnTo>
                <a:lnTo>
                  <a:pt x="139" y="281"/>
                </a:lnTo>
                <a:lnTo>
                  <a:pt x="140" y="282"/>
                </a:lnTo>
                <a:lnTo>
                  <a:pt x="142" y="282"/>
                </a:lnTo>
                <a:lnTo>
                  <a:pt x="142" y="282"/>
                </a:lnTo>
                <a:lnTo>
                  <a:pt x="148" y="276"/>
                </a:lnTo>
                <a:lnTo>
                  <a:pt x="153" y="273"/>
                </a:lnTo>
                <a:lnTo>
                  <a:pt x="153" y="273"/>
                </a:lnTo>
                <a:lnTo>
                  <a:pt x="154" y="274"/>
                </a:lnTo>
                <a:lnTo>
                  <a:pt x="154" y="274"/>
                </a:lnTo>
                <a:lnTo>
                  <a:pt x="151" y="288"/>
                </a:lnTo>
                <a:lnTo>
                  <a:pt x="150" y="301"/>
                </a:lnTo>
                <a:lnTo>
                  <a:pt x="150" y="301"/>
                </a:lnTo>
                <a:lnTo>
                  <a:pt x="151" y="303"/>
                </a:lnTo>
                <a:lnTo>
                  <a:pt x="153" y="301"/>
                </a:lnTo>
                <a:lnTo>
                  <a:pt x="153" y="301"/>
                </a:lnTo>
                <a:lnTo>
                  <a:pt x="157" y="297"/>
                </a:lnTo>
                <a:lnTo>
                  <a:pt x="159" y="294"/>
                </a:lnTo>
                <a:lnTo>
                  <a:pt x="161" y="294"/>
                </a:lnTo>
                <a:lnTo>
                  <a:pt x="161" y="296"/>
                </a:lnTo>
                <a:lnTo>
                  <a:pt x="161" y="303"/>
                </a:lnTo>
                <a:lnTo>
                  <a:pt x="161" y="303"/>
                </a:lnTo>
                <a:lnTo>
                  <a:pt x="158" y="313"/>
                </a:lnTo>
                <a:lnTo>
                  <a:pt x="158" y="326"/>
                </a:lnTo>
                <a:lnTo>
                  <a:pt x="158" y="326"/>
                </a:lnTo>
                <a:lnTo>
                  <a:pt x="158" y="327"/>
                </a:lnTo>
                <a:lnTo>
                  <a:pt x="161" y="326"/>
                </a:lnTo>
                <a:lnTo>
                  <a:pt x="161" y="326"/>
                </a:lnTo>
                <a:lnTo>
                  <a:pt x="167" y="315"/>
                </a:lnTo>
                <a:lnTo>
                  <a:pt x="169" y="313"/>
                </a:lnTo>
                <a:lnTo>
                  <a:pt x="169" y="313"/>
                </a:lnTo>
                <a:lnTo>
                  <a:pt x="169" y="321"/>
                </a:lnTo>
                <a:lnTo>
                  <a:pt x="169" y="321"/>
                </a:lnTo>
                <a:lnTo>
                  <a:pt x="166" y="334"/>
                </a:lnTo>
                <a:lnTo>
                  <a:pt x="165" y="347"/>
                </a:lnTo>
                <a:lnTo>
                  <a:pt x="165" y="347"/>
                </a:lnTo>
                <a:lnTo>
                  <a:pt x="166" y="348"/>
                </a:lnTo>
                <a:lnTo>
                  <a:pt x="167" y="348"/>
                </a:lnTo>
                <a:lnTo>
                  <a:pt x="167" y="348"/>
                </a:lnTo>
                <a:lnTo>
                  <a:pt x="173" y="343"/>
                </a:lnTo>
                <a:lnTo>
                  <a:pt x="175" y="339"/>
                </a:lnTo>
                <a:lnTo>
                  <a:pt x="177" y="335"/>
                </a:lnTo>
                <a:lnTo>
                  <a:pt x="177" y="335"/>
                </a:lnTo>
                <a:lnTo>
                  <a:pt x="173" y="353"/>
                </a:lnTo>
                <a:lnTo>
                  <a:pt x="173" y="362"/>
                </a:lnTo>
                <a:lnTo>
                  <a:pt x="173" y="371"/>
                </a:lnTo>
                <a:lnTo>
                  <a:pt x="173" y="371"/>
                </a:lnTo>
                <a:lnTo>
                  <a:pt x="174" y="373"/>
                </a:lnTo>
                <a:lnTo>
                  <a:pt x="175" y="373"/>
                </a:lnTo>
                <a:lnTo>
                  <a:pt x="175" y="373"/>
                </a:lnTo>
                <a:lnTo>
                  <a:pt x="182" y="365"/>
                </a:lnTo>
                <a:lnTo>
                  <a:pt x="182" y="365"/>
                </a:lnTo>
                <a:lnTo>
                  <a:pt x="186" y="361"/>
                </a:lnTo>
                <a:lnTo>
                  <a:pt x="186" y="362"/>
                </a:lnTo>
                <a:lnTo>
                  <a:pt x="186" y="363"/>
                </a:lnTo>
                <a:lnTo>
                  <a:pt x="184" y="374"/>
                </a:lnTo>
                <a:lnTo>
                  <a:pt x="184" y="374"/>
                </a:lnTo>
                <a:lnTo>
                  <a:pt x="181" y="386"/>
                </a:lnTo>
                <a:lnTo>
                  <a:pt x="180" y="400"/>
                </a:lnTo>
                <a:lnTo>
                  <a:pt x="180" y="400"/>
                </a:lnTo>
                <a:lnTo>
                  <a:pt x="181" y="401"/>
                </a:lnTo>
                <a:lnTo>
                  <a:pt x="182" y="401"/>
                </a:lnTo>
                <a:lnTo>
                  <a:pt x="182" y="401"/>
                </a:lnTo>
                <a:lnTo>
                  <a:pt x="189" y="392"/>
                </a:lnTo>
                <a:lnTo>
                  <a:pt x="193" y="386"/>
                </a:lnTo>
                <a:lnTo>
                  <a:pt x="194" y="384"/>
                </a:lnTo>
                <a:lnTo>
                  <a:pt x="194" y="384"/>
                </a:lnTo>
                <a:lnTo>
                  <a:pt x="193" y="394"/>
                </a:lnTo>
                <a:lnTo>
                  <a:pt x="192" y="405"/>
                </a:lnTo>
                <a:lnTo>
                  <a:pt x="189" y="416"/>
                </a:lnTo>
                <a:lnTo>
                  <a:pt x="186" y="427"/>
                </a:lnTo>
                <a:lnTo>
                  <a:pt x="186" y="427"/>
                </a:lnTo>
                <a:lnTo>
                  <a:pt x="146" y="313"/>
                </a:lnTo>
                <a:lnTo>
                  <a:pt x="146" y="313"/>
                </a:lnTo>
                <a:lnTo>
                  <a:pt x="121" y="243"/>
                </a:lnTo>
                <a:lnTo>
                  <a:pt x="108" y="208"/>
                </a:lnTo>
                <a:lnTo>
                  <a:pt x="93" y="173"/>
                </a:lnTo>
                <a:lnTo>
                  <a:pt x="93" y="173"/>
                </a:lnTo>
                <a:lnTo>
                  <a:pt x="78" y="138"/>
                </a:lnTo>
                <a:lnTo>
                  <a:pt x="65" y="101"/>
                </a:lnTo>
                <a:lnTo>
                  <a:pt x="58" y="84"/>
                </a:lnTo>
                <a:lnTo>
                  <a:pt x="54" y="65"/>
                </a:lnTo>
                <a:lnTo>
                  <a:pt x="49" y="46"/>
                </a:lnTo>
                <a:lnTo>
                  <a:pt x="46" y="27"/>
                </a:lnTo>
                <a:lnTo>
                  <a:pt x="46" y="27"/>
                </a:lnTo>
                <a:lnTo>
                  <a:pt x="62" y="23"/>
                </a:lnTo>
                <a:lnTo>
                  <a:pt x="78" y="19"/>
                </a:lnTo>
                <a:lnTo>
                  <a:pt x="78" y="19"/>
                </a:lnTo>
                <a:close/>
                <a:moveTo>
                  <a:pt x="197" y="458"/>
                </a:moveTo>
                <a:lnTo>
                  <a:pt x="197" y="458"/>
                </a:lnTo>
                <a:lnTo>
                  <a:pt x="188" y="428"/>
                </a:lnTo>
                <a:lnTo>
                  <a:pt x="188" y="428"/>
                </a:lnTo>
                <a:lnTo>
                  <a:pt x="189" y="428"/>
                </a:lnTo>
                <a:lnTo>
                  <a:pt x="189" y="428"/>
                </a:lnTo>
                <a:lnTo>
                  <a:pt x="196" y="421"/>
                </a:lnTo>
                <a:lnTo>
                  <a:pt x="200" y="416"/>
                </a:lnTo>
                <a:lnTo>
                  <a:pt x="201" y="416"/>
                </a:lnTo>
                <a:lnTo>
                  <a:pt x="202" y="417"/>
                </a:lnTo>
                <a:lnTo>
                  <a:pt x="201" y="428"/>
                </a:lnTo>
                <a:lnTo>
                  <a:pt x="201" y="428"/>
                </a:lnTo>
                <a:lnTo>
                  <a:pt x="198" y="443"/>
                </a:lnTo>
                <a:lnTo>
                  <a:pt x="197" y="450"/>
                </a:lnTo>
                <a:lnTo>
                  <a:pt x="197" y="458"/>
                </a:lnTo>
                <a:lnTo>
                  <a:pt x="197" y="458"/>
                </a:lnTo>
                <a:close/>
                <a:moveTo>
                  <a:pt x="193" y="591"/>
                </a:moveTo>
                <a:lnTo>
                  <a:pt x="193" y="591"/>
                </a:lnTo>
                <a:lnTo>
                  <a:pt x="173" y="537"/>
                </a:lnTo>
                <a:lnTo>
                  <a:pt x="154" y="483"/>
                </a:lnTo>
                <a:lnTo>
                  <a:pt x="154" y="483"/>
                </a:lnTo>
                <a:lnTo>
                  <a:pt x="105" y="339"/>
                </a:lnTo>
                <a:lnTo>
                  <a:pt x="105" y="339"/>
                </a:lnTo>
                <a:lnTo>
                  <a:pt x="11" y="46"/>
                </a:lnTo>
                <a:lnTo>
                  <a:pt x="11" y="46"/>
                </a:lnTo>
                <a:lnTo>
                  <a:pt x="11" y="46"/>
                </a:lnTo>
                <a:lnTo>
                  <a:pt x="11" y="46"/>
                </a:lnTo>
                <a:lnTo>
                  <a:pt x="23" y="38"/>
                </a:lnTo>
                <a:lnTo>
                  <a:pt x="35" y="31"/>
                </a:lnTo>
                <a:lnTo>
                  <a:pt x="35" y="31"/>
                </a:lnTo>
                <a:lnTo>
                  <a:pt x="38" y="49"/>
                </a:lnTo>
                <a:lnTo>
                  <a:pt x="42" y="66"/>
                </a:lnTo>
                <a:lnTo>
                  <a:pt x="51" y="99"/>
                </a:lnTo>
                <a:lnTo>
                  <a:pt x="63" y="131"/>
                </a:lnTo>
                <a:lnTo>
                  <a:pt x="77" y="164"/>
                </a:lnTo>
                <a:lnTo>
                  <a:pt x="77" y="164"/>
                </a:lnTo>
                <a:lnTo>
                  <a:pt x="90" y="199"/>
                </a:lnTo>
                <a:lnTo>
                  <a:pt x="104" y="232"/>
                </a:lnTo>
                <a:lnTo>
                  <a:pt x="130" y="303"/>
                </a:lnTo>
                <a:lnTo>
                  <a:pt x="130" y="303"/>
                </a:lnTo>
                <a:lnTo>
                  <a:pt x="157" y="377"/>
                </a:lnTo>
                <a:lnTo>
                  <a:pt x="182" y="450"/>
                </a:lnTo>
                <a:lnTo>
                  <a:pt x="182" y="450"/>
                </a:lnTo>
                <a:lnTo>
                  <a:pt x="193" y="483"/>
                </a:lnTo>
                <a:lnTo>
                  <a:pt x="202" y="516"/>
                </a:lnTo>
                <a:lnTo>
                  <a:pt x="220" y="582"/>
                </a:lnTo>
                <a:lnTo>
                  <a:pt x="220" y="582"/>
                </a:lnTo>
                <a:lnTo>
                  <a:pt x="212" y="579"/>
                </a:lnTo>
                <a:lnTo>
                  <a:pt x="212" y="579"/>
                </a:lnTo>
                <a:lnTo>
                  <a:pt x="205" y="579"/>
                </a:lnTo>
                <a:lnTo>
                  <a:pt x="200" y="582"/>
                </a:lnTo>
                <a:lnTo>
                  <a:pt x="196" y="586"/>
                </a:lnTo>
                <a:lnTo>
                  <a:pt x="193" y="591"/>
                </a:lnTo>
                <a:lnTo>
                  <a:pt x="193" y="591"/>
                </a:lnTo>
                <a:close/>
                <a:moveTo>
                  <a:pt x="254" y="674"/>
                </a:moveTo>
                <a:lnTo>
                  <a:pt x="254" y="674"/>
                </a:lnTo>
                <a:lnTo>
                  <a:pt x="242" y="659"/>
                </a:lnTo>
                <a:lnTo>
                  <a:pt x="227" y="645"/>
                </a:lnTo>
                <a:lnTo>
                  <a:pt x="213" y="631"/>
                </a:lnTo>
                <a:lnTo>
                  <a:pt x="208" y="623"/>
                </a:lnTo>
                <a:lnTo>
                  <a:pt x="202" y="616"/>
                </a:lnTo>
                <a:lnTo>
                  <a:pt x="202" y="616"/>
                </a:lnTo>
                <a:lnTo>
                  <a:pt x="202" y="613"/>
                </a:lnTo>
                <a:lnTo>
                  <a:pt x="204" y="612"/>
                </a:lnTo>
                <a:lnTo>
                  <a:pt x="204" y="612"/>
                </a:lnTo>
                <a:lnTo>
                  <a:pt x="202" y="605"/>
                </a:lnTo>
                <a:lnTo>
                  <a:pt x="202" y="598"/>
                </a:lnTo>
                <a:lnTo>
                  <a:pt x="202" y="598"/>
                </a:lnTo>
                <a:lnTo>
                  <a:pt x="205" y="591"/>
                </a:lnTo>
                <a:lnTo>
                  <a:pt x="208" y="589"/>
                </a:lnTo>
                <a:lnTo>
                  <a:pt x="211" y="590"/>
                </a:lnTo>
                <a:lnTo>
                  <a:pt x="215" y="591"/>
                </a:lnTo>
                <a:lnTo>
                  <a:pt x="223" y="598"/>
                </a:lnTo>
                <a:lnTo>
                  <a:pt x="227" y="604"/>
                </a:lnTo>
                <a:lnTo>
                  <a:pt x="227" y="604"/>
                </a:lnTo>
                <a:lnTo>
                  <a:pt x="227" y="605"/>
                </a:lnTo>
                <a:lnTo>
                  <a:pt x="227" y="605"/>
                </a:lnTo>
                <a:lnTo>
                  <a:pt x="228" y="606"/>
                </a:lnTo>
                <a:lnTo>
                  <a:pt x="228" y="606"/>
                </a:lnTo>
                <a:lnTo>
                  <a:pt x="231" y="610"/>
                </a:lnTo>
                <a:lnTo>
                  <a:pt x="231" y="610"/>
                </a:lnTo>
                <a:lnTo>
                  <a:pt x="238" y="625"/>
                </a:lnTo>
                <a:lnTo>
                  <a:pt x="238" y="625"/>
                </a:lnTo>
                <a:lnTo>
                  <a:pt x="238" y="627"/>
                </a:lnTo>
                <a:lnTo>
                  <a:pt x="238" y="627"/>
                </a:lnTo>
                <a:lnTo>
                  <a:pt x="238" y="627"/>
                </a:lnTo>
                <a:lnTo>
                  <a:pt x="238" y="627"/>
                </a:lnTo>
                <a:lnTo>
                  <a:pt x="238" y="628"/>
                </a:lnTo>
                <a:lnTo>
                  <a:pt x="238" y="628"/>
                </a:lnTo>
                <a:lnTo>
                  <a:pt x="239" y="629"/>
                </a:lnTo>
                <a:lnTo>
                  <a:pt x="242" y="631"/>
                </a:lnTo>
                <a:lnTo>
                  <a:pt x="244" y="629"/>
                </a:lnTo>
                <a:lnTo>
                  <a:pt x="248" y="627"/>
                </a:lnTo>
                <a:lnTo>
                  <a:pt x="248" y="624"/>
                </a:lnTo>
                <a:lnTo>
                  <a:pt x="248" y="623"/>
                </a:lnTo>
                <a:lnTo>
                  <a:pt x="248" y="623"/>
                </a:lnTo>
                <a:lnTo>
                  <a:pt x="246" y="613"/>
                </a:lnTo>
                <a:lnTo>
                  <a:pt x="243" y="602"/>
                </a:lnTo>
                <a:lnTo>
                  <a:pt x="243" y="591"/>
                </a:lnTo>
                <a:lnTo>
                  <a:pt x="244" y="587"/>
                </a:lnTo>
                <a:lnTo>
                  <a:pt x="246" y="582"/>
                </a:lnTo>
                <a:lnTo>
                  <a:pt x="246" y="582"/>
                </a:lnTo>
                <a:lnTo>
                  <a:pt x="248" y="578"/>
                </a:lnTo>
                <a:lnTo>
                  <a:pt x="252" y="577"/>
                </a:lnTo>
                <a:lnTo>
                  <a:pt x="256" y="578"/>
                </a:lnTo>
                <a:lnTo>
                  <a:pt x="261" y="581"/>
                </a:lnTo>
                <a:lnTo>
                  <a:pt x="267" y="590"/>
                </a:lnTo>
                <a:lnTo>
                  <a:pt x="271" y="596"/>
                </a:lnTo>
                <a:lnTo>
                  <a:pt x="271" y="596"/>
                </a:lnTo>
                <a:lnTo>
                  <a:pt x="281" y="616"/>
                </a:lnTo>
                <a:lnTo>
                  <a:pt x="281" y="616"/>
                </a:lnTo>
                <a:lnTo>
                  <a:pt x="282" y="618"/>
                </a:lnTo>
                <a:lnTo>
                  <a:pt x="283" y="618"/>
                </a:lnTo>
                <a:lnTo>
                  <a:pt x="288" y="618"/>
                </a:lnTo>
                <a:lnTo>
                  <a:pt x="292" y="616"/>
                </a:lnTo>
                <a:lnTo>
                  <a:pt x="292" y="613"/>
                </a:lnTo>
                <a:lnTo>
                  <a:pt x="292" y="610"/>
                </a:lnTo>
                <a:lnTo>
                  <a:pt x="292" y="610"/>
                </a:lnTo>
                <a:lnTo>
                  <a:pt x="289" y="602"/>
                </a:lnTo>
                <a:lnTo>
                  <a:pt x="286" y="593"/>
                </a:lnTo>
                <a:lnTo>
                  <a:pt x="286" y="593"/>
                </a:lnTo>
                <a:lnTo>
                  <a:pt x="288" y="585"/>
                </a:lnTo>
                <a:lnTo>
                  <a:pt x="290" y="577"/>
                </a:lnTo>
                <a:lnTo>
                  <a:pt x="292" y="574"/>
                </a:lnTo>
                <a:lnTo>
                  <a:pt x="294" y="573"/>
                </a:lnTo>
                <a:lnTo>
                  <a:pt x="297" y="573"/>
                </a:lnTo>
                <a:lnTo>
                  <a:pt x="301" y="577"/>
                </a:lnTo>
                <a:lnTo>
                  <a:pt x="301" y="577"/>
                </a:lnTo>
                <a:lnTo>
                  <a:pt x="300" y="604"/>
                </a:lnTo>
                <a:lnTo>
                  <a:pt x="300" y="631"/>
                </a:lnTo>
                <a:lnTo>
                  <a:pt x="302" y="683"/>
                </a:lnTo>
                <a:lnTo>
                  <a:pt x="302" y="683"/>
                </a:lnTo>
                <a:lnTo>
                  <a:pt x="301" y="685"/>
                </a:lnTo>
                <a:lnTo>
                  <a:pt x="301" y="685"/>
                </a:lnTo>
                <a:lnTo>
                  <a:pt x="285" y="690"/>
                </a:lnTo>
                <a:lnTo>
                  <a:pt x="270" y="697"/>
                </a:lnTo>
                <a:lnTo>
                  <a:pt x="270" y="697"/>
                </a:lnTo>
                <a:lnTo>
                  <a:pt x="254" y="674"/>
                </a:lnTo>
                <a:lnTo>
                  <a:pt x="254" y="674"/>
                </a:lnTo>
                <a:close/>
                <a:moveTo>
                  <a:pt x="300" y="736"/>
                </a:moveTo>
                <a:lnTo>
                  <a:pt x="300" y="736"/>
                </a:lnTo>
                <a:lnTo>
                  <a:pt x="288" y="721"/>
                </a:lnTo>
                <a:lnTo>
                  <a:pt x="277" y="706"/>
                </a:lnTo>
                <a:lnTo>
                  <a:pt x="277" y="706"/>
                </a:lnTo>
                <a:lnTo>
                  <a:pt x="290" y="701"/>
                </a:lnTo>
                <a:lnTo>
                  <a:pt x="302" y="695"/>
                </a:lnTo>
                <a:lnTo>
                  <a:pt x="302" y="695"/>
                </a:lnTo>
                <a:lnTo>
                  <a:pt x="302" y="716"/>
                </a:lnTo>
                <a:lnTo>
                  <a:pt x="300" y="736"/>
                </a:lnTo>
                <a:lnTo>
                  <a:pt x="300" y="736"/>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PA_库_任意多边形 158"/>
          <p:cNvSpPr>
            <a:spLocks noEditPoints="1"/>
          </p:cNvSpPr>
          <p:nvPr>
            <p:custDataLst>
              <p:tags r:id="rId14"/>
            </p:custDataLst>
          </p:nvPr>
        </p:nvSpPr>
        <p:spPr bwMode="auto">
          <a:xfrm>
            <a:off x="9276533" y="2286690"/>
            <a:ext cx="892880" cy="932941"/>
          </a:xfrm>
          <a:custGeom>
            <a:avLst/>
            <a:gdLst/>
            <a:ahLst/>
            <a:cxnLst>
              <a:cxn ang="0">
                <a:pos x="398" y="200"/>
              </a:cxn>
              <a:cxn ang="0">
                <a:pos x="623" y="52"/>
              </a:cxn>
              <a:cxn ang="0">
                <a:pos x="625" y="296"/>
              </a:cxn>
              <a:cxn ang="0">
                <a:pos x="692" y="505"/>
              </a:cxn>
              <a:cxn ang="0">
                <a:pos x="672" y="754"/>
              </a:cxn>
              <a:cxn ang="0">
                <a:pos x="567" y="778"/>
              </a:cxn>
              <a:cxn ang="0">
                <a:pos x="298" y="803"/>
              </a:cxn>
              <a:cxn ang="0">
                <a:pos x="121" y="855"/>
              </a:cxn>
              <a:cxn ang="0">
                <a:pos x="61" y="840"/>
              </a:cxn>
              <a:cxn ang="0">
                <a:pos x="57" y="691"/>
              </a:cxn>
              <a:cxn ang="0">
                <a:pos x="65" y="446"/>
              </a:cxn>
              <a:cxn ang="0">
                <a:pos x="127" y="287"/>
              </a:cxn>
              <a:cxn ang="0">
                <a:pos x="0" y="111"/>
              </a:cxn>
              <a:cxn ang="0">
                <a:pos x="283" y="20"/>
              </a:cxn>
              <a:cxn ang="0">
                <a:pos x="285" y="190"/>
              </a:cxn>
              <a:cxn ang="0">
                <a:pos x="26" y="515"/>
              </a:cxn>
              <a:cxn ang="0">
                <a:pos x="51" y="560"/>
              </a:cxn>
              <a:cxn ang="0">
                <a:pos x="144" y="483"/>
              </a:cxn>
              <a:cxn ang="0">
                <a:pos x="167" y="646"/>
              </a:cxn>
              <a:cxn ang="0">
                <a:pos x="350" y="565"/>
              </a:cxn>
              <a:cxn ang="0">
                <a:pos x="308" y="468"/>
              </a:cxn>
              <a:cxn ang="0">
                <a:pos x="207" y="436"/>
              </a:cxn>
              <a:cxn ang="0">
                <a:pos x="82" y="807"/>
              </a:cxn>
              <a:cxn ang="0">
                <a:pos x="65" y="542"/>
              </a:cxn>
              <a:cxn ang="0">
                <a:pos x="129" y="763"/>
              </a:cxn>
              <a:cxn ang="0">
                <a:pos x="62" y="527"/>
              </a:cxn>
              <a:cxn ang="0">
                <a:pos x="268" y="179"/>
              </a:cxn>
              <a:cxn ang="0">
                <a:pos x="269" y="31"/>
              </a:cxn>
              <a:cxn ang="0">
                <a:pos x="31" y="121"/>
              </a:cxn>
              <a:cxn ang="0">
                <a:pos x="160" y="346"/>
              </a:cxn>
              <a:cxn ang="0">
                <a:pos x="71" y="144"/>
              </a:cxn>
              <a:cxn ang="0">
                <a:pos x="72" y="73"/>
              </a:cxn>
              <a:cxn ang="0">
                <a:pos x="256" y="152"/>
              </a:cxn>
              <a:cxn ang="0">
                <a:pos x="320" y="401"/>
              </a:cxn>
              <a:cxn ang="0">
                <a:pos x="130" y="796"/>
              </a:cxn>
              <a:cxn ang="0">
                <a:pos x="103" y="146"/>
              </a:cxn>
              <a:cxn ang="0">
                <a:pos x="234" y="412"/>
              </a:cxn>
              <a:cxn ang="0">
                <a:pos x="232" y="151"/>
              </a:cxn>
              <a:cxn ang="0">
                <a:pos x="242" y="785"/>
              </a:cxn>
              <a:cxn ang="0">
                <a:pos x="223" y="817"/>
              </a:cxn>
              <a:cxn ang="0">
                <a:pos x="377" y="598"/>
              </a:cxn>
              <a:cxn ang="0">
                <a:pos x="494" y="248"/>
              </a:cxn>
              <a:cxn ang="0">
                <a:pos x="687" y="111"/>
              </a:cxn>
              <a:cxn ang="0">
                <a:pos x="574" y="326"/>
              </a:cxn>
              <a:cxn ang="0">
                <a:pos x="538" y="681"/>
              </a:cxn>
              <a:cxn ang="0">
                <a:pos x="558" y="564"/>
              </a:cxn>
              <a:cxn ang="0">
                <a:pos x="718" y="172"/>
              </a:cxn>
              <a:cxn ang="0">
                <a:pos x="549" y="72"/>
              </a:cxn>
              <a:cxn ang="0">
                <a:pos x="414" y="174"/>
              </a:cxn>
              <a:cxn ang="0">
                <a:pos x="440" y="381"/>
              </a:cxn>
              <a:cxn ang="0">
                <a:pos x="287" y="786"/>
              </a:cxn>
              <a:cxn ang="0">
                <a:pos x="480" y="454"/>
              </a:cxn>
              <a:cxn ang="0">
                <a:pos x="459" y="452"/>
              </a:cxn>
              <a:cxn ang="0">
                <a:pos x="647" y="198"/>
              </a:cxn>
              <a:cxn ang="0">
                <a:pos x="490" y="154"/>
              </a:cxn>
              <a:cxn ang="0">
                <a:pos x="525" y="265"/>
              </a:cxn>
              <a:cxn ang="0">
                <a:pos x="531" y="388"/>
              </a:cxn>
              <a:cxn ang="0">
                <a:pos x="525" y="749"/>
              </a:cxn>
              <a:cxn ang="0">
                <a:pos x="604" y="687"/>
              </a:cxn>
              <a:cxn ang="0">
                <a:pos x="674" y="449"/>
              </a:cxn>
              <a:cxn ang="0">
                <a:pos x="653" y="425"/>
              </a:cxn>
              <a:cxn ang="0">
                <a:pos x="568" y="616"/>
              </a:cxn>
              <a:cxn ang="0">
                <a:pos x="652" y="736"/>
              </a:cxn>
            </a:cxnLst>
            <a:rect l="0" t="0" r="r" b="b"/>
            <a:pathLst>
              <a:path w="770" h="855">
                <a:moveTo>
                  <a:pt x="351" y="399"/>
                </a:moveTo>
                <a:lnTo>
                  <a:pt x="351" y="399"/>
                </a:lnTo>
                <a:lnTo>
                  <a:pt x="369" y="396"/>
                </a:lnTo>
                <a:lnTo>
                  <a:pt x="386" y="392"/>
                </a:lnTo>
                <a:lnTo>
                  <a:pt x="404" y="391"/>
                </a:lnTo>
                <a:lnTo>
                  <a:pt x="411" y="391"/>
                </a:lnTo>
                <a:lnTo>
                  <a:pt x="419" y="392"/>
                </a:lnTo>
                <a:lnTo>
                  <a:pt x="419" y="392"/>
                </a:lnTo>
                <a:lnTo>
                  <a:pt x="430" y="368"/>
                </a:lnTo>
                <a:lnTo>
                  <a:pt x="441" y="344"/>
                </a:lnTo>
                <a:lnTo>
                  <a:pt x="451" y="319"/>
                </a:lnTo>
                <a:lnTo>
                  <a:pt x="456" y="307"/>
                </a:lnTo>
                <a:lnTo>
                  <a:pt x="461" y="293"/>
                </a:lnTo>
                <a:lnTo>
                  <a:pt x="461" y="293"/>
                </a:lnTo>
                <a:lnTo>
                  <a:pt x="454" y="283"/>
                </a:lnTo>
                <a:lnTo>
                  <a:pt x="448" y="273"/>
                </a:lnTo>
                <a:lnTo>
                  <a:pt x="438" y="249"/>
                </a:lnTo>
                <a:lnTo>
                  <a:pt x="438" y="249"/>
                </a:lnTo>
                <a:lnTo>
                  <a:pt x="429" y="238"/>
                </a:lnTo>
                <a:lnTo>
                  <a:pt x="418" y="226"/>
                </a:lnTo>
                <a:lnTo>
                  <a:pt x="407" y="212"/>
                </a:lnTo>
                <a:lnTo>
                  <a:pt x="398" y="200"/>
                </a:lnTo>
                <a:lnTo>
                  <a:pt x="394" y="193"/>
                </a:lnTo>
                <a:lnTo>
                  <a:pt x="392" y="187"/>
                </a:lnTo>
                <a:lnTo>
                  <a:pt x="390" y="180"/>
                </a:lnTo>
                <a:lnTo>
                  <a:pt x="390" y="174"/>
                </a:lnTo>
                <a:lnTo>
                  <a:pt x="392" y="167"/>
                </a:lnTo>
                <a:lnTo>
                  <a:pt x="395" y="162"/>
                </a:lnTo>
                <a:lnTo>
                  <a:pt x="401" y="157"/>
                </a:lnTo>
                <a:lnTo>
                  <a:pt x="408" y="152"/>
                </a:lnTo>
                <a:lnTo>
                  <a:pt x="408" y="152"/>
                </a:lnTo>
                <a:lnTo>
                  <a:pt x="416" y="139"/>
                </a:lnTo>
                <a:lnTo>
                  <a:pt x="425" y="126"/>
                </a:lnTo>
                <a:lnTo>
                  <a:pt x="437" y="114"/>
                </a:lnTo>
                <a:lnTo>
                  <a:pt x="451" y="102"/>
                </a:lnTo>
                <a:lnTo>
                  <a:pt x="466" y="91"/>
                </a:lnTo>
                <a:lnTo>
                  <a:pt x="483" y="83"/>
                </a:lnTo>
                <a:lnTo>
                  <a:pt x="501" y="74"/>
                </a:lnTo>
                <a:lnTo>
                  <a:pt x="521" y="67"/>
                </a:lnTo>
                <a:lnTo>
                  <a:pt x="540" y="61"/>
                </a:lnTo>
                <a:lnTo>
                  <a:pt x="561" y="56"/>
                </a:lnTo>
                <a:lnTo>
                  <a:pt x="582" y="54"/>
                </a:lnTo>
                <a:lnTo>
                  <a:pt x="603" y="52"/>
                </a:lnTo>
                <a:lnTo>
                  <a:pt x="623" y="52"/>
                </a:lnTo>
                <a:lnTo>
                  <a:pt x="644" y="54"/>
                </a:lnTo>
                <a:lnTo>
                  <a:pt x="664" y="57"/>
                </a:lnTo>
                <a:lnTo>
                  <a:pt x="683" y="63"/>
                </a:lnTo>
                <a:lnTo>
                  <a:pt x="683" y="63"/>
                </a:lnTo>
                <a:lnTo>
                  <a:pt x="693" y="67"/>
                </a:lnTo>
                <a:lnTo>
                  <a:pt x="705" y="73"/>
                </a:lnTo>
                <a:lnTo>
                  <a:pt x="726" y="87"/>
                </a:lnTo>
                <a:lnTo>
                  <a:pt x="726" y="87"/>
                </a:lnTo>
                <a:lnTo>
                  <a:pt x="746" y="97"/>
                </a:lnTo>
                <a:lnTo>
                  <a:pt x="753" y="102"/>
                </a:lnTo>
                <a:lnTo>
                  <a:pt x="761" y="107"/>
                </a:lnTo>
                <a:lnTo>
                  <a:pt x="766" y="113"/>
                </a:lnTo>
                <a:lnTo>
                  <a:pt x="768" y="117"/>
                </a:lnTo>
                <a:lnTo>
                  <a:pt x="769" y="120"/>
                </a:lnTo>
                <a:lnTo>
                  <a:pt x="770" y="125"/>
                </a:lnTo>
                <a:lnTo>
                  <a:pt x="770" y="130"/>
                </a:lnTo>
                <a:lnTo>
                  <a:pt x="769" y="135"/>
                </a:lnTo>
                <a:lnTo>
                  <a:pt x="768" y="142"/>
                </a:lnTo>
                <a:lnTo>
                  <a:pt x="768" y="142"/>
                </a:lnTo>
                <a:lnTo>
                  <a:pt x="732" y="180"/>
                </a:lnTo>
                <a:lnTo>
                  <a:pt x="696" y="219"/>
                </a:lnTo>
                <a:lnTo>
                  <a:pt x="625" y="296"/>
                </a:lnTo>
                <a:lnTo>
                  <a:pt x="625" y="296"/>
                </a:lnTo>
                <a:lnTo>
                  <a:pt x="620" y="309"/>
                </a:lnTo>
                <a:lnTo>
                  <a:pt x="616" y="323"/>
                </a:lnTo>
                <a:lnTo>
                  <a:pt x="611" y="349"/>
                </a:lnTo>
                <a:lnTo>
                  <a:pt x="599" y="405"/>
                </a:lnTo>
                <a:lnTo>
                  <a:pt x="599" y="405"/>
                </a:lnTo>
                <a:lnTo>
                  <a:pt x="606" y="403"/>
                </a:lnTo>
                <a:lnTo>
                  <a:pt x="613" y="401"/>
                </a:lnTo>
                <a:lnTo>
                  <a:pt x="619" y="401"/>
                </a:lnTo>
                <a:lnTo>
                  <a:pt x="626" y="400"/>
                </a:lnTo>
                <a:lnTo>
                  <a:pt x="638" y="401"/>
                </a:lnTo>
                <a:lnTo>
                  <a:pt x="651" y="404"/>
                </a:lnTo>
                <a:lnTo>
                  <a:pt x="677" y="412"/>
                </a:lnTo>
                <a:lnTo>
                  <a:pt x="690" y="415"/>
                </a:lnTo>
                <a:lnTo>
                  <a:pt x="704" y="418"/>
                </a:lnTo>
                <a:lnTo>
                  <a:pt x="704" y="418"/>
                </a:lnTo>
                <a:lnTo>
                  <a:pt x="706" y="424"/>
                </a:lnTo>
                <a:lnTo>
                  <a:pt x="708" y="430"/>
                </a:lnTo>
                <a:lnTo>
                  <a:pt x="714" y="443"/>
                </a:lnTo>
                <a:lnTo>
                  <a:pt x="714" y="443"/>
                </a:lnTo>
                <a:lnTo>
                  <a:pt x="704" y="475"/>
                </a:lnTo>
                <a:lnTo>
                  <a:pt x="692" y="505"/>
                </a:lnTo>
                <a:lnTo>
                  <a:pt x="666" y="565"/>
                </a:lnTo>
                <a:lnTo>
                  <a:pt x="655" y="596"/>
                </a:lnTo>
                <a:lnTo>
                  <a:pt x="644" y="626"/>
                </a:lnTo>
                <a:lnTo>
                  <a:pt x="638" y="642"/>
                </a:lnTo>
                <a:lnTo>
                  <a:pt x="634" y="658"/>
                </a:lnTo>
                <a:lnTo>
                  <a:pt x="631" y="674"/>
                </a:lnTo>
                <a:lnTo>
                  <a:pt x="629" y="691"/>
                </a:lnTo>
                <a:lnTo>
                  <a:pt x="629" y="691"/>
                </a:lnTo>
                <a:lnTo>
                  <a:pt x="638" y="693"/>
                </a:lnTo>
                <a:lnTo>
                  <a:pt x="644" y="693"/>
                </a:lnTo>
                <a:lnTo>
                  <a:pt x="650" y="693"/>
                </a:lnTo>
                <a:lnTo>
                  <a:pt x="661" y="693"/>
                </a:lnTo>
                <a:lnTo>
                  <a:pt x="661" y="693"/>
                </a:lnTo>
                <a:lnTo>
                  <a:pt x="665" y="700"/>
                </a:lnTo>
                <a:lnTo>
                  <a:pt x="668" y="706"/>
                </a:lnTo>
                <a:lnTo>
                  <a:pt x="671" y="712"/>
                </a:lnTo>
                <a:lnTo>
                  <a:pt x="672" y="719"/>
                </a:lnTo>
                <a:lnTo>
                  <a:pt x="674" y="726"/>
                </a:lnTo>
                <a:lnTo>
                  <a:pt x="674" y="733"/>
                </a:lnTo>
                <a:lnTo>
                  <a:pt x="674" y="740"/>
                </a:lnTo>
                <a:lnTo>
                  <a:pt x="673" y="747"/>
                </a:lnTo>
                <a:lnTo>
                  <a:pt x="672" y="754"/>
                </a:lnTo>
                <a:lnTo>
                  <a:pt x="669" y="760"/>
                </a:lnTo>
                <a:lnTo>
                  <a:pt x="666" y="766"/>
                </a:lnTo>
                <a:lnTo>
                  <a:pt x="662" y="771"/>
                </a:lnTo>
                <a:lnTo>
                  <a:pt x="658" y="776"/>
                </a:lnTo>
                <a:lnTo>
                  <a:pt x="651" y="780"/>
                </a:lnTo>
                <a:lnTo>
                  <a:pt x="645" y="783"/>
                </a:lnTo>
                <a:lnTo>
                  <a:pt x="637" y="785"/>
                </a:lnTo>
                <a:lnTo>
                  <a:pt x="637" y="785"/>
                </a:lnTo>
                <a:lnTo>
                  <a:pt x="634" y="785"/>
                </a:lnTo>
                <a:lnTo>
                  <a:pt x="631" y="784"/>
                </a:lnTo>
                <a:lnTo>
                  <a:pt x="626" y="783"/>
                </a:lnTo>
                <a:lnTo>
                  <a:pt x="619" y="783"/>
                </a:lnTo>
                <a:lnTo>
                  <a:pt x="619" y="783"/>
                </a:lnTo>
                <a:lnTo>
                  <a:pt x="611" y="783"/>
                </a:lnTo>
                <a:lnTo>
                  <a:pt x="602" y="784"/>
                </a:lnTo>
                <a:lnTo>
                  <a:pt x="587" y="787"/>
                </a:lnTo>
                <a:lnTo>
                  <a:pt x="581" y="787"/>
                </a:lnTo>
                <a:lnTo>
                  <a:pt x="574" y="786"/>
                </a:lnTo>
                <a:lnTo>
                  <a:pt x="572" y="785"/>
                </a:lnTo>
                <a:lnTo>
                  <a:pt x="570" y="783"/>
                </a:lnTo>
                <a:lnTo>
                  <a:pt x="568" y="781"/>
                </a:lnTo>
                <a:lnTo>
                  <a:pt x="567" y="778"/>
                </a:lnTo>
                <a:lnTo>
                  <a:pt x="567" y="778"/>
                </a:lnTo>
                <a:lnTo>
                  <a:pt x="559" y="779"/>
                </a:lnTo>
                <a:lnTo>
                  <a:pt x="553" y="780"/>
                </a:lnTo>
                <a:lnTo>
                  <a:pt x="540" y="780"/>
                </a:lnTo>
                <a:lnTo>
                  <a:pt x="511" y="777"/>
                </a:lnTo>
                <a:lnTo>
                  <a:pt x="511" y="777"/>
                </a:lnTo>
                <a:lnTo>
                  <a:pt x="508" y="773"/>
                </a:lnTo>
                <a:lnTo>
                  <a:pt x="507" y="769"/>
                </a:lnTo>
                <a:lnTo>
                  <a:pt x="506" y="766"/>
                </a:lnTo>
                <a:lnTo>
                  <a:pt x="504" y="762"/>
                </a:lnTo>
                <a:lnTo>
                  <a:pt x="504" y="762"/>
                </a:lnTo>
                <a:lnTo>
                  <a:pt x="481" y="763"/>
                </a:lnTo>
                <a:lnTo>
                  <a:pt x="457" y="766"/>
                </a:lnTo>
                <a:lnTo>
                  <a:pt x="408" y="775"/>
                </a:lnTo>
                <a:lnTo>
                  <a:pt x="385" y="778"/>
                </a:lnTo>
                <a:lnTo>
                  <a:pt x="360" y="782"/>
                </a:lnTo>
                <a:lnTo>
                  <a:pt x="337" y="784"/>
                </a:lnTo>
                <a:lnTo>
                  <a:pt x="313" y="784"/>
                </a:lnTo>
                <a:lnTo>
                  <a:pt x="313" y="784"/>
                </a:lnTo>
                <a:lnTo>
                  <a:pt x="310" y="792"/>
                </a:lnTo>
                <a:lnTo>
                  <a:pt x="304" y="798"/>
                </a:lnTo>
                <a:lnTo>
                  <a:pt x="298" y="803"/>
                </a:lnTo>
                <a:lnTo>
                  <a:pt x="290" y="809"/>
                </a:lnTo>
                <a:lnTo>
                  <a:pt x="282" y="812"/>
                </a:lnTo>
                <a:lnTo>
                  <a:pt x="273" y="815"/>
                </a:lnTo>
                <a:lnTo>
                  <a:pt x="265" y="817"/>
                </a:lnTo>
                <a:lnTo>
                  <a:pt x="256" y="818"/>
                </a:lnTo>
                <a:lnTo>
                  <a:pt x="256" y="818"/>
                </a:lnTo>
                <a:lnTo>
                  <a:pt x="255" y="822"/>
                </a:lnTo>
                <a:lnTo>
                  <a:pt x="253" y="826"/>
                </a:lnTo>
                <a:lnTo>
                  <a:pt x="250" y="831"/>
                </a:lnTo>
                <a:lnTo>
                  <a:pt x="248" y="837"/>
                </a:lnTo>
                <a:lnTo>
                  <a:pt x="248" y="837"/>
                </a:lnTo>
                <a:lnTo>
                  <a:pt x="240" y="841"/>
                </a:lnTo>
                <a:lnTo>
                  <a:pt x="233" y="844"/>
                </a:lnTo>
                <a:lnTo>
                  <a:pt x="225" y="846"/>
                </a:lnTo>
                <a:lnTo>
                  <a:pt x="218" y="847"/>
                </a:lnTo>
                <a:lnTo>
                  <a:pt x="201" y="849"/>
                </a:lnTo>
                <a:lnTo>
                  <a:pt x="183" y="849"/>
                </a:lnTo>
                <a:lnTo>
                  <a:pt x="150" y="851"/>
                </a:lnTo>
                <a:lnTo>
                  <a:pt x="135" y="852"/>
                </a:lnTo>
                <a:lnTo>
                  <a:pt x="128" y="854"/>
                </a:lnTo>
                <a:lnTo>
                  <a:pt x="121" y="855"/>
                </a:lnTo>
                <a:lnTo>
                  <a:pt x="121" y="855"/>
                </a:lnTo>
                <a:lnTo>
                  <a:pt x="119" y="853"/>
                </a:lnTo>
                <a:lnTo>
                  <a:pt x="117" y="852"/>
                </a:lnTo>
                <a:lnTo>
                  <a:pt x="111" y="849"/>
                </a:lnTo>
                <a:lnTo>
                  <a:pt x="105" y="846"/>
                </a:lnTo>
                <a:lnTo>
                  <a:pt x="102" y="845"/>
                </a:lnTo>
                <a:lnTo>
                  <a:pt x="100" y="843"/>
                </a:lnTo>
                <a:lnTo>
                  <a:pt x="100" y="843"/>
                </a:lnTo>
                <a:lnTo>
                  <a:pt x="98" y="836"/>
                </a:lnTo>
                <a:lnTo>
                  <a:pt x="98" y="831"/>
                </a:lnTo>
                <a:lnTo>
                  <a:pt x="99" y="827"/>
                </a:lnTo>
                <a:lnTo>
                  <a:pt x="99" y="827"/>
                </a:lnTo>
                <a:lnTo>
                  <a:pt x="97" y="828"/>
                </a:lnTo>
                <a:lnTo>
                  <a:pt x="95" y="830"/>
                </a:lnTo>
                <a:lnTo>
                  <a:pt x="92" y="834"/>
                </a:lnTo>
                <a:lnTo>
                  <a:pt x="91" y="839"/>
                </a:lnTo>
                <a:lnTo>
                  <a:pt x="89" y="841"/>
                </a:lnTo>
                <a:lnTo>
                  <a:pt x="88" y="842"/>
                </a:lnTo>
                <a:lnTo>
                  <a:pt x="88" y="842"/>
                </a:lnTo>
                <a:lnTo>
                  <a:pt x="81" y="844"/>
                </a:lnTo>
                <a:lnTo>
                  <a:pt x="73" y="844"/>
                </a:lnTo>
                <a:lnTo>
                  <a:pt x="67" y="843"/>
                </a:lnTo>
                <a:lnTo>
                  <a:pt x="61" y="840"/>
                </a:lnTo>
                <a:lnTo>
                  <a:pt x="56" y="837"/>
                </a:lnTo>
                <a:lnTo>
                  <a:pt x="52" y="831"/>
                </a:lnTo>
                <a:lnTo>
                  <a:pt x="47" y="826"/>
                </a:lnTo>
                <a:lnTo>
                  <a:pt x="44" y="821"/>
                </a:lnTo>
                <a:lnTo>
                  <a:pt x="42" y="814"/>
                </a:lnTo>
                <a:lnTo>
                  <a:pt x="40" y="807"/>
                </a:lnTo>
                <a:lnTo>
                  <a:pt x="39" y="800"/>
                </a:lnTo>
                <a:lnTo>
                  <a:pt x="38" y="793"/>
                </a:lnTo>
                <a:lnTo>
                  <a:pt x="38" y="786"/>
                </a:lnTo>
                <a:lnTo>
                  <a:pt x="39" y="780"/>
                </a:lnTo>
                <a:lnTo>
                  <a:pt x="40" y="773"/>
                </a:lnTo>
                <a:lnTo>
                  <a:pt x="42" y="768"/>
                </a:lnTo>
                <a:lnTo>
                  <a:pt x="42" y="768"/>
                </a:lnTo>
                <a:lnTo>
                  <a:pt x="46" y="767"/>
                </a:lnTo>
                <a:lnTo>
                  <a:pt x="50" y="766"/>
                </a:lnTo>
                <a:lnTo>
                  <a:pt x="55" y="763"/>
                </a:lnTo>
                <a:lnTo>
                  <a:pt x="60" y="761"/>
                </a:lnTo>
                <a:lnTo>
                  <a:pt x="63" y="760"/>
                </a:lnTo>
                <a:lnTo>
                  <a:pt x="68" y="760"/>
                </a:lnTo>
                <a:lnTo>
                  <a:pt x="68" y="760"/>
                </a:lnTo>
                <a:lnTo>
                  <a:pt x="62" y="725"/>
                </a:lnTo>
                <a:lnTo>
                  <a:pt x="57" y="691"/>
                </a:lnTo>
                <a:lnTo>
                  <a:pt x="51" y="657"/>
                </a:lnTo>
                <a:lnTo>
                  <a:pt x="42" y="621"/>
                </a:lnTo>
                <a:lnTo>
                  <a:pt x="42" y="621"/>
                </a:lnTo>
                <a:lnTo>
                  <a:pt x="38" y="604"/>
                </a:lnTo>
                <a:lnTo>
                  <a:pt x="32" y="588"/>
                </a:lnTo>
                <a:lnTo>
                  <a:pt x="21" y="556"/>
                </a:lnTo>
                <a:lnTo>
                  <a:pt x="15" y="540"/>
                </a:lnTo>
                <a:lnTo>
                  <a:pt x="11" y="525"/>
                </a:lnTo>
                <a:lnTo>
                  <a:pt x="8" y="508"/>
                </a:lnTo>
                <a:lnTo>
                  <a:pt x="6" y="492"/>
                </a:lnTo>
                <a:lnTo>
                  <a:pt x="6" y="492"/>
                </a:lnTo>
                <a:lnTo>
                  <a:pt x="5" y="485"/>
                </a:lnTo>
                <a:lnTo>
                  <a:pt x="6" y="481"/>
                </a:lnTo>
                <a:lnTo>
                  <a:pt x="7" y="476"/>
                </a:lnTo>
                <a:lnTo>
                  <a:pt x="9" y="472"/>
                </a:lnTo>
                <a:lnTo>
                  <a:pt x="11" y="468"/>
                </a:lnTo>
                <a:lnTo>
                  <a:pt x="14" y="465"/>
                </a:lnTo>
                <a:lnTo>
                  <a:pt x="22" y="459"/>
                </a:lnTo>
                <a:lnTo>
                  <a:pt x="30" y="454"/>
                </a:lnTo>
                <a:lnTo>
                  <a:pt x="41" y="450"/>
                </a:lnTo>
                <a:lnTo>
                  <a:pt x="52" y="448"/>
                </a:lnTo>
                <a:lnTo>
                  <a:pt x="65" y="446"/>
                </a:lnTo>
                <a:lnTo>
                  <a:pt x="90" y="443"/>
                </a:lnTo>
                <a:lnTo>
                  <a:pt x="115" y="440"/>
                </a:lnTo>
                <a:lnTo>
                  <a:pt x="137" y="437"/>
                </a:lnTo>
                <a:lnTo>
                  <a:pt x="146" y="435"/>
                </a:lnTo>
                <a:lnTo>
                  <a:pt x="153" y="433"/>
                </a:lnTo>
                <a:lnTo>
                  <a:pt x="153" y="433"/>
                </a:lnTo>
                <a:lnTo>
                  <a:pt x="154" y="432"/>
                </a:lnTo>
                <a:lnTo>
                  <a:pt x="158" y="432"/>
                </a:lnTo>
                <a:lnTo>
                  <a:pt x="158" y="432"/>
                </a:lnTo>
                <a:lnTo>
                  <a:pt x="154" y="423"/>
                </a:lnTo>
                <a:lnTo>
                  <a:pt x="153" y="415"/>
                </a:lnTo>
                <a:lnTo>
                  <a:pt x="151" y="397"/>
                </a:lnTo>
                <a:lnTo>
                  <a:pt x="151" y="378"/>
                </a:lnTo>
                <a:lnTo>
                  <a:pt x="150" y="369"/>
                </a:lnTo>
                <a:lnTo>
                  <a:pt x="148" y="360"/>
                </a:lnTo>
                <a:lnTo>
                  <a:pt x="148" y="360"/>
                </a:lnTo>
                <a:lnTo>
                  <a:pt x="144" y="339"/>
                </a:lnTo>
                <a:lnTo>
                  <a:pt x="138" y="318"/>
                </a:lnTo>
                <a:lnTo>
                  <a:pt x="138" y="318"/>
                </a:lnTo>
                <a:lnTo>
                  <a:pt x="135" y="308"/>
                </a:lnTo>
                <a:lnTo>
                  <a:pt x="131" y="298"/>
                </a:lnTo>
                <a:lnTo>
                  <a:pt x="127" y="287"/>
                </a:lnTo>
                <a:lnTo>
                  <a:pt x="122" y="278"/>
                </a:lnTo>
                <a:lnTo>
                  <a:pt x="122" y="278"/>
                </a:lnTo>
                <a:lnTo>
                  <a:pt x="116" y="256"/>
                </a:lnTo>
                <a:lnTo>
                  <a:pt x="111" y="236"/>
                </a:lnTo>
                <a:lnTo>
                  <a:pt x="108" y="226"/>
                </a:lnTo>
                <a:lnTo>
                  <a:pt x="104" y="217"/>
                </a:lnTo>
                <a:lnTo>
                  <a:pt x="100" y="209"/>
                </a:lnTo>
                <a:lnTo>
                  <a:pt x="95" y="201"/>
                </a:lnTo>
                <a:lnTo>
                  <a:pt x="95" y="201"/>
                </a:lnTo>
                <a:lnTo>
                  <a:pt x="86" y="192"/>
                </a:lnTo>
                <a:lnTo>
                  <a:pt x="77" y="185"/>
                </a:lnTo>
                <a:lnTo>
                  <a:pt x="58" y="171"/>
                </a:lnTo>
                <a:lnTo>
                  <a:pt x="39" y="157"/>
                </a:lnTo>
                <a:lnTo>
                  <a:pt x="30" y="149"/>
                </a:lnTo>
                <a:lnTo>
                  <a:pt x="22" y="141"/>
                </a:lnTo>
                <a:lnTo>
                  <a:pt x="22" y="141"/>
                </a:lnTo>
                <a:lnTo>
                  <a:pt x="17" y="133"/>
                </a:lnTo>
                <a:lnTo>
                  <a:pt x="13" y="126"/>
                </a:lnTo>
                <a:lnTo>
                  <a:pt x="8" y="117"/>
                </a:lnTo>
                <a:lnTo>
                  <a:pt x="5" y="114"/>
                </a:lnTo>
                <a:lnTo>
                  <a:pt x="0" y="111"/>
                </a:lnTo>
                <a:lnTo>
                  <a:pt x="0" y="111"/>
                </a:lnTo>
                <a:lnTo>
                  <a:pt x="2" y="101"/>
                </a:lnTo>
                <a:lnTo>
                  <a:pt x="5" y="91"/>
                </a:lnTo>
                <a:lnTo>
                  <a:pt x="9" y="82"/>
                </a:lnTo>
                <a:lnTo>
                  <a:pt x="13" y="74"/>
                </a:lnTo>
                <a:lnTo>
                  <a:pt x="19" y="66"/>
                </a:lnTo>
                <a:lnTo>
                  <a:pt x="25" y="58"/>
                </a:lnTo>
                <a:lnTo>
                  <a:pt x="31" y="51"/>
                </a:lnTo>
                <a:lnTo>
                  <a:pt x="39" y="44"/>
                </a:lnTo>
                <a:lnTo>
                  <a:pt x="47" y="38"/>
                </a:lnTo>
                <a:lnTo>
                  <a:pt x="57" y="33"/>
                </a:lnTo>
                <a:lnTo>
                  <a:pt x="66" y="27"/>
                </a:lnTo>
                <a:lnTo>
                  <a:pt x="76" y="23"/>
                </a:lnTo>
                <a:lnTo>
                  <a:pt x="98" y="14"/>
                </a:lnTo>
                <a:lnTo>
                  <a:pt x="119" y="8"/>
                </a:lnTo>
                <a:lnTo>
                  <a:pt x="143" y="4"/>
                </a:lnTo>
                <a:lnTo>
                  <a:pt x="166" y="1"/>
                </a:lnTo>
                <a:lnTo>
                  <a:pt x="190" y="0"/>
                </a:lnTo>
                <a:lnTo>
                  <a:pt x="213" y="1"/>
                </a:lnTo>
                <a:lnTo>
                  <a:pt x="235" y="5"/>
                </a:lnTo>
                <a:lnTo>
                  <a:pt x="255" y="9"/>
                </a:lnTo>
                <a:lnTo>
                  <a:pt x="274" y="15"/>
                </a:lnTo>
                <a:lnTo>
                  <a:pt x="283" y="20"/>
                </a:lnTo>
                <a:lnTo>
                  <a:pt x="290" y="24"/>
                </a:lnTo>
                <a:lnTo>
                  <a:pt x="290" y="24"/>
                </a:lnTo>
                <a:lnTo>
                  <a:pt x="304" y="34"/>
                </a:lnTo>
                <a:lnTo>
                  <a:pt x="317" y="43"/>
                </a:lnTo>
                <a:lnTo>
                  <a:pt x="328" y="53"/>
                </a:lnTo>
                <a:lnTo>
                  <a:pt x="332" y="57"/>
                </a:lnTo>
                <a:lnTo>
                  <a:pt x="334" y="63"/>
                </a:lnTo>
                <a:lnTo>
                  <a:pt x="334" y="63"/>
                </a:lnTo>
                <a:lnTo>
                  <a:pt x="339" y="70"/>
                </a:lnTo>
                <a:lnTo>
                  <a:pt x="340" y="77"/>
                </a:lnTo>
                <a:lnTo>
                  <a:pt x="340" y="77"/>
                </a:lnTo>
                <a:lnTo>
                  <a:pt x="340" y="84"/>
                </a:lnTo>
                <a:lnTo>
                  <a:pt x="338" y="91"/>
                </a:lnTo>
                <a:lnTo>
                  <a:pt x="335" y="98"/>
                </a:lnTo>
                <a:lnTo>
                  <a:pt x="332" y="104"/>
                </a:lnTo>
                <a:lnTo>
                  <a:pt x="324" y="116"/>
                </a:lnTo>
                <a:lnTo>
                  <a:pt x="316" y="127"/>
                </a:lnTo>
                <a:lnTo>
                  <a:pt x="316" y="127"/>
                </a:lnTo>
                <a:lnTo>
                  <a:pt x="305" y="146"/>
                </a:lnTo>
                <a:lnTo>
                  <a:pt x="294" y="169"/>
                </a:lnTo>
                <a:lnTo>
                  <a:pt x="289" y="179"/>
                </a:lnTo>
                <a:lnTo>
                  <a:pt x="285" y="190"/>
                </a:lnTo>
                <a:lnTo>
                  <a:pt x="283" y="200"/>
                </a:lnTo>
                <a:lnTo>
                  <a:pt x="282" y="207"/>
                </a:lnTo>
                <a:lnTo>
                  <a:pt x="282" y="207"/>
                </a:lnTo>
                <a:lnTo>
                  <a:pt x="283" y="223"/>
                </a:lnTo>
                <a:lnTo>
                  <a:pt x="286" y="237"/>
                </a:lnTo>
                <a:lnTo>
                  <a:pt x="292" y="252"/>
                </a:lnTo>
                <a:lnTo>
                  <a:pt x="298" y="266"/>
                </a:lnTo>
                <a:lnTo>
                  <a:pt x="311" y="293"/>
                </a:lnTo>
                <a:lnTo>
                  <a:pt x="317" y="306"/>
                </a:lnTo>
                <a:lnTo>
                  <a:pt x="323" y="318"/>
                </a:lnTo>
                <a:lnTo>
                  <a:pt x="323" y="318"/>
                </a:lnTo>
                <a:lnTo>
                  <a:pt x="329" y="340"/>
                </a:lnTo>
                <a:lnTo>
                  <a:pt x="334" y="359"/>
                </a:lnTo>
                <a:lnTo>
                  <a:pt x="341" y="378"/>
                </a:lnTo>
                <a:lnTo>
                  <a:pt x="345" y="388"/>
                </a:lnTo>
                <a:lnTo>
                  <a:pt x="351" y="399"/>
                </a:lnTo>
                <a:lnTo>
                  <a:pt x="351" y="399"/>
                </a:lnTo>
                <a:close/>
                <a:moveTo>
                  <a:pt x="27" y="513"/>
                </a:moveTo>
                <a:lnTo>
                  <a:pt x="27" y="513"/>
                </a:lnTo>
                <a:lnTo>
                  <a:pt x="26" y="514"/>
                </a:lnTo>
                <a:lnTo>
                  <a:pt x="26" y="515"/>
                </a:lnTo>
                <a:lnTo>
                  <a:pt x="26" y="515"/>
                </a:lnTo>
                <a:lnTo>
                  <a:pt x="30" y="531"/>
                </a:lnTo>
                <a:lnTo>
                  <a:pt x="36" y="549"/>
                </a:lnTo>
                <a:lnTo>
                  <a:pt x="47" y="582"/>
                </a:lnTo>
                <a:lnTo>
                  <a:pt x="59" y="616"/>
                </a:lnTo>
                <a:lnTo>
                  <a:pt x="63" y="634"/>
                </a:lnTo>
                <a:lnTo>
                  <a:pt x="68" y="651"/>
                </a:lnTo>
                <a:lnTo>
                  <a:pt x="68" y="651"/>
                </a:lnTo>
                <a:lnTo>
                  <a:pt x="72" y="680"/>
                </a:lnTo>
                <a:lnTo>
                  <a:pt x="77" y="709"/>
                </a:lnTo>
                <a:lnTo>
                  <a:pt x="82" y="724"/>
                </a:lnTo>
                <a:lnTo>
                  <a:pt x="86" y="738"/>
                </a:lnTo>
                <a:lnTo>
                  <a:pt x="91" y="751"/>
                </a:lnTo>
                <a:lnTo>
                  <a:pt x="99" y="764"/>
                </a:lnTo>
                <a:lnTo>
                  <a:pt x="99" y="764"/>
                </a:lnTo>
                <a:lnTo>
                  <a:pt x="95" y="738"/>
                </a:lnTo>
                <a:lnTo>
                  <a:pt x="89" y="711"/>
                </a:lnTo>
                <a:lnTo>
                  <a:pt x="75" y="661"/>
                </a:lnTo>
                <a:lnTo>
                  <a:pt x="62" y="612"/>
                </a:lnTo>
                <a:lnTo>
                  <a:pt x="57" y="587"/>
                </a:lnTo>
                <a:lnTo>
                  <a:pt x="53" y="564"/>
                </a:lnTo>
                <a:lnTo>
                  <a:pt x="53" y="564"/>
                </a:lnTo>
                <a:lnTo>
                  <a:pt x="51" y="560"/>
                </a:lnTo>
                <a:lnTo>
                  <a:pt x="47" y="557"/>
                </a:lnTo>
                <a:lnTo>
                  <a:pt x="45" y="555"/>
                </a:lnTo>
                <a:lnTo>
                  <a:pt x="43" y="551"/>
                </a:lnTo>
                <a:lnTo>
                  <a:pt x="43" y="551"/>
                </a:lnTo>
                <a:lnTo>
                  <a:pt x="41" y="537"/>
                </a:lnTo>
                <a:lnTo>
                  <a:pt x="38" y="525"/>
                </a:lnTo>
                <a:lnTo>
                  <a:pt x="28" y="504"/>
                </a:lnTo>
                <a:lnTo>
                  <a:pt x="28" y="504"/>
                </a:lnTo>
                <a:lnTo>
                  <a:pt x="31" y="502"/>
                </a:lnTo>
                <a:lnTo>
                  <a:pt x="32" y="499"/>
                </a:lnTo>
                <a:lnTo>
                  <a:pt x="31" y="497"/>
                </a:lnTo>
                <a:lnTo>
                  <a:pt x="30" y="495"/>
                </a:lnTo>
                <a:lnTo>
                  <a:pt x="30" y="495"/>
                </a:lnTo>
                <a:lnTo>
                  <a:pt x="38" y="491"/>
                </a:lnTo>
                <a:lnTo>
                  <a:pt x="46" y="487"/>
                </a:lnTo>
                <a:lnTo>
                  <a:pt x="55" y="484"/>
                </a:lnTo>
                <a:lnTo>
                  <a:pt x="62" y="482"/>
                </a:lnTo>
                <a:lnTo>
                  <a:pt x="78" y="480"/>
                </a:lnTo>
                <a:lnTo>
                  <a:pt x="96" y="479"/>
                </a:lnTo>
                <a:lnTo>
                  <a:pt x="112" y="480"/>
                </a:lnTo>
                <a:lnTo>
                  <a:pt x="128" y="482"/>
                </a:lnTo>
                <a:lnTo>
                  <a:pt x="144" y="483"/>
                </a:lnTo>
                <a:lnTo>
                  <a:pt x="161" y="484"/>
                </a:lnTo>
                <a:lnTo>
                  <a:pt x="161" y="484"/>
                </a:lnTo>
                <a:lnTo>
                  <a:pt x="171" y="483"/>
                </a:lnTo>
                <a:lnTo>
                  <a:pt x="181" y="481"/>
                </a:lnTo>
                <a:lnTo>
                  <a:pt x="187" y="481"/>
                </a:lnTo>
                <a:lnTo>
                  <a:pt x="192" y="482"/>
                </a:lnTo>
                <a:lnTo>
                  <a:pt x="197" y="483"/>
                </a:lnTo>
                <a:lnTo>
                  <a:pt x="202" y="487"/>
                </a:lnTo>
                <a:lnTo>
                  <a:pt x="202" y="487"/>
                </a:lnTo>
                <a:lnTo>
                  <a:pt x="202" y="495"/>
                </a:lnTo>
                <a:lnTo>
                  <a:pt x="202" y="504"/>
                </a:lnTo>
                <a:lnTo>
                  <a:pt x="198" y="521"/>
                </a:lnTo>
                <a:lnTo>
                  <a:pt x="195" y="538"/>
                </a:lnTo>
                <a:lnTo>
                  <a:pt x="190" y="554"/>
                </a:lnTo>
                <a:lnTo>
                  <a:pt x="186" y="570"/>
                </a:lnTo>
                <a:lnTo>
                  <a:pt x="181" y="585"/>
                </a:lnTo>
                <a:lnTo>
                  <a:pt x="179" y="600"/>
                </a:lnTo>
                <a:lnTo>
                  <a:pt x="179" y="608"/>
                </a:lnTo>
                <a:lnTo>
                  <a:pt x="179" y="615"/>
                </a:lnTo>
                <a:lnTo>
                  <a:pt x="179" y="615"/>
                </a:lnTo>
                <a:lnTo>
                  <a:pt x="173" y="629"/>
                </a:lnTo>
                <a:lnTo>
                  <a:pt x="167" y="646"/>
                </a:lnTo>
                <a:lnTo>
                  <a:pt x="162" y="664"/>
                </a:lnTo>
                <a:lnTo>
                  <a:pt x="158" y="685"/>
                </a:lnTo>
                <a:lnTo>
                  <a:pt x="149" y="724"/>
                </a:lnTo>
                <a:lnTo>
                  <a:pt x="145" y="745"/>
                </a:lnTo>
                <a:lnTo>
                  <a:pt x="138" y="763"/>
                </a:lnTo>
                <a:lnTo>
                  <a:pt x="138" y="763"/>
                </a:lnTo>
                <a:lnTo>
                  <a:pt x="156" y="763"/>
                </a:lnTo>
                <a:lnTo>
                  <a:pt x="172" y="762"/>
                </a:lnTo>
                <a:lnTo>
                  <a:pt x="202" y="760"/>
                </a:lnTo>
                <a:lnTo>
                  <a:pt x="231" y="758"/>
                </a:lnTo>
                <a:lnTo>
                  <a:pt x="245" y="758"/>
                </a:lnTo>
                <a:lnTo>
                  <a:pt x="260" y="758"/>
                </a:lnTo>
                <a:lnTo>
                  <a:pt x="260" y="758"/>
                </a:lnTo>
                <a:lnTo>
                  <a:pt x="274" y="734"/>
                </a:lnTo>
                <a:lnTo>
                  <a:pt x="288" y="708"/>
                </a:lnTo>
                <a:lnTo>
                  <a:pt x="294" y="695"/>
                </a:lnTo>
                <a:lnTo>
                  <a:pt x="300" y="681"/>
                </a:lnTo>
                <a:lnTo>
                  <a:pt x="304" y="667"/>
                </a:lnTo>
                <a:lnTo>
                  <a:pt x="309" y="652"/>
                </a:lnTo>
                <a:lnTo>
                  <a:pt x="309" y="652"/>
                </a:lnTo>
                <a:lnTo>
                  <a:pt x="330" y="610"/>
                </a:lnTo>
                <a:lnTo>
                  <a:pt x="350" y="565"/>
                </a:lnTo>
                <a:lnTo>
                  <a:pt x="370" y="521"/>
                </a:lnTo>
                <a:lnTo>
                  <a:pt x="387" y="477"/>
                </a:lnTo>
                <a:lnTo>
                  <a:pt x="387" y="477"/>
                </a:lnTo>
                <a:lnTo>
                  <a:pt x="375" y="477"/>
                </a:lnTo>
                <a:lnTo>
                  <a:pt x="363" y="477"/>
                </a:lnTo>
                <a:lnTo>
                  <a:pt x="339" y="481"/>
                </a:lnTo>
                <a:lnTo>
                  <a:pt x="315" y="484"/>
                </a:lnTo>
                <a:lnTo>
                  <a:pt x="290" y="489"/>
                </a:lnTo>
                <a:lnTo>
                  <a:pt x="290" y="489"/>
                </a:lnTo>
                <a:lnTo>
                  <a:pt x="277" y="490"/>
                </a:lnTo>
                <a:lnTo>
                  <a:pt x="262" y="491"/>
                </a:lnTo>
                <a:lnTo>
                  <a:pt x="254" y="492"/>
                </a:lnTo>
                <a:lnTo>
                  <a:pt x="248" y="491"/>
                </a:lnTo>
                <a:lnTo>
                  <a:pt x="240" y="490"/>
                </a:lnTo>
                <a:lnTo>
                  <a:pt x="234" y="488"/>
                </a:lnTo>
                <a:lnTo>
                  <a:pt x="234" y="488"/>
                </a:lnTo>
                <a:lnTo>
                  <a:pt x="242" y="482"/>
                </a:lnTo>
                <a:lnTo>
                  <a:pt x="251" y="479"/>
                </a:lnTo>
                <a:lnTo>
                  <a:pt x="259" y="476"/>
                </a:lnTo>
                <a:lnTo>
                  <a:pt x="269" y="474"/>
                </a:lnTo>
                <a:lnTo>
                  <a:pt x="287" y="470"/>
                </a:lnTo>
                <a:lnTo>
                  <a:pt x="308" y="468"/>
                </a:lnTo>
                <a:lnTo>
                  <a:pt x="328" y="467"/>
                </a:lnTo>
                <a:lnTo>
                  <a:pt x="347" y="465"/>
                </a:lnTo>
                <a:lnTo>
                  <a:pt x="365" y="462"/>
                </a:lnTo>
                <a:lnTo>
                  <a:pt x="375" y="460"/>
                </a:lnTo>
                <a:lnTo>
                  <a:pt x="383" y="457"/>
                </a:lnTo>
                <a:lnTo>
                  <a:pt x="383" y="457"/>
                </a:lnTo>
                <a:lnTo>
                  <a:pt x="390" y="460"/>
                </a:lnTo>
                <a:lnTo>
                  <a:pt x="393" y="462"/>
                </a:lnTo>
                <a:lnTo>
                  <a:pt x="398" y="462"/>
                </a:lnTo>
                <a:lnTo>
                  <a:pt x="398" y="462"/>
                </a:lnTo>
                <a:lnTo>
                  <a:pt x="402" y="447"/>
                </a:lnTo>
                <a:lnTo>
                  <a:pt x="406" y="434"/>
                </a:lnTo>
                <a:lnTo>
                  <a:pt x="411" y="422"/>
                </a:lnTo>
                <a:lnTo>
                  <a:pt x="415" y="409"/>
                </a:lnTo>
                <a:lnTo>
                  <a:pt x="415" y="409"/>
                </a:lnTo>
                <a:lnTo>
                  <a:pt x="338" y="416"/>
                </a:lnTo>
                <a:lnTo>
                  <a:pt x="302" y="420"/>
                </a:lnTo>
                <a:lnTo>
                  <a:pt x="266" y="423"/>
                </a:lnTo>
                <a:lnTo>
                  <a:pt x="266" y="423"/>
                </a:lnTo>
                <a:lnTo>
                  <a:pt x="252" y="425"/>
                </a:lnTo>
                <a:lnTo>
                  <a:pt x="237" y="429"/>
                </a:lnTo>
                <a:lnTo>
                  <a:pt x="207" y="436"/>
                </a:lnTo>
                <a:lnTo>
                  <a:pt x="148" y="452"/>
                </a:lnTo>
                <a:lnTo>
                  <a:pt x="120" y="461"/>
                </a:lnTo>
                <a:lnTo>
                  <a:pt x="92" y="466"/>
                </a:lnTo>
                <a:lnTo>
                  <a:pt x="80" y="468"/>
                </a:lnTo>
                <a:lnTo>
                  <a:pt x="67" y="469"/>
                </a:lnTo>
                <a:lnTo>
                  <a:pt x="55" y="470"/>
                </a:lnTo>
                <a:lnTo>
                  <a:pt x="43" y="469"/>
                </a:lnTo>
                <a:lnTo>
                  <a:pt x="43" y="469"/>
                </a:lnTo>
                <a:lnTo>
                  <a:pt x="33" y="475"/>
                </a:lnTo>
                <a:lnTo>
                  <a:pt x="29" y="478"/>
                </a:lnTo>
                <a:lnTo>
                  <a:pt x="25" y="481"/>
                </a:lnTo>
                <a:lnTo>
                  <a:pt x="25" y="481"/>
                </a:lnTo>
                <a:lnTo>
                  <a:pt x="26" y="498"/>
                </a:lnTo>
                <a:lnTo>
                  <a:pt x="27" y="513"/>
                </a:lnTo>
                <a:lnTo>
                  <a:pt x="27" y="513"/>
                </a:lnTo>
                <a:close/>
                <a:moveTo>
                  <a:pt x="70" y="822"/>
                </a:moveTo>
                <a:lnTo>
                  <a:pt x="70" y="822"/>
                </a:lnTo>
                <a:lnTo>
                  <a:pt x="73" y="821"/>
                </a:lnTo>
                <a:lnTo>
                  <a:pt x="76" y="818"/>
                </a:lnTo>
                <a:lnTo>
                  <a:pt x="78" y="815"/>
                </a:lnTo>
                <a:lnTo>
                  <a:pt x="81" y="812"/>
                </a:lnTo>
                <a:lnTo>
                  <a:pt x="82" y="807"/>
                </a:lnTo>
                <a:lnTo>
                  <a:pt x="82" y="802"/>
                </a:lnTo>
                <a:lnTo>
                  <a:pt x="81" y="793"/>
                </a:lnTo>
                <a:lnTo>
                  <a:pt x="80" y="788"/>
                </a:lnTo>
                <a:lnTo>
                  <a:pt x="77" y="784"/>
                </a:lnTo>
                <a:lnTo>
                  <a:pt x="75" y="781"/>
                </a:lnTo>
                <a:lnTo>
                  <a:pt x="72" y="779"/>
                </a:lnTo>
                <a:lnTo>
                  <a:pt x="69" y="778"/>
                </a:lnTo>
                <a:lnTo>
                  <a:pt x="65" y="779"/>
                </a:lnTo>
                <a:lnTo>
                  <a:pt x="60" y="781"/>
                </a:lnTo>
                <a:lnTo>
                  <a:pt x="56" y="784"/>
                </a:lnTo>
                <a:lnTo>
                  <a:pt x="56" y="784"/>
                </a:lnTo>
                <a:lnTo>
                  <a:pt x="56" y="795"/>
                </a:lnTo>
                <a:lnTo>
                  <a:pt x="57" y="806"/>
                </a:lnTo>
                <a:lnTo>
                  <a:pt x="59" y="811"/>
                </a:lnTo>
                <a:lnTo>
                  <a:pt x="61" y="815"/>
                </a:lnTo>
                <a:lnTo>
                  <a:pt x="66" y="820"/>
                </a:lnTo>
                <a:lnTo>
                  <a:pt x="70" y="822"/>
                </a:lnTo>
                <a:lnTo>
                  <a:pt x="70" y="822"/>
                </a:lnTo>
                <a:close/>
                <a:moveTo>
                  <a:pt x="59" y="528"/>
                </a:moveTo>
                <a:lnTo>
                  <a:pt x="59" y="528"/>
                </a:lnTo>
                <a:lnTo>
                  <a:pt x="62" y="536"/>
                </a:lnTo>
                <a:lnTo>
                  <a:pt x="65" y="542"/>
                </a:lnTo>
                <a:lnTo>
                  <a:pt x="67" y="550"/>
                </a:lnTo>
                <a:lnTo>
                  <a:pt x="67" y="558"/>
                </a:lnTo>
                <a:lnTo>
                  <a:pt x="67" y="558"/>
                </a:lnTo>
                <a:lnTo>
                  <a:pt x="73" y="578"/>
                </a:lnTo>
                <a:lnTo>
                  <a:pt x="78" y="598"/>
                </a:lnTo>
                <a:lnTo>
                  <a:pt x="88" y="642"/>
                </a:lnTo>
                <a:lnTo>
                  <a:pt x="88" y="642"/>
                </a:lnTo>
                <a:lnTo>
                  <a:pt x="92" y="659"/>
                </a:lnTo>
                <a:lnTo>
                  <a:pt x="98" y="676"/>
                </a:lnTo>
                <a:lnTo>
                  <a:pt x="107" y="709"/>
                </a:lnTo>
                <a:lnTo>
                  <a:pt x="107" y="709"/>
                </a:lnTo>
                <a:lnTo>
                  <a:pt x="108" y="717"/>
                </a:lnTo>
                <a:lnTo>
                  <a:pt x="110" y="725"/>
                </a:lnTo>
                <a:lnTo>
                  <a:pt x="112" y="742"/>
                </a:lnTo>
                <a:lnTo>
                  <a:pt x="114" y="750"/>
                </a:lnTo>
                <a:lnTo>
                  <a:pt x="117" y="756"/>
                </a:lnTo>
                <a:lnTo>
                  <a:pt x="119" y="760"/>
                </a:lnTo>
                <a:lnTo>
                  <a:pt x="122" y="762"/>
                </a:lnTo>
                <a:lnTo>
                  <a:pt x="126" y="764"/>
                </a:lnTo>
                <a:lnTo>
                  <a:pt x="129" y="765"/>
                </a:lnTo>
                <a:lnTo>
                  <a:pt x="129" y="765"/>
                </a:lnTo>
                <a:lnTo>
                  <a:pt x="129" y="763"/>
                </a:lnTo>
                <a:lnTo>
                  <a:pt x="128" y="762"/>
                </a:lnTo>
                <a:lnTo>
                  <a:pt x="125" y="760"/>
                </a:lnTo>
                <a:lnTo>
                  <a:pt x="122" y="756"/>
                </a:lnTo>
                <a:lnTo>
                  <a:pt x="121" y="755"/>
                </a:lnTo>
                <a:lnTo>
                  <a:pt x="121" y="752"/>
                </a:lnTo>
                <a:lnTo>
                  <a:pt x="121" y="752"/>
                </a:lnTo>
                <a:lnTo>
                  <a:pt x="136" y="693"/>
                </a:lnTo>
                <a:lnTo>
                  <a:pt x="152" y="632"/>
                </a:lnTo>
                <a:lnTo>
                  <a:pt x="168" y="569"/>
                </a:lnTo>
                <a:lnTo>
                  <a:pt x="176" y="537"/>
                </a:lnTo>
                <a:lnTo>
                  <a:pt x="182" y="505"/>
                </a:lnTo>
                <a:lnTo>
                  <a:pt x="182" y="505"/>
                </a:lnTo>
                <a:lnTo>
                  <a:pt x="153" y="500"/>
                </a:lnTo>
                <a:lnTo>
                  <a:pt x="137" y="498"/>
                </a:lnTo>
                <a:lnTo>
                  <a:pt x="120" y="497"/>
                </a:lnTo>
                <a:lnTo>
                  <a:pt x="103" y="496"/>
                </a:lnTo>
                <a:lnTo>
                  <a:pt x="87" y="497"/>
                </a:lnTo>
                <a:lnTo>
                  <a:pt x="71" y="500"/>
                </a:lnTo>
                <a:lnTo>
                  <a:pt x="57" y="505"/>
                </a:lnTo>
                <a:lnTo>
                  <a:pt x="57" y="505"/>
                </a:lnTo>
                <a:lnTo>
                  <a:pt x="61" y="521"/>
                </a:lnTo>
                <a:lnTo>
                  <a:pt x="62" y="527"/>
                </a:lnTo>
                <a:lnTo>
                  <a:pt x="61" y="528"/>
                </a:lnTo>
                <a:lnTo>
                  <a:pt x="59" y="528"/>
                </a:lnTo>
                <a:lnTo>
                  <a:pt x="59" y="528"/>
                </a:lnTo>
                <a:close/>
                <a:moveTo>
                  <a:pt x="307" y="337"/>
                </a:moveTo>
                <a:lnTo>
                  <a:pt x="307" y="337"/>
                </a:lnTo>
                <a:lnTo>
                  <a:pt x="305" y="331"/>
                </a:lnTo>
                <a:lnTo>
                  <a:pt x="304" y="325"/>
                </a:lnTo>
                <a:lnTo>
                  <a:pt x="303" y="318"/>
                </a:lnTo>
                <a:lnTo>
                  <a:pt x="302" y="313"/>
                </a:lnTo>
                <a:lnTo>
                  <a:pt x="302" y="313"/>
                </a:lnTo>
                <a:lnTo>
                  <a:pt x="297" y="300"/>
                </a:lnTo>
                <a:lnTo>
                  <a:pt x="292" y="286"/>
                </a:lnTo>
                <a:lnTo>
                  <a:pt x="279" y="261"/>
                </a:lnTo>
                <a:lnTo>
                  <a:pt x="273" y="248"/>
                </a:lnTo>
                <a:lnTo>
                  <a:pt x="268" y="236"/>
                </a:lnTo>
                <a:lnTo>
                  <a:pt x="264" y="224"/>
                </a:lnTo>
                <a:lnTo>
                  <a:pt x="262" y="213"/>
                </a:lnTo>
                <a:lnTo>
                  <a:pt x="262" y="213"/>
                </a:lnTo>
                <a:lnTo>
                  <a:pt x="262" y="205"/>
                </a:lnTo>
                <a:lnTo>
                  <a:pt x="263" y="196"/>
                </a:lnTo>
                <a:lnTo>
                  <a:pt x="265" y="188"/>
                </a:lnTo>
                <a:lnTo>
                  <a:pt x="268" y="179"/>
                </a:lnTo>
                <a:lnTo>
                  <a:pt x="271" y="171"/>
                </a:lnTo>
                <a:lnTo>
                  <a:pt x="275" y="162"/>
                </a:lnTo>
                <a:lnTo>
                  <a:pt x="285" y="146"/>
                </a:lnTo>
                <a:lnTo>
                  <a:pt x="307" y="117"/>
                </a:lnTo>
                <a:lnTo>
                  <a:pt x="314" y="103"/>
                </a:lnTo>
                <a:lnTo>
                  <a:pt x="317" y="98"/>
                </a:lnTo>
                <a:lnTo>
                  <a:pt x="319" y="91"/>
                </a:lnTo>
                <a:lnTo>
                  <a:pt x="319" y="91"/>
                </a:lnTo>
                <a:lnTo>
                  <a:pt x="320" y="88"/>
                </a:lnTo>
                <a:lnTo>
                  <a:pt x="320" y="84"/>
                </a:lnTo>
                <a:lnTo>
                  <a:pt x="320" y="80"/>
                </a:lnTo>
                <a:lnTo>
                  <a:pt x="319" y="76"/>
                </a:lnTo>
                <a:lnTo>
                  <a:pt x="315" y="70"/>
                </a:lnTo>
                <a:lnTo>
                  <a:pt x="310" y="65"/>
                </a:lnTo>
                <a:lnTo>
                  <a:pt x="303" y="60"/>
                </a:lnTo>
                <a:lnTo>
                  <a:pt x="296" y="55"/>
                </a:lnTo>
                <a:lnTo>
                  <a:pt x="280" y="45"/>
                </a:lnTo>
                <a:lnTo>
                  <a:pt x="280" y="45"/>
                </a:lnTo>
                <a:lnTo>
                  <a:pt x="277" y="42"/>
                </a:lnTo>
                <a:lnTo>
                  <a:pt x="274" y="38"/>
                </a:lnTo>
                <a:lnTo>
                  <a:pt x="271" y="35"/>
                </a:lnTo>
                <a:lnTo>
                  <a:pt x="269" y="31"/>
                </a:lnTo>
                <a:lnTo>
                  <a:pt x="269" y="31"/>
                </a:lnTo>
                <a:lnTo>
                  <a:pt x="260" y="28"/>
                </a:lnTo>
                <a:lnTo>
                  <a:pt x="251" y="25"/>
                </a:lnTo>
                <a:lnTo>
                  <a:pt x="240" y="23"/>
                </a:lnTo>
                <a:lnTo>
                  <a:pt x="228" y="21"/>
                </a:lnTo>
                <a:lnTo>
                  <a:pt x="204" y="19"/>
                </a:lnTo>
                <a:lnTo>
                  <a:pt x="178" y="19"/>
                </a:lnTo>
                <a:lnTo>
                  <a:pt x="178" y="19"/>
                </a:lnTo>
                <a:lnTo>
                  <a:pt x="152" y="21"/>
                </a:lnTo>
                <a:lnTo>
                  <a:pt x="129" y="24"/>
                </a:lnTo>
                <a:lnTo>
                  <a:pt x="107" y="29"/>
                </a:lnTo>
                <a:lnTo>
                  <a:pt x="88" y="36"/>
                </a:lnTo>
                <a:lnTo>
                  <a:pt x="71" y="44"/>
                </a:lnTo>
                <a:lnTo>
                  <a:pt x="55" y="53"/>
                </a:lnTo>
                <a:lnTo>
                  <a:pt x="41" y="64"/>
                </a:lnTo>
                <a:lnTo>
                  <a:pt x="29" y="75"/>
                </a:lnTo>
                <a:lnTo>
                  <a:pt x="29" y="75"/>
                </a:lnTo>
                <a:lnTo>
                  <a:pt x="26" y="85"/>
                </a:lnTo>
                <a:lnTo>
                  <a:pt x="24" y="95"/>
                </a:lnTo>
                <a:lnTo>
                  <a:pt x="25" y="104"/>
                </a:lnTo>
                <a:lnTo>
                  <a:pt x="27" y="113"/>
                </a:lnTo>
                <a:lnTo>
                  <a:pt x="31" y="121"/>
                </a:lnTo>
                <a:lnTo>
                  <a:pt x="37" y="130"/>
                </a:lnTo>
                <a:lnTo>
                  <a:pt x="43" y="139"/>
                </a:lnTo>
                <a:lnTo>
                  <a:pt x="51" y="146"/>
                </a:lnTo>
                <a:lnTo>
                  <a:pt x="51" y="146"/>
                </a:lnTo>
                <a:lnTo>
                  <a:pt x="60" y="155"/>
                </a:lnTo>
                <a:lnTo>
                  <a:pt x="70" y="163"/>
                </a:lnTo>
                <a:lnTo>
                  <a:pt x="92" y="177"/>
                </a:lnTo>
                <a:lnTo>
                  <a:pt x="102" y="185"/>
                </a:lnTo>
                <a:lnTo>
                  <a:pt x="112" y="192"/>
                </a:lnTo>
                <a:lnTo>
                  <a:pt x="119" y="201"/>
                </a:lnTo>
                <a:lnTo>
                  <a:pt x="121" y="205"/>
                </a:lnTo>
                <a:lnTo>
                  <a:pt x="123" y="210"/>
                </a:lnTo>
                <a:lnTo>
                  <a:pt x="123" y="210"/>
                </a:lnTo>
                <a:lnTo>
                  <a:pt x="125" y="213"/>
                </a:lnTo>
                <a:lnTo>
                  <a:pt x="123" y="217"/>
                </a:lnTo>
                <a:lnTo>
                  <a:pt x="123" y="220"/>
                </a:lnTo>
                <a:lnTo>
                  <a:pt x="123" y="222"/>
                </a:lnTo>
                <a:lnTo>
                  <a:pt x="123" y="222"/>
                </a:lnTo>
                <a:lnTo>
                  <a:pt x="129" y="246"/>
                </a:lnTo>
                <a:lnTo>
                  <a:pt x="135" y="270"/>
                </a:lnTo>
                <a:lnTo>
                  <a:pt x="152" y="321"/>
                </a:lnTo>
                <a:lnTo>
                  <a:pt x="160" y="346"/>
                </a:lnTo>
                <a:lnTo>
                  <a:pt x="166" y="373"/>
                </a:lnTo>
                <a:lnTo>
                  <a:pt x="168" y="386"/>
                </a:lnTo>
                <a:lnTo>
                  <a:pt x="169" y="399"/>
                </a:lnTo>
                <a:lnTo>
                  <a:pt x="169" y="412"/>
                </a:lnTo>
                <a:lnTo>
                  <a:pt x="169" y="424"/>
                </a:lnTo>
                <a:lnTo>
                  <a:pt x="169" y="424"/>
                </a:lnTo>
                <a:lnTo>
                  <a:pt x="175" y="427"/>
                </a:lnTo>
                <a:lnTo>
                  <a:pt x="182" y="425"/>
                </a:lnTo>
                <a:lnTo>
                  <a:pt x="190" y="424"/>
                </a:lnTo>
                <a:lnTo>
                  <a:pt x="195" y="422"/>
                </a:lnTo>
                <a:lnTo>
                  <a:pt x="195" y="422"/>
                </a:lnTo>
                <a:lnTo>
                  <a:pt x="188" y="372"/>
                </a:lnTo>
                <a:lnTo>
                  <a:pt x="178" y="316"/>
                </a:lnTo>
                <a:lnTo>
                  <a:pt x="167" y="260"/>
                </a:lnTo>
                <a:lnTo>
                  <a:pt x="161" y="232"/>
                </a:lnTo>
                <a:lnTo>
                  <a:pt x="153" y="205"/>
                </a:lnTo>
                <a:lnTo>
                  <a:pt x="153" y="205"/>
                </a:lnTo>
                <a:lnTo>
                  <a:pt x="144" y="195"/>
                </a:lnTo>
                <a:lnTo>
                  <a:pt x="132" y="187"/>
                </a:lnTo>
                <a:lnTo>
                  <a:pt x="107" y="170"/>
                </a:lnTo>
                <a:lnTo>
                  <a:pt x="83" y="152"/>
                </a:lnTo>
                <a:lnTo>
                  <a:pt x="71" y="144"/>
                </a:lnTo>
                <a:lnTo>
                  <a:pt x="60" y="135"/>
                </a:lnTo>
                <a:lnTo>
                  <a:pt x="60" y="135"/>
                </a:lnTo>
                <a:lnTo>
                  <a:pt x="56" y="132"/>
                </a:lnTo>
                <a:lnTo>
                  <a:pt x="53" y="128"/>
                </a:lnTo>
                <a:lnTo>
                  <a:pt x="50" y="124"/>
                </a:lnTo>
                <a:lnTo>
                  <a:pt x="48" y="118"/>
                </a:lnTo>
                <a:lnTo>
                  <a:pt x="48" y="118"/>
                </a:lnTo>
                <a:lnTo>
                  <a:pt x="48" y="114"/>
                </a:lnTo>
                <a:lnTo>
                  <a:pt x="50" y="109"/>
                </a:lnTo>
                <a:lnTo>
                  <a:pt x="54" y="97"/>
                </a:lnTo>
                <a:lnTo>
                  <a:pt x="60" y="85"/>
                </a:lnTo>
                <a:lnTo>
                  <a:pt x="65" y="79"/>
                </a:lnTo>
                <a:lnTo>
                  <a:pt x="65" y="79"/>
                </a:lnTo>
                <a:lnTo>
                  <a:pt x="66" y="79"/>
                </a:lnTo>
                <a:lnTo>
                  <a:pt x="67" y="79"/>
                </a:lnTo>
                <a:lnTo>
                  <a:pt x="69" y="80"/>
                </a:lnTo>
                <a:lnTo>
                  <a:pt x="71" y="80"/>
                </a:lnTo>
                <a:lnTo>
                  <a:pt x="71" y="80"/>
                </a:lnTo>
                <a:lnTo>
                  <a:pt x="71" y="79"/>
                </a:lnTo>
                <a:lnTo>
                  <a:pt x="71" y="76"/>
                </a:lnTo>
                <a:lnTo>
                  <a:pt x="72" y="74"/>
                </a:lnTo>
                <a:lnTo>
                  <a:pt x="72" y="73"/>
                </a:lnTo>
                <a:lnTo>
                  <a:pt x="72" y="73"/>
                </a:lnTo>
                <a:lnTo>
                  <a:pt x="81" y="66"/>
                </a:lnTo>
                <a:lnTo>
                  <a:pt x="91" y="57"/>
                </a:lnTo>
                <a:lnTo>
                  <a:pt x="101" y="51"/>
                </a:lnTo>
                <a:lnTo>
                  <a:pt x="108" y="48"/>
                </a:lnTo>
                <a:lnTo>
                  <a:pt x="108" y="48"/>
                </a:lnTo>
                <a:lnTo>
                  <a:pt x="127" y="44"/>
                </a:lnTo>
                <a:lnTo>
                  <a:pt x="147" y="43"/>
                </a:lnTo>
                <a:lnTo>
                  <a:pt x="167" y="43"/>
                </a:lnTo>
                <a:lnTo>
                  <a:pt x="189" y="44"/>
                </a:lnTo>
                <a:lnTo>
                  <a:pt x="210" y="46"/>
                </a:lnTo>
                <a:lnTo>
                  <a:pt x="231" y="50"/>
                </a:lnTo>
                <a:lnTo>
                  <a:pt x="249" y="54"/>
                </a:lnTo>
                <a:lnTo>
                  <a:pt x="266" y="58"/>
                </a:lnTo>
                <a:lnTo>
                  <a:pt x="266" y="58"/>
                </a:lnTo>
                <a:lnTo>
                  <a:pt x="281" y="76"/>
                </a:lnTo>
                <a:lnTo>
                  <a:pt x="287" y="86"/>
                </a:lnTo>
                <a:lnTo>
                  <a:pt x="294" y="97"/>
                </a:lnTo>
                <a:lnTo>
                  <a:pt x="294" y="97"/>
                </a:lnTo>
                <a:lnTo>
                  <a:pt x="281" y="115"/>
                </a:lnTo>
                <a:lnTo>
                  <a:pt x="269" y="134"/>
                </a:lnTo>
                <a:lnTo>
                  <a:pt x="256" y="152"/>
                </a:lnTo>
                <a:lnTo>
                  <a:pt x="250" y="161"/>
                </a:lnTo>
                <a:lnTo>
                  <a:pt x="241" y="169"/>
                </a:lnTo>
                <a:lnTo>
                  <a:pt x="241" y="169"/>
                </a:lnTo>
                <a:lnTo>
                  <a:pt x="238" y="181"/>
                </a:lnTo>
                <a:lnTo>
                  <a:pt x="234" y="193"/>
                </a:lnTo>
                <a:lnTo>
                  <a:pt x="233" y="200"/>
                </a:lnTo>
                <a:lnTo>
                  <a:pt x="233" y="206"/>
                </a:lnTo>
                <a:lnTo>
                  <a:pt x="233" y="212"/>
                </a:lnTo>
                <a:lnTo>
                  <a:pt x="235" y="220"/>
                </a:lnTo>
                <a:lnTo>
                  <a:pt x="235" y="220"/>
                </a:lnTo>
                <a:lnTo>
                  <a:pt x="240" y="236"/>
                </a:lnTo>
                <a:lnTo>
                  <a:pt x="247" y="254"/>
                </a:lnTo>
                <a:lnTo>
                  <a:pt x="265" y="291"/>
                </a:lnTo>
                <a:lnTo>
                  <a:pt x="283" y="328"/>
                </a:lnTo>
                <a:lnTo>
                  <a:pt x="292" y="345"/>
                </a:lnTo>
                <a:lnTo>
                  <a:pt x="299" y="361"/>
                </a:lnTo>
                <a:lnTo>
                  <a:pt x="299" y="361"/>
                </a:lnTo>
                <a:lnTo>
                  <a:pt x="303" y="374"/>
                </a:lnTo>
                <a:lnTo>
                  <a:pt x="309" y="387"/>
                </a:lnTo>
                <a:lnTo>
                  <a:pt x="312" y="393"/>
                </a:lnTo>
                <a:lnTo>
                  <a:pt x="316" y="398"/>
                </a:lnTo>
                <a:lnTo>
                  <a:pt x="320" y="401"/>
                </a:lnTo>
                <a:lnTo>
                  <a:pt x="327" y="402"/>
                </a:lnTo>
                <a:lnTo>
                  <a:pt x="327" y="402"/>
                </a:lnTo>
                <a:lnTo>
                  <a:pt x="327" y="396"/>
                </a:lnTo>
                <a:lnTo>
                  <a:pt x="326" y="388"/>
                </a:lnTo>
                <a:lnTo>
                  <a:pt x="324" y="381"/>
                </a:lnTo>
                <a:lnTo>
                  <a:pt x="320" y="372"/>
                </a:lnTo>
                <a:lnTo>
                  <a:pt x="313" y="355"/>
                </a:lnTo>
                <a:lnTo>
                  <a:pt x="307" y="337"/>
                </a:lnTo>
                <a:lnTo>
                  <a:pt x="307" y="337"/>
                </a:lnTo>
                <a:close/>
                <a:moveTo>
                  <a:pt x="118" y="822"/>
                </a:moveTo>
                <a:lnTo>
                  <a:pt x="118" y="822"/>
                </a:lnTo>
                <a:lnTo>
                  <a:pt x="122" y="821"/>
                </a:lnTo>
                <a:lnTo>
                  <a:pt x="127" y="822"/>
                </a:lnTo>
                <a:lnTo>
                  <a:pt x="130" y="822"/>
                </a:lnTo>
                <a:lnTo>
                  <a:pt x="134" y="822"/>
                </a:lnTo>
                <a:lnTo>
                  <a:pt x="134" y="822"/>
                </a:lnTo>
                <a:lnTo>
                  <a:pt x="135" y="818"/>
                </a:lnTo>
                <a:lnTo>
                  <a:pt x="136" y="815"/>
                </a:lnTo>
                <a:lnTo>
                  <a:pt x="135" y="808"/>
                </a:lnTo>
                <a:lnTo>
                  <a:pt x="133" y="801"/>
                </a:lnTo>
                <a:lnTo>
                  <a:pt x="130" y="796"/>
                </a:lnTo>
                <a:lnTo>
                  <a:pt x="130" y="796"/>
                </a:lnTo>
                <a:lnTo>
                  <a:pt x="125" y="798"/>
                </a:lnTo>
                <a:lnTo>
                  <a:pt x="120" y="800"/>
                </a:lnTo>
                <a:lnTo>
                  <a:pt x="118" y="802"/>
                </a:lnTo>
                <a:lnTo>
                  <a:pt x="117" y="805"/>
                </a:lnTo>
                <a:lnTo>
                  <a:pt x="117" y="808"/>
                </a:lnTo>
                <a:lnTo>
                  <a:pt x="117" y="812"/>
                </a:lnTo>
                <a:lnTo>
                  <a:pt x="118" y="822"/>
                </a:lnTo>
                <a:lnTo>
                  <a:pt x="118" y="822"/>
                </a:lnTo>
                <a:close/>
                <a:moveTo>
                  <a:pt x="168" y="60"/>
                </a:moveTo>
                <a:lnTo>
                  <a:pt x="168" y="60"/>
                </a:lnTo>
                <a:lnTo>
                  <a:pt x="149" y="61"/>
                </a:lnTo>
                <a:lnTo>
                  <a:pt x="133" y="64"/>
                </a:lnTo>
                <a:lnTo>
                  <a:pt x="118" y="68"/>
                </a:lnTo>
                <a:lnTo>
                  <a:pt x="105" y="74"/>
                </a:lnTo>
                <a:lnTo>
                  <a:pt x="95" y="82"/>
                </a:lnTo>
                <a:lnTo>
                  <a:pt x="85" y="91"/>
                </a:lnTo>
                <a:lnTo>
                  <a:pt x="76" y="102"/>
                </a:lnTo>
                <a:lnTo>
                  <a:pt x="70" y="114"/>
                </a:lnTo>
                <a:lnTo>
                  <a:pt x="70" y="114"/>
                </a:lnTo>
                <a:lnTo>
                  <a:pt x="81" y="125"/>
                </a:lnTo>
                <a:lnTo>
                  <a:pt x="91" y="135"/>
                </a:lnTo>
                <a:lnTo>
                  <a:pt x="103" y="146"/>
                </a:lnTo>
                <a:lnTo>
                  <a:pt x="115" y="155"/>
                </a:lnTo>
                <a:lnTo>
                  <a:pt x="128" y="164"/>
                </a:lnTo>
                <a:lnTo>
                  <a:pt x="141" y="172"/>
                </a:lnTo>
                <a:lnTo>
                  <a:pt x="153" y="178"/>
                </a:lnTo>
                <a:lnTo>
                  <a:pt x="166" y="183"/>
                </a:lnTo>
                <a:lnTo>
                  <a:pt x="166" y="183"/>
                </a:lnTo>
                <a:lnTo>
                  <a:pt x="174" y="206"/>
                </a:lnTo>
                <a:lnTo>
                  <a:pt x="179" y="230"/>
                </a:lnTo>
                <a:lnTo>
                  <a:pt x="184" y="254"/>
                </a:lnTo>
                <a:lnTo>
                  <a:pt x="189" y="279"/>
                </a:lnTo>
                <a:lnTo>
                  <a:pt x="197" y="330"/>
                </a:lnTo>
                <a:lnTo>
                  <a:pt x="203" y="356"/>
                </a:lnTo>
                <a:lnTo>
                  <a:pt x="209" y="383"/>
                </a:lnTo>
                <a:lnTo>
                  <a:pt x="209" y="383"/>
                </a:lnTo>
                <a:lnTo>
                  <a:pt x="208" y="384"/>
                </a:lnTo>
                <a:lnTo>
                  <a:pt x="207" y="387"/>
                </a:lnTo>
                <a:lnTo>
                  <a:pt x="207" y="397"/>
                </a:lnTo>
                <a:lnTo>
                  <a:pt x="208" y="408"/>
                </a:lnTo>
                <a:lnTo>
                  <a:pt x="209" y="413"/>
                </a:lnTo>
                <a:lnTo>
                  <a:pt x="211" y="417"/>
                </a:lnTo>
                <a:lnTo>
                  <a:pt x="211" y="417"/>
                </a:lnTo>
                <a:lnTo>
                  <a:pt x="234" y="412"/>
                </a:lnTo>
                <a:lnTo>
                  <a:pt x="256" y="408"/>
                </a:lnTo>
                <a:lnTo>
                  <a:pt x="299" y="404"/>
                </a:lnTo>
                <a:lnTo>
                  <a:pt x="299" y="404"/>
                </a:lnTo>
                <a:lnTo>
                  <a:pt x="288" y="376"/>
                </a:lnTo>
                <a:lnTo>
                  <a:pt x="278" y="348"/>
                </a:lnTo>
                <a:lnTo>
                  <a:pt x="251" y="296"/>
                </a:lnTo>
                <a:lnTo>
                  <a:pt x="239" y="269"/>
                </a:lnTo>
                <a:lnTo>
                  <a:pt x="227" y="241"/>
                </a:lnTo>
                <a:lnTo>
                  <a:pt x="222" y="227"/>
                </a:lnTo>
                <a:lnTo>
                  <a:pt x="218" y="212"/>
                </a:lnTo>
                <a:lnTo>
                  <a:pt x="213" y="197"/>
                </a:lnTo>
                <a:lnTo>
                  <a:pt x="210" y="181"/>
                </a:lnTo>
                <a:lnTo>
                  <a:pt x="210" y="181"/>
                </a:lnTo>
                <a:lnTo>
                  <a:pt x="214" y="180"/>
                </a:lnTo>
                <a:lnTo>
                  <a:pt x="217" y="178"/>
                </a:lnTo>
                <a:lnTo>
                  <a:pt x="218" y="176"/>
                </a:lnTo>
                <a:lnTo>
                  <a:pt x="219" y="173"/>
                </a:lnTo>
                <a:lnTo>
                  <a:pt x="221" y="165"/>
                </a:lnTo>
                <a:lnTo>
                  <a:pt x="222" y="161"/>
                </a:lnTo>
                <a:lnTo>
                  <a:pt x="224" y="158"/>
                </a:lnTo>
                <a:lnTo>
                  <a:pt x="224" y="158"/>
                </a:lnTo>
                <a:lnTo>
                  <a:pt x="232" y="151"/>
                </a:lnTo>
                <a:lnTo>
                  <a:pt x="239" y="144"/>
                </a:lnTo>
                <a:lnTo>
                  <a:pt x="245" y="136"/>
                </a:lnTo>
                <a:lnTo>
                  <a:pt x="251" y="128"/>
                </a:lnTo>
                <a:lnTo>
                  <a:pt x="256" y="119"/>
                </a:lnTo>
                <a:lnTo>
                  <a:pt x="260" y="110"/>
                </a:lnTo>
                <a:lnTo>
                  <a:pt x="264" y="100"/>
                </a:lnTo>
                <a:lnTo>
                  <a:pt x="266" y="89"/>
                </a:lnTo>
                <a:lnTo>
                  <a:pt x="266" y="89"/>
                </a:lnTo>
                <a:lnTo>
                  <a:pt x="258" y="82"/>
                </a:lnTo>
                <a:lnTo>
                  <a:pt x="249" y="75"/>
                </a:lnTo>
                <a:lnTo>
                  <a:pt x="238" y="70"/>
                </a:lnTo>
                <a:lnTo>
                  <a:pt x="225" y="66"/>
                </a:lnTo>
                <a:lnTo>
                  <a:pt x="212" y="64"/>
                </a:lnTo>
                <a:lnTo>
                  <a:pt x="197" y="61"/>
                </a:lnTo>
                <a:lnTo>
                  <a:pt x="183" y="60"/>
                </a:lnTo>
                <a:lnTo>
                  <a:pt x="168" y="60"/>
                </a:lnTo>
                <a:lnTo>
                  <a:pt x="168" y="60"/>
                </a:lnTo>
                <a:close/>
                <a:moveTo>
                  <a:pt x="235" y="816"/>
                </a:moveTo>
                <a:lnTo>
                  <a:pt x="235" y="816"/>
                </a:lnTo>
                <a:lnTo>
                  <a:pt x="239" y="806"/>
                </a:lnTo>
                <a:lnTo>
                  <a:pt x="241" y="795"/>
                </a:lnTo>
                <a:lnTo>
                  <a:pt x="242" y="785"/>
                </a:lnTo>
                <a:lnTo>
                  <a:pt x="241" y="777"/>
                </a:lnTo>
                <a:lnTo>
                  <a:pt x="241" y="777"/>
                </a:lnTo>
                <a:lnTo>
                  <a:pt x="229" y="779"/>
                </a:lnTo>
                <a:lnTo>
                  <a:pt x="217" y="780"/>
                </a:lnTo>
                <a:lnTo>
                  <a:pt x="191" y="779"/>
                </a:lnTo>
                <a:lnTo>
                  <a:pt x="177" y="779"/>
                </a:lnTo>
                <a:lnTo>
                  <a:pt x="165" y="779"/>
                </a:lnTo>
                <a:lnTo>
                  <a:pt x="153" y="781"/>
                </a:lnTo>
                <a:lnTo>
                  <a:pt x="143" y="784"/>
                </a:lnTo>
                <a:lnTo>
                  <a:pt x="143" y="784"/>
                </a:lnTo>
                <a:lnTo>
                  <a:pt x="148" y="794"/>
                </a:lnTo>
                <a:lnTo>
                  <a:pt x="151" y="806"/>
                </a:lnTo>
                <a:lnTo>
                  <a:pt x="154" y="817"/>
                </a:lnTo>
                <a:lnTo>
                  <a:pt x="156" y="828"/>
                </a:lnTo>
                <a:lnTo>
                  <a:pt x="156" y="828"/>
                </a:lnTo>
                <a:lnTo>
                  <a:pt x="175" y="828"/>
                </a:lnTo>
                <a:lnTo>
                  <a:pt x="194" y="829"/>
                </a:lnTo>
                <a:lnTo>
                  <a:pt x="204" y="828"/>
                </a:lnTo>
                <a:lnTo>
                  <a:pt x="211" y="826"/>
                </a:lnTo>
                <a:lnTo>
                  <a:pt x="218" y="823"/>
                </a:lnTo>
                <a:lnTo>
                  <a:pt x="221" y="821"/>
                </a:lnTo>
                <a:lnTo>
                  <a:pt x="223" y="817"/>
                </a:lnTo>
                <a:lnTo>
                  <a:pt x="223" y="817"/>
                </a:lnTo>
                <a:lnTo>
                  <a:pt x="225" y="818"/>
                </a:lnTo>
                <a:lnTo>
                  <a:pt x="226" y="820"/>
                </a:lnTo>
                <a:lnTo>
                  <a:pt x="229" y="816"/>
                </a:lnTo>
                <a:lnTo>
                  <a:pt x="232" y="814"/>
                </a:lnTo>
                <a:lnTo>
                  <a:pt x="234" y="814"/>
                </a:lnTo>
                <a:lnTo>
                  <a:pt x="235" y="816"/>
                </a:lnTo>
                <a:lnTo>
                  <a:pt x="235" y="816"/>
                </a:lnTo>
                <a:close/>
                <a:moveTo>
                  <a:pt x="313" y="739"/>
                </a:moveTo>
                <a:lnTo>
                  <a:pt x="313" y="739"/>
                </a:lnTo>
                <a:lnTo>
                  <a:pt x="333" y="694"/>
                </a:lnTo>
                <a:lnTo>
                  <a:pt x="353" y="648"/>
                </a:lnTo>
                <a:lnTo>
                  <a:pt x="353" y="648"/>
                </a:lnTo>
                <a:lnTo>
                  <a:pt x="359" y="636"/>
                </a:lnTo>
                <a:lnTo>
                  <a:pt x="365" y="625"/>
                </a:lnTo>
                <a:lnTo>
                  <a:pt x="369" y="619"/>
                </a:lnTo>
                <a:lnTo>
                  <a:pt x="371" y="613"/>
                </a:lnTo>
                <a:lnTo>
                  <a:pt x="372" y="606"/>
                </a:lnTo>
                <a:lnTo>
                  <a:pt x="373" y="600"/>
                </a:lnTo>
                <a:lnTo>
                  <a:pt x="373" y="600"/>
                </a:lnTo>
                <a:lnTo>
                  <a:pt x="375" y="599"/>
                </a:lnTo>
                <a:lnTo>
                  <a:pt x="377" y="598"/>
                </a:lnTo>
                <a:lnTo>
                  <a:pt x="378" y="595"/>
                </a:lnTo>
                <a:lnTo>
                  <a:pt x="380" y="591"/>
                </a:lnTo>
                <a:lnTo>
                  <a:pt x="381" y="589"/>
                </a:lnTo>
                <a:lnTo>
                  <a:pt x="384" y="588"/>
                </a:lnTo>
                <a:lnTo>
                  <a:pt x="384" y="588"/>
                </a:lnTo>
                <a:lnTo>
                  <a:pt x="391" y="567"/>
                </a:lnTo>
                <a:lnTo>
                  <a:pt x="400" y="546"/>
                </a:lnTo>
                <a:lnTo>
                  <a:pt x="418" y="505"/>
                </a:lnTo>
                <a:lnTo>
                  <a:pt x="428" y="484"/>
                </a:lnTo>
                <a:lnTo>
                  <a:pt x="436" y="464"/>
                </a:lnTo>
                <a:lnTo>
                  <a:pt x="444" y="443"/>
                </a:lnTo>
                <a:lnTo>
                  <a:pt x="450" y="420"/>
                </a:lnTo>
                <a:lnTo>
                  <a:pt x="450" y="420"/>
                </a:lnTo>
                <a:lnTo>
                  <a:pt x="468" y="385"/>
                </a:lnTo>
                <a:lnTo>
                  <a:pt x="484" y="347"/>
                </a:lnTo>
                <a:lnTo>
                  <a:pt x="492" y="329"/>
                </a:lnTo>
                <a:lnTo>
                  <a:pt x="498" y="311"/>
                </a:lnTo>
                <a:lnTo>
                  <a:pt x="504" y="293"/>
                </a:lnTo>
                <a:lnTo>
                  <a:pt x="507" y="275"/>
                </a:lnTo>
                <a:lnTo>
                  <a:pt x="507" y="275"/>
                </a:lnTo>
                <a:lnTo>
                  <a:pt x="500" y="261"/>
                </a:lnTo>
                <a:lnTo>
                  <a:pt x="494" y="248"/>
                </a:lnTo>
                <a:lnTo>
                  <a:pt x="478" y="223"/>
                </a:lnTo>
                <a:lnTo>
                  <a:pt x="461" y="200"/>
                </a:lnTo>
                <a:lnTo>
                  <a:pt x="453" y="187"/>
                </a:lnTo>
                <a:lnTo>
                  <a:pt x="447" y="173"/>
                </a:lnTo>
                <a:lnTo>
                  <a:pt x="447" y="173"/>
                </a:lnTo>
                <a:lnTo>
                  <a:pt x="453" y="164"/>
                </a:lnTo>
                <a:lnTo>
                  <a:pt x="462" y="156"/>
                </a:lnTo>
                <a:lnTo>
                  <a:pt x="470" y="148"/>
                </a:lnTo>
                <a:lnTo>
                  <a:pt x="480" y="141"/>
                </a:lnTo>
                <a:lnTo>
                  <a:pt x="500" y="128"/>
                </a:lnTo>
                <a:lnTo>
                  <a:pt x="521" y="115"/>
                </a:lnTo>
                <a:lnTo>
                  <a:pt x="521" y="115"/>
                </a:lnTo>
                <a:lnTo>
                  <a:pt x="540" y="111"/>
                </a:lnTo>
                <a:lnTo>
                  <a:pt x="560" y="107"/>
                </a:lnTo>
                <a:lnTo>
                  <a:pt x="583" y="104"/>
                </a:lnTo>
                <a:lnTo>
                  <a:pt x="604" y="102"/>
                </a:lnTo>
                <a:lnTo>
                  <a:pt x="627" y="102"/>
                </a:lnTo>
                <a:lnTo>
                  <a:pt x="648" y="103"/>
                </a:lnTo>
                <a:lnTo>
                  <a:pt x="667" y="106"/>
                </a:lnTo>
                <a:lnTo>
                  <a:pt x="677" y="109"/>
                </a:lnTo>
                <a:lnTo>
                  <a:pt x="687" y="111"/>
                </a:lnTo>
                <a:lnTo>
                  <a:pt x="687" y="111"/>
                </a:lnTo>
                <a:lnTo>
                  <a:pt x="693" y="114"/>
                </a:lnTo>
                <a:lnTo>
                  <a:pt x="701" y="120"/>
                </a:lnTo>
                <a:lnTo>
                  <a:pt x="708" y="127"/>
                </a:lnTo>
                <a:lnTo>
                  <a:pt x="711" y="130"/>
                </a:lnTo>
                <a:lnTo>
                  <a:pt x="712" y="133"/>
                </a:lnTo>
                <a:lnTo>
                  <a:pt x="712" y="133"/>
                </a:lnTo>
                <a:lnTo>
                  <a:pt x="713" y="136"/>
                </a:lnTo>
                <a:lnTo>
                  <a:pt x="712" y="141"/>
                </a:lnTo>
                <a:lnTo>
                  <a:pt x="710" y="149"/>
                </a:lnTo>
                <a:lnTo>
                  <a:pt x="706" y="157"/>
                </a:lnTo>
                <a:lnTo>
                  <a:pt x="701" y="164"/>
                </a:lnTo>
                <a:lnTo>
                  <a:pt x="687" y="178"/>
                </a:lnTo>
                <a:lnTo>
                  <a:pt x="676" y="189"/>
                </a:lnTo>
                <a:lnTo>
                  <a:pt x="676" y="189"/>
                </a:lnTo>
                <a:lnTo>
                  <a:pt x="648" y="219"/>
                </a:lnTo>
                <a:lnTo>
                  <a:pt x="620" y="250"/>
                </a:lnTo>
                <a:lnTo>
                  <a:pt x="607" y="265"/>
                </a:lnTo>
                <a:lnTo>
                  <a:pt x="596" y="281"/>
                </a:lnTo>
                <a:lnTo>
                  <a:pt x="585" y="297"/>
                </a:lnTo>
                <a:lnTo>
                  <a:pt x="576" y="314"/>
                </a:lnTo>
                <a:lnTo>
                  <a:pt x="576" y="314"/>
                </a:lnTo>
                <a:lnTo>
                  <a:pt x="574" y="326"/>
                </a:lnTo>
                <a:lnTo>
                  <a:pt x="572" y="337"/>
                </a:lnTo>
                <a:lnTo>
                  <a:pt x="567" y="359"/>
                </a:lnTo>
                <a:lnTo>
                  <a:pt x="563" y="370"/>
                </a:lnTo>
                <a:lnTo>
                  <a:pt x="562" y="381"/>
                </a:lnTo>
                <a:lnTo>
                  <a:pt x="561" y="392"/>
                </a:lnTo>
                <a:lnTo>
                  <a:pt x="562" y="403"/>
                </a:lnTo>
                <a:lnTo>
                  <a:pt x="562" y="403"/>
                </a:lnTo>
                <a:lnTo>
                  <a:pt x="558" y="404"/>
                </a:lnTo>
                <a:lnTo>
                  <a:pt x="557" y="405"/>
                </a:lnTo>
                <a:lnTo>
                  <a:pt x="557" y="407"/>
                </a:lnTo>
                <a:lnTo>
                  <a:pt x="557" y="407"/>
                </a:lnTo>
                <a:lnTo>
                  <a:pt x="552" y="443"/>
                </a:lnTo>
                <a:lnTo>
                  <a:pt x="546" y="479"/>
                </a:lnTo>
                <a:lnTo>
                  <a:pt x="536" y="556"/>
                </a:lnTo>
                <a:lnTo>
                  <a:pt x="531" y="596"/>
                </a:lnTo>
                <a:lnTo>
                  <a:pt x="528" y="635"/>
                </a:lnTo>
                <a:lnTo>
                  <a:pt x="526" y="674"/>
                </a:lnTo>
                <a:lnTo>
                  <a:pt x="526" y="693"/>
                </a:lnTo>
                <a:lnTo>
                  <a:pt x="527" y="712"/>
                </a:lnTo>
                <a:lnTo>
                  <a:pt x="527" y="712"/>
                </a:lnTo>
                <a:lnTo>
                  <a:pt x="534" y="699"/>
                </a:lnTo>
                <a:lnTo>
                  <a:pt x="538" y="681"/>
                </a:lnTo>
                <a:lnTo>
                  <a:pt x="542" y="663"/>
                </a:lnTo>
                <a:lnTo>
                  <a:pt x="545" y="643"/>
                </a:lnTo>
                <a:lnTo>
                  <a:pt x="552" y="604"/>
                </a:lnTo>
                <a:lnTo>
                  <a:pt x="556" y="586"/>
                </a:lnTo>
                <a:lnTo>
                  <a:pt x="560" y="571"/>
                </a:lnTo>
                <a:lnTo>
                  <a:pt x="560" y="571"/>
                </a:lnTo>
                <a:lnTo>
                  <a:pt x="560" y="569"/>
                </a:lnTo>
                <a:lnTo>
                  <a:pt x="559" y="568"/>
                </a:lnTo>
                <a:lnTo>
                  <a:pt x="556" y="570"/>
                </a:lnTo>
                <a:lnTo>
                  <a:pt x="554" y="572"/>
                </a:lnTo>
                <a:lnTo>
                  <a:pt x="552" y="573"/>
                </a:lnTo>
                <a:lnTo>
                  <a:pt x="550" y="573"/>
                </a:lnTo>
                <a:lnTo>
                  <a:pt x="549" y="571"/>
                </a:lnTo>
                <a:lnTo>
                  <a:pt x="549" y="571"/>
                </a:lnTo>
                <a:lnTo>
                  <a:pt x="547" y="567"/>
                </a:lnTo>
                <a:lnTo>
                  <a:pt x="549" y="564"/>
                </a:lnTo>
                <a:lnTo>
                  <a:pt x="551" y="561"/>
                </a:lnTo>
                <a:lnTo>
                  <a:pt x="553" y="560"/>
                </a:lnTo>
                <a:lnTo>
                  <a:pt x="553" y="560"/>
                </a:lnTo>
                <a:lnTo>
                  <a:pt x="555" y="559"/>
                </a:lnTo>
                <a:lnTo>
                  <a:pt x="556" y="560"/>
                </a:lnTo>
                <a:lnTo>
                  <a:pt x="558" y="564"/>
                </a:lnTo>
                <a:lnTo>
                  <a:pt x="559" y="566"/>
                </a:lnTo>
                <a:lnTo>
                  <a:pt x="560" y="566"/>
                </a:lnTo>
                <a:lnTo>
                  <a:pt x="561" y="564"/>
                </a:lnTo>
                <a:lnTo>
                  <a:pt x="561" y="564"/>
                </a:lnTo>
                <a:lnTo>
                  <a:pt x="565" y="529"/>
                </a:lnTo>
                <a:lnTo>
                  <a:pt x="569" y="493"/>
                </a:lnTo>
                <a:lnTo>
                  <a:pt x="574" y="455"/>
                </a:lnTo>
                <a:lnTo>
                  <a:pt x="581" y="417"/>
                </a:lnTo>
                <a:lnTo>
                  <a:pt x="588" y="379"/>
                </a:lnTo>
                <a:lnTo>
                  <a:pt x="596" y="343"/>
                </a:lnTo>
                <a:lnTo>
                  <a:pt x="603" y="308"/>
                </a:lnTo>
                <a:lnTo>
                  <a:pt x="611" y="277"/>
                </a:lnTo>
                <a:lnTo>
                  <a:pt x="611" y="277"/>
                </a:lnTo>
                <a:lnTo>
                  <a:pt x="618" y="272"/>
                </a:lnTo>
                <a:lnTo>
                  <a:pt x="623" y="271"/>
                </a:lnTo>
                <a:lnTo>
                  <a:pt x="629" y="271"/>
                </a:lnTo>
                <a:lnTo>
                  <a:pt x="629" y="271"/>
                </a:lnTo>
                <a:lnTo>
                  <a:pt x="643" y="252"/>
                </a:lnTo>
                <a:lnTo>
                  <a:pt x="657" y="236"/>
                </a:lnTo>
                <a:lnTo>
                  <a:pt x="672" y="219"/>
                </a:lnTo>
                <a:lnTo>
                  <a:pt x="687" y="204"/>
                </a:lnTo>
                <a:lnTo>
                  <a:pt x="718" y="172"/>
                </a:lnTo>
                <a:lnTo>
                  <a:pt x="733" y="156"/>
                </a:lnTo>
                <a:lnTo>
                  <a:pt x="748" y="137"/>
                </a:lnTo>
                <a:lnTo>
                  <a:pt x="748" y="137"/>
                </a:lnTo>
                <a:lnTo>
                  <a:pt x="748" y="131"/>
                </a:lnTo>
                <a:lnTo>
                  <a:pt x="748" y="121"/>
                </a:lnTo>
                <a:lnTo>
                  <a:pt x="748" y="121"/>
                </a:lnTo>
                <a:lnTo>
                  <a:pt x="739" y="114"/>
                </a:lnTo>
                <a:lnTo>
                  <a:pt x="729" y="106"/>
                </a:lnTo>
                <a:lnTo>
                  <a:pt x="720" y="100"/>
                </a:lnTo>
                <a:lnTo>
                  <a:pt x="709" y="94"/>
                </a:lnTo>
                <a:lnTo>
                  <a:pt x="697" y="88"/>
                </a:lnTo>
                <a:lnTo>
                  <a:pt x="686" y="84"/>
                </a:lnTo>
                <a:lnTo>
                  <a:pt x="674" y="80"/>
                </a:lnTo>
                <a:lnTo>
                  <a:pt x="661" y="75"/>
                </a:lnTo>
                <a:lnTo>
                  <a:pt x="647" y="72"/>
                </a:lnTo>
                <a:lnTo>
                  <a:pt x="634" y="70"/>
                </a:lnTo>
                <a:lnTo>
                  <a:pt x="620" y="69"/>
                </a:lnTo>
                <a:lnTo>
                  <a:pt x="606" y="68"/>
                </a:lnTo>
                <a:lnTo>
                  <a:pt x="591" y="68"/>
                </a:lnTo>
                <a:lnTo>
                  <a:pt x="577" y="68"/>
                </a:lnTo>
                <a:lnTo>
                  <a:pt x="563" y="70"/>
                </a:lnTo>
                <a:lnTo>
                  <a:pt x="549" y="72"/>
                </a:lnTo>
                <a:lnTo>
                  <a:pt x="549" y="72"/>
                </a:lnTo>
                <a:lnTo>
                  <a:pt x="537" y="74"/>
                </a:lnTo>
                <a:lnTo>
                  <a:pt x="524" y="80"/>
                </a:lnTo>
                <a:lnTo>
                  <a:pt x="510" y="86"/>
                </a:lnTo>
                <a:lnTo>
                  <a:pt x="495" y="92"/>
                </a:lnTo>
                <a:lnTo>
                  <a:pt x="481" y="101"/>
                </a:lnTo>
                <a:lnTo>
                  <a:pt x="469" y="109"/>
                </a:lnTo>
                <a:lnTo>
                  <a:pt x="459" y="116"/>
                </a:lnTo>
                <a:lnTo>
                  <a:pt x="450" y="124"/>
                </a:lnTo>
                <a:lnTo>
                  <a:pt x="450" y="124"/>
                </a:lnTo>
                <a:lnTo>
                  <a:pt x="446" y="131"/>
                </a:lnTo>
                <a:lnTo>
                  <a:pt x="440" y="141"/>
                </a:lnTo>
                <a:lnTo>
                  <a:pt x="434" y="151"/>
                </a:lnTo>
                <a:lnTo>
                  <a:pt x="428" y="161"/>
                </a:lnTo>
                <a:lnTo>
                  <a:pt x="428" y="161"/>
                </a:lnTo>
                <a:lnTo>
                  <a:pt x="424" y="162"/>
                </a:lnTo>
                <a:lnTo>
                  <a:pt x="422" y="163"/>
                </a:lnTo>
                <a:lnTo>
                  <a:pt x="420" y="164"/>
                </a:lnTo>
                <a:lnTo>
                  <a:pt x="418" y="165"/>
                </a:lnTo>
                <a:lnTo>
                  <a:pt x="418" y="165"/>
                </a:lnTo>
                <a:lnTo>
                  <a:pt x="415" y="170"/>
                </a:lnTo>
                <a:lnTo>
                  <a:pt x="414" y="174"/>
                </a:lnTo>
                <a:lnTo>
                  <a:pt x="413" y="178"/>
                </a:lnTo>
                <a:lnTo>
                  <a:pt x="414" y="183"/>
                </a:lnTo>
                <a:lnTo>
                  <a:pt x="415" y="192"/>
                </a:lnTo>
                <a:lnTo>
                  <a:pt x="417" y="202"/>
                </a:lnTo>
                <a:lnTo>
                  <a:pt x="417" y="202"/>
                </a:lnTo>
                <a:lnTo>
                  <a:pt x="424" y="207"/>
                </a:lnTo>
                <a:lnTo>
                  <a:pt x="430" y="212"/>
                </a:lnTo>
                <a:lnTo>
                  <a:pt x="435" y="218"/>
                </a:lnTo>
                <a:lnTo>
                  <a:pt x="439" y="224"/>
                </a:lnTo>
                <a:lnTo>
                  <a:pt x="439" y="224"/>
                </a:lnTo>
                <a:lnTo>
                  <a:pt x="463" y="257"/>
                </a:lnTo>
                <a:lnTo>
                  <a:pt x="475" y="276"/>
                </a:lnTo>
                <a:lnTo>
                  <a:pt x="479" y="284"/>
                </a:lnTo>
                <a:lnTo>
                  <a:pt x="483" y="293"/>
                </a:lnTo>
                <a:lnTo>
                  <a:pt x="483" y="293"/>
                </a:lnTo>
                <a:lnTo>
                  <a:pt x="477" y="303"/>
                </a:lnTo>
                <a:lnTo>
                  <a:pt x="471" y="314"/>
                </a:lnTo>
                <a:lnTo>
                  <a:pt x="462" y="338"/>
                </a:lnTo>
                <a:lnTo>
                  <a:pt x="457" y="348"/>
                </a:lnTo>
                <a:lnTo>
                  <a:pt x="453" y="360"/>
                </a:lnTo>
                <a:lnTo>
                  <a:pt x="447" y="371"/>
                </a:lnTo>
                <a:lnTo>
                  <a:pt x="440" y="381"/>
                </a:lnTo>
                <a:lnTo>
                  <a:pt x="440" y="381"/>
                </a:lnTo>
                <a:lnTo>
                  <a:pt x="433" y="406"/>
                </a:lnTo>
                <a:lnTo>
                  <a:pt x="423" y="432"/>
                </a:lnTo>
                <a:lnTo>
                  <a:pt x="405" y="482"/>
                </a:lnTo>
                <a:lnTo>
                  <a:pt x="386" y="530"/>
                </a:lnTo>
                <a:lnTo>
                  <a:pt x="364" y="578"/>
                </a:lnTo>
                <a:lnTo>
                  <a:pt x="322" y="671"/>
                </a:lnTo>
                <a:lnTo>
                  <a:pt x="301" y="718"/>
                </a:lnTo>
                <a:lnTo>
                  <a:pt x="281" y="767"/>
                </a:lnTo>
                <a:lnTo>
                  <a:pt x="281" y="767"/>
                </a:lnTo>
                <a:lnTo>
                  <a:pt x="275" y="769"/>
                </a:lnTo>
                <a:lnTo>
                  <a:pt x="271" y="772"/>
                </a:lnTo>
                <a:lnTo>
                  <a:pt x="267" y="776"/>
                </a:lnTo>
                <a:lnTo>
                  <a:pt x="264" y="780"/>
                </a:lnTo>
                <a:lnTo>
                  <a:pt x="262" y="785"/>
                </a:lnTo>
                <a:lnTo>
                  <a:pt x="260" y="792"/>
                </a:lnTo>
                <a:lnTo>
                  <a:pt x="260" y="798"/>
                </a:lnTo>
                <a:lnTo>
                  <a:pt x="260" y="806"/>
                </a:lnTo>
                <a:lnTo>
                  <a:pt x="260" y="806"/>
                </a:lnTo>
                <a:lnTo>
                  <a:pt x="271" y="800"/>
                </a:lnTo>
                <a:lnTo>
                  <a:pt x="280" y="794"/>
                </a:lnTo>
                <a:lnTo>
                  <a:pt x="287" y="786"/>
                </a:lnTo>
                <a:lnTo>
                  <a:pt x="294" y="779"/>
                </a:lnTo>
                <a:lnTo>
                  <a:pt x="299" y="769"/>
                </a:lnTo>
                <a:lnTo>
                  <a:pt x="304" y="760"/>
                </a:lnTo>
                <a:lnTo>
                  <a:pt x="313" y="739"/>
                </a:lnTo>
                <a:lnTo>
                  <a:pt x="313" y="739"/>
                </a:lnTo>
                <a:close/>
                <a:moveTo>
                  <a:pt x="506" y="741"/>
                </a:moveTo>
                <a:lnTo>
                  <a:pt x="506" y="741"/>
                </a:lnTo>
                <a:lnTo>
                  <a:pt x="507" y="708"/>
                </a:lnTo>
                <a:lnTo>
                  <a:pt x="509" y="674"/>
                </a:lnTo>
                <a:lnTo>
                  <a:pt x="515" y="603"/>
                </a:lnTo>
                <a:lnTo>
                  <a:pt x="524" y="533"/>
                </a:lnTo>
                <a:lnTo>
                  <a:pt x="531" y="463"/>
                </a:lnTo>
                <a:lnTo>
                  <a:pt x="531" y="463"/>
                </a:lnTo>
                <a:lnTo>
                  <a:pt x="525" y="462"/>
                </a:lnTo>
                <a:lnTo>
                  <a:pt x="517" y="462"/>
                </a:lnTo>
                <a:lnTo>
                  <a:pt x="499" y="464"/>
                </a:lnTo>
                <a:lnTo>
                  <a:pt x="490" y="464"/>
                </a:lnTo>
                <a:lnTo>
                  <a:pt x="481" y="464"/>
                </a:lnTo>
                <a:lnTo>
                  <a:pt x="472" y="463"/>
                </a:lnTo>
                <a:lnTo>
                  <a:pt x="464" y="459"/>
                </a:lnTo>
                <a:lnTo>
                  <a:pt x="464" y="459"/>
                </a:lnTo>
                <a:lnTo>
                  <a:pt x="480" y="454"/>
                </a:lnTo>
                <a:lnTo>
                  <a:pt x="497" y="449"/>
                </a:lnTo>
                <a:lnTo>
                  <a:pt x="536" y="440"/>
                </a:lnTo>
                <a:lnTo>
                  <a:pt x="536" y="440"/>
                </a:lnTo>
                <a:lnTo>
                  <a:pt x="536" y="437"/>
                </a:lnTo>
                <a:lnTo>
                  <a:pt x="536" y="434"/>
                </a:lnTo>
                <a:lnTo>
                  <a:pt x="538" y="424"/>
                </a:lnTo>
                <a:lnTo>
                  <a:pt x="539" y="417"/>
                </a:lnTo>
                <a:lnTo>
                  <a:pt x="539" y="414"/>
                </a:lnTo>
                <a:lnTo>
                  <a:pt x="537" y="412"/>
                </a:lnTo>
                <a:lnTo>
                  <a:pt x="537" y="412"/>
                </a:lnTo>
                <a:lnTo>
                  <a:pt x="534" y="409"/>
                </a:lnTo>
                <a:lnTo>
                  <a:pt x="530" y="407"/>
                </a:lnTo>
                <a:lnTo>
                  <a:pt x="524" y="406"/>
                </a:lnTo>
                <a:lnTo>
                  <a:pt x="516" y="406"/>
                </a:lnTo>
                <a:lnTo>
                  <a:pt x="509" y="407"/>
                </a:lnTo>
                <a:lnTo>
                  <a:pt x="500" y="408"/>
                </a:lnTo>
                <a:lnTo>
                  <a:pt x="493" y="409"/>
                </a:lnTo>
                <a:lnTo>
                  <a:pt x="485" y="408"/>
                </a:lnTo>
                <a:lnTo>
                  <a:pt x="481" y="407"/>
                </a:lnTo>
                <a:lnTo>
                  <a:pt x="478" y="405"/>
                </a:lnTo>
                <a:lnTo>
                  <a:pt x="478" y="405"/>
                </a:lnTo>
                <a:lnTo>
                  <a:pt x="459" y="452"/>
                </a:lnTo>
                <a:lnTo>
                  <a:pt x="439" y="498"/>
                </a:lnTo>
                <a:lnTo>
                  <a:pt x="400" y="587"/>
                </a:lnTo>
                <a:lnTo>
                  <a:pt x="360" y="676"/>
                </a:lnTo>
                <a:lnTo>
                  <a:pt x="341" y="721"/>
                </a:lnTo>
                <a:lnTo>
                  <a:pt x="322" y="767"/>
                </a:lnTo>
                <a:lnTo>
                  <a:pt x="322" y="767"/>
                </a:lnTo>
                <a:lnTo>
                  <a:pt x="364" y="762"/>
                </a:lnTo>
                <a:lnTo>
                  <a:pt x="410" y="754"/>
                </a:lnTo>
                <a:lnTo>
                  <a:pt x="457" y="748"/>
                </a:lnTo>
                <a:lnTo>
                  <a:pt x="506" y="741"/>
                </a:lnTo>
                <a:lnTo>
                  <a:pt x="506" y="741"/>
                </a:lnTo>
                <a:close/>
                <a:moveTo>
                  <a:pt x="546" y="388"/>
                </a:moveTo>
                <a:lnTo>
                  <a:pt x="546" y="388"/>
                </a:lnTo>
                <a:lnTo>
                  <a:pt x="551" y="361"/>
                </a:lnTo>
                <a:lnTo>
                  <a:pt x="556" y="337"/>
                </a:lnTo>
                <a:lnTo>
                  <a:pt x="561" y="313"/>
                </a:lnTo>
                <a:lnTo>
                  <a:pt x="566" y="292"/>
                </a:lnTo>
                <a:lnTo>
                  <a:pt x="566" y="292"/>
                </a:lnTo>
                <a:lnTo>
                  <a:pt x="581" y="271"/>
                </a:lnTo>
                <a:lnTo>
                  <a:pt x="597" y="253"/>
                </a:lnTo>
                <a:lnTo>
                  <a:pt x="630" y="217"/>
                </a:lnTo>
                <a:lnTo>
                  <a:pt x="647" y="198"/>
                </a:lnTo>
                <a:lnTo>
                  <a:pt x="663" y="180"/>
                </a:lnTo>
                <a:lnTo>
                  <a:pt x="679" y="161"/>
                </a:lnTo>
                <a:lnTo>
                  <a:pt x="693" y="141"/>
                </a:lnTo>
                <a:lnTo>
                  <a:pt x="693" y="141"/>
                </a:lnTo>
                <a:lnTo>
                  <a:pt x="690" y="137"/>
                </a:lnTo>
                <a:lnTo>
                  <a:pt x="687" y="134"/>
                </a:lnTo>
                <a:lnTo>
                  <a:pt x="682" y="132"/>
                </a:lnTo>
                <a:lnTo>
                  <a:pt x="679" y="128"/>
                </a:lnTo>
                <a:lnTo>
                  <a:pt x="679" y="128"/>
                </a:lnTo>
                <a:lnTo>
                  <a:pt x="650" y="124"/>
                </a:lnTo>
                <a:lnTo>
                  <a:pt x="635" y="121"/>
                </a:lnTo>
                <a:lnTo>
                  <a:pt x="620" y="119"/>
                </a:lnTo>
                <a:lnTo>
                  <a:pt x="604" y="119"/>
                </a:lnTo>
                <a:lnTo>
                  <a:pt x="588" y="119"/>
                </a:lnTo>
                <a:lnTo>
                  <a:pt x="571" y="121"/>
                </a:lnTo>
                <a:lnTo>
                  <a:pt x="552" y="125"/>
                </a:lnTo>
                <a:lnTo>
                  <a:pt x="552" y="125"/>
                </a:lnTo>
                <a:lnTo>
                  <a:pt x="541" y="127"/>
                </a:lnTo>
                <a:lnTo>
                  <a:pt x="529" y="132"/>
                </a:lnTo>
                <a:lnTo>
                  <a:pt x="515" y="139"/>
                </a:lnTo>
                <a:lnTo>
                  <a:pt x="502" y="145"/>
                </a:lnTo>
                <a:lnTo>
                  <a:pt x="490" y="154"/>
                </a:lnTo>
                <a:lnTo>
                  <a:pt x="480" y="161"/>
                </a:lnTo>
                <a:lnTo>
                  <a:pt x="472" y="170"/>
                </a:lnTo>
                <a:lnTo>
                  <a:pt x="470" y="173"/>
                </a:lnTo>
                <a:lnTo>
                  <a:pt x="469" y="177"/>
                </a:lnTo>
                <a:lnTo>
                  <a:pt x="469" y="177"/>
                </a:lnTo>
                <a:lnTo>
                  <a:pt x="470" y="181"/>
                </a:lnTo>
                <a:lnTo>
                  <a:pt x="471" y="187"/>
                </a:lnTo>
                <a:lnTo>
                  <a:pt x="475" y="191"/>
                </a:lnTo>
                <a:lnTo>
                  <a:pt x="479" y="196"/>
                </a:lnTo>
                <a:lnTo>
                  <a:pt x="487" y="207"/>
                </a:lnTo>
                <a:lnTo>
                  <a:pt x="496" y="217"/>
                </a:lnTo>
                <a:lnTo>
                  <a:pt x="496" y="217"/>
                </a:lnTo>
                <a:lnTo>
                  <a:pt x="500" y="226"/>
                </a:lnTo>
                <a:lnTo>
                  <a:pt x="505" y="237"/>
                </a:lnTo>
                <a:lnTo>
                  <a:pt x="509" y="247"/>
                </a:lnTo>
                <a:lnTo>
                  <a:pt x="511" y="252"/>
                </a:lnTo>
                <a:lnTo>
                  <a:pt x="513" y="255"/>
                </a:lnTo>
                <a:lnTo>
                  <a:pt x="513" y="255"/>
                </a:lnTo>
                <a:lnTo>
                  <a:pt x="516" y="258"/>
                </a:lnTo>
                <a:lnTo>
                  <a:pt x="520" y="261"/>
                </a:lnTo>
                <a:lnTo>
                  <a:pt x="523" y="263"/>
                </a:lnTo>
                <a:lnTo>
                  <a:pt x="525" y="265"/>
                </a:lnTo>
                <a:lnTo>
                  <a:pt x="525" y="265"/>
                </a:lnTo>
                <a:lnTo>
                  <a:pt x="526" y="268"/>
                </a:lnTo>
                <a:lnTo>
                  <a:pt x="527" y="272"/>
                </a:lnTo>
                <a:lnTo>
                  <a:pt x="528" y="282"/>
                </a:lnTo>
                <a:lnTo>
                  <a:pt x="527" y="291"/>
                </a:lnTo>
                <a:lnTo>
                  <a:pt x="526" y="297"/>
                </a:lnTo>
                <a:lnTo>
                  <a:pt x="526" y="297"/>
                </a:lnTo>
                <a:lnTo>
                  <a:pt x="521" y="309"/>
                </a:lnTo>
                <a:lnTo>
                  <a:pt x="515" y="321"/>
                </a:lnTo>
                <a:lnTo>
                  <a:pt x="501" y="345"/>
                </a:lnTo>
                <a:lnTo>
                  <a:pt x="495" y="358"/>
                </a:lnTo>
                <a:lnTo>
                  <a:pt x="491" y="371"/>
                </a:lnTo>
                <a:lnTo>
                  <a:pt x="487" y="383"/>
                </a:lnTo>
                <a:lnTo>
                  <a:pt x="486" y="388"/>
                </a:lnTo>
                <a:lnTo>
                  <a:pt x="486" y="394"/>
                </a:lnTo>
                <a:lnTo>
                  <a:pt x="486" y="394"/>
                </a:lnTo>
                <a:lnTo>
                  <a:pt x="489" y="392"/>
                </a:lnTo>
                <a:lnTo>
                  <a:pt x="492" y="390"/>
                </a:lnTo>
                <a:lnTo>
                  <a:pt x="498" y="388"/>
                </a:lnTo>
                <a:lnTo>
                  <a:pt x="506" y="387"/>
                </a:lnTo>
                <a:lnTo>
                  <a:pt x="514" y="387"/>
                </a:lnTo>
                <a:lnTo>
                  <a:pt x="531" y="388"/>
                </a:lnTo>
                <a:lnTo>
                  <a:pt x="539" y="389"/>
                </a:lnTo>
                <a:lnTo>
                  <a:pt x="546" y="388"/>
                </a:lnTo>
                <a:lnTo>
                  <a:pt x="546" y="388"/>
                </a:lnTo>
                <a:close/>
                <a:moveTo>
                  <a:pt x="567" y="739"/>
                </a:moveTo>
                <a:lnTo>
                  <a:pt x="567" y="739"/>
                </a:lnTo>
                <a:lnTo>
                  <a:pt x="557" y="736"/>
                </a:lnTo>
                <a:lnTo>
                  <a:pt x="550" y="734"/>
                </a:lnTo>
                <a:lnTo>
                  <a:pt x="542" y="733"/>
                </a:lnTo>
                <a:lnTo>
                  <a:pt x="534" y="734"/>
                </a:lnTo>
                <a:lnTo>
                  <a:pt x="534" y="734"/>
                </a:lnTo>
                <a:lnTo>
                  <a:pt x="532" y="728"/>
                </a:lnTo>
                <a:lnTo>
                  <a:pt x="531" y="724"/>
                </a:lnTo>
                <a:lnTo>
                  <a:pt x="528" y="721"/>
                </a:lnTo>
                <a:lnTo>
                  <a:pt x="524" y="719"/>
                </a:lnTo>
                <a:lnTo>
                  <a:pt x="524" y="719"/>
                </a:lnTo>
                <a:lnTo>
                  <a:pt x="524" y="722"/>
                </a:lnTo>
                <a:lnTo>
                  <a:pt x="524" y="726"/>
                </a:lnTo>
                <a:lnTo>
                  <a:pt x="526" y="734"/>
                </a:lnTo>
                <a:lnTo>
                  <a:pt x="527" y="738"/>
                </a:lnTo>
                <a:lnTo>
                  <a:pt x="527" y="742"/>
                </a:lnTo>
                <a:lnTo>
                  <a:pt x="527" y="746"/>
                </a:lnTo>
                <a:lnTo>
                  <a:pt x="525" y="749"/>
                </a:lnTo>
                <a:lnTo>
                  <a:pt x="525" y="749"/>
                </a:lnTo>
                <a:lnTo>
                  <a:pt x="526" y="752"/>
                </a:lnTo>
                <a:lnTo>
                  <a:pt x="528" y="754"/>
                </a:lnTo>
                <a:lnTo>
                  <a:pt x="534" y="758"/>
                </a:lnTo>
                <a:lnTo>
                  <a:pt x="541" y="762"/>
                </a:lnTo>
                <a:lnTo>
                  <a:pt x="550" y="762"/>
                </a:lnTo>
                <a:lnTo>
                  <a:pt x="553" y="762"/>
                </a:lnTo>
                <a:lnTo>
                  <a:pt x="557" y="761"/>
                </a:lnTo>
                <a:lnTo>
                  <a:pt x="560" y="760"/>
                </a:lnTo>
                <a:lnTo>
                  <a:pt x="563" y="757"/>
                </a:lnTo>
                <a:lnTo>
                  <a:pt x="566" y="754"/>
                </a:lnTo>
                <a:lnTo>
                  <a:pt x="567" y="750"/>
                </a:lnTo>
                <a:lnTo>
                  <a:pt x="567" y="745"/>
                </a:lnTo>
                <a:lnTo>
                  <a:pt x="567" y="739"/>
                </a:lnTo>
                <a:lnTo>
                  <a:pt x="567" y="739"/>
                </a:lnTo>
                <a:close/>
                <a:moveTo>
                  <a:pt x="607" y="701"/>
                </a:moveTo>
                <a:lnTo>
                  <a:pt x="607" y="701"/>
                </a:lnTo>
                <a:lnTo>
                  <a:pt x="605" y="696"/>
                </a:lnTo>
                <a:lnTo>
                  <a:pt x="605" y="693"/>
                </a:lnTo>
                <a:lnTo>
                  <a:pt x="605" y="690"/>
                </a:lnTo>
                <a:lnTo>
                  <a:pt x="604" y="687"/>
                </a:lnTo>
                <a:lnTo>
                  <a:pt x="604" y="687"/>
                </a:lnTo>
                <a:lnTo>
                  <a:pt x="611" y="675"/>
                </a:lnTo>
                <a:lnTo>
                  <a:pt x="616" y="663"/>
                </a:lnTo>
                <a:lnTo>
                  <a:pt x="620" y="651"/>
                </a:lnTo>
                <a:lnTo>
                  <a:pt x="623" y="639"/>
                </a:lnTo>
                <a:lnTo>
                  <a:pt x="629" y="613"/>
                </a:lnTo>
                <a:lnTo>
                  <a:pt x="635" y="586"/>
                </a:lnTo>
                <a:lnTo>
                  <a:pt x="635" y="586"/>
                </a:lnTo>
                <a:lnTo>
                  <a:pt x="653" y="551"/>
                </a:lnTo>
                <a:lnTo>
                  <a:pt x="663" y="530"/>
                </a:lnTo>
                <a:lnTo>
                  <a:pt x="672" y="509"/>
                </a:lnTo>
                <a:lnTo>
                  <a:pt x="679" y="489"/>
                </a:lnTo>
                <a:lnTo>
                  <a:pt x="683" y="469"/>
                </a:lnTo>
                <a:lnTo>
                  <a:pt x="684" y="460"/>
                </a:lnTo>
                <a:lnTo>
                  <a:pt x="684" y="450"/>
                </a:lnTo>
                <a:lnTo>
                  <a:pt x="684" y="442"/>
                </a:lnTo>
                <a:lnTo>
                  <a:pt x="683" y="434"/>
                </a:lnTo>
                <a:lnTo>
                  <a:pt x="683" y="434"/>
                </a:lnTo>
                <a:lnTo>
                  <a:pt x="684" y="439"/>
                </a:lnTo>
                <a:lnTo>
                  <a:pt x="683" y="444"/>
                </a:lnTo>
                <a:lnTo>
                  <a:pt x="681" y="446"/>
                </a:lnTo>
                <a:lnTo>
                  <a:pt x="678" y="448"/>
                </a:lnTo>
                <a:lnTo>
                  <a:pt x="674" y="449"/>
                </a:lnTo>
                <a:lnTo>
                  <a:pt x="669" y="449"/>
                </a:lnTo>
                <a:lnTo>
                  <a:pt x="660" y="448"/>
                </a:lnTo>
                <a:lnTo>
                  <a:pt x="660" y="448"/>
                </a:lnTo>
                <a:lnTo>
                  <a:pt x="651" y="448"/>
                </a:lnTo>
                <a:lnTo>
                  <a:pt x="642" y="450"/>
                </a:lnTo>
                <a:lnTo>
                  <a:pt x="621" y="453"/>
                </a:lnTo>
                <a:lnTo>
                  <a:pt x="612" y="454"/>
                </a:lnTo>
                <a:lnTo>
                  <a:pt x="604" y="453"/>
                </a:lnTo>
                <a:lnTo>
                  <a:pt x="601" y="452"/>
                </a:lnTo>
                <a:lnTo>
                  <a:pt x="598" y="450"/>
                </a:lnTo>
                <a:lnTo>
                  <a:pt x="596" y="448"/>
                </a:lnTo>
                <a:lnTo>
                  <a:pt x="595" y="445"/>
                </a:lnTo>
                <a:lnTo>
                  <a:pt x="595" y="445"/>
                </a:lnTo>
                <a:lnTo>
                  <a:pt x="604" y="442"/>
                </a:lnTo>
                <a:lnTo>
                  <a:pt x="614" y="439"/>
                </a:lnTo>
                <a:lnTo>
                  <a:pt x="632" y="436"/>
                </a:lnTo>
                <a:lnTo>
                  <a:pt x="641" y="435"/>
                </a:lnTo>
                <a:lnTo>
                  <a:pt x="649" y="434"/>
                </a:lnTo>
                <a:lnTo>
                  <a:pt x="656" y="432"/>
                </a:lnTo>
                <a:lnTo>
                  <a:pt x="662" y="428"/>
                </a:lnTo>
                <a:lnTo>
                  <a:pt x="662" y="428"/>
                </a:lnTo>
                <a:lnTo>
                  <a:pt x="653" y="425"/>
                </a:lnTo>
                <a:lnTo>
                  <a:pt x="645" y="424"/>
                </a:lnTo>
                <a:lnTo>
                  <a:pt x="628" y="423"/>
                </a:lnTo>
                <a:lnTo>
                  <a:pt x="619" y="423"/>
                </a:lnTo>
                <a:lnTo>
                  <a:pt x="612" y="422"/>
                </a:lnTo>
                <a:lnTo>
                  <a:pt x="604" y="420"/>
                </a:lnTo>
                <a:lnTo>
                  <a:pt x="596" y="416"/>
                </a:lnTo>
                <a:lnTo>
                  <a:pt x="596" y="416"/>
                </a:lnTo>
                <a:lnTo>
                  <a:pt x="597" y="419"/>
                </a:lnTo>
                <a:lnTo>
                  <a:pt x="598" y="420"/>
                </a:lnTo>
                <a:lnTo>
                  <a:pt x="599" y="422"/>
                </a:lnTo>
                <a:lnTo>
                  <a:pt x="599" y="425"/>
                </a:lnTo>
                <a:lnTo>
                  <a:pt x="599" y="425"/>
                </a:lnTo>
                <a:lnTo>
                  <a:pt x="593" y="445"/>
                </a:lnTo>
                <a:lnTo>
                  <a:pt x="589" y="464"/>
                </a:lnTo>
                <a:lnTo>
                  <a:pt x="586" y="484"/>
                </a:lnTo>
                <a:lnTo>
                  <a:pt x="583" y="505"/>
                </a:lnTo>
                <a:lnTo>
                  <a:pt x="578" y="545"/>
                </a:lnTo>
                <a:lnTo>
                  <a:pt x="576" y="566"/>
                </a:lnTo>
                <a:lnTo>
                  <a:pt x="574" y="586"/>
                </a:lnTo>
                <a:lnTo>
                  <a:pt x="574" y="586"/>
                </a:lnTo>
                <a:lnTo>
                  <a:pt x="571" y="601"/>
                </a:lnTo>
                <a:lnTo>
                  <a:pt x="568" y="616"/>
                </a:lnTo>
                <a:lnTo>
                  <a:pt x="560" y="647"/>
                </a:lnTo>
                <a:lnTo>
                  <a:pt x="558" y="663"/>
                </a:lnTo>
                <a:lnTo>
                  <a:pt x="556" y="678"/>
                </a:lnTo>
                <a:lnTo>
                  <a:pt x="556" y="693"/>
                </a:lnTo>
                <a:lnTo>
                  <a:pt x="557" y="707"/>
                </a:lnTo>
                <a:lnTo>
                  <a:pt x="557" y="707"/>
                </a:lnTo>
                <a:lnTo>
                  <a:pt x="582" y="704"/>
                </a:lnTo>
                <a:lnTo>
                  <a:pt x="595" y="702"/>
                </a:lnTo>
                <a:lnTo>
                  <a:pt x="607" y="701"/>
                </a:lnTo>
                <a:lnTo>
                  <a:pt x="607" y="701"/>
                </a:lnTo>
                <a:close/>
                <a:moveTo>
                  <a:pt x="584" y="772"/>
                </a:moveTo>
                <a:lnTo>
                  <a:pt x="584" y="772"/>
                </a:lnTo>
                <a:lnTo>
                  <a:pt x="599" y="770"/>
                </a:lnTo>
                <a:lnTo>
                  <a:pt x="614" y="768"/>
                </a:lnTo>
                <a:lnTo>
                  <a:pt x="628" y="764"/>
                </a:lnTo>
                <a:lnTo>
                  <a:pt x="634" y="761"/>
                </a:lnTo>
                <a:lnTo>
                  <a:pt x="640" y="758"/>
                </a:lnTo>
                <a:lnTo>
                  <a:pt x="644" y="754"/>
                </a:lnTo>
                <a:lnTo>
                  <a:pt x="648" y="751"/>
                </a:lnTo>
                <a:lnTo>
                  <a:pt x="650" y="747"/>
                </a:lnTo>
                <a:lnTo>
                  <a:pt x="652" y="741"/>
                </a:lnTo>
                <a:lnTo>
                  <a:pt x="652" y="736"/>
                </a:lnTo>
                <a:lnTo>
                  <a:pt x="651" y="730"/>
                </a:lnTo>
                <a:lnTo>
                  <a:pt x="649" y="723"/>
                </a:lnTo>
                <a:lnTo>
                  <a:pt x="645" y="716"/>
                </a:lnTo>
                <a:lnTo>
                  <a:pt x="645" y="716"/>
                </a:lnTo>
                <a:lnTo>
                  <a:pt x="621" y="716"/>
                </a:lnTo>
                <a:lnTo>
                  <a:pt x="589" y="719"/>
                </a:lnTo>
                <a:lnTo>
                  <a:pt x="589" y="719"/>
                </a:lnTo>
                <a:lnTo>
                  <a:pt x="589" y="735"/>
                </a:lnTo>
                <a:lnTo>
                  <a:pt x="588" y="748"/>
                </a:lnTo>
                <a:lnTo>
                  <a:pt x="587" y="760"/>
                </a:lnTo>
                <a:lnTo>
                  <a:pt x="584" y="772"/>
                </a:lnTo>
                <a:lnTo>
                  <a:pt x="584" y="772"/>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PA_库_任意多边形 17"/>
          <p:cNvSpPr>
            <a:spLocks noEditPoints="1"/>
          </p:cNvSpPr>
          <p:nvPr>
            <p:custDataLst>
              <p:tags r:id="rId15"/>
            </p:custDataLst>
          </p:nvPr>
        </p:nvSpPr>
        <p:spPr bwMode="auto">
          <a:xfrm>
            <a:off x="4505051" y="2261767"/>
            <a:ext cx="885974" cy="982789"/>
          </a:xfrm>
          <a:custGeom>
            <a:avLst/>
            <a:gdLst>
              <a:gd name="T0" fmla="*/ 449 w 478"/>
              <a:gd name="T1" fmla="*/ 426 h 449"/>
              <a:gd name="T2" fmla="*/ 347 w 478"/>
              <a:gd name="T3" fmla="*/ 204 h 449"/>
              <a:gd name="T4" fmla="*/ 283 w 478"/>
              <a:gd name="T5" fmla="*/ 9 h 449"/>
              <a:gd name="T6" fmla="*/ 124 w 478"/>
              <a:gd name="T7" fmla="*/ 16 h 449"/>
              <a:gd name="T8" fmla="*/ 29 w 478"/>
              <a:gd name="T9" fmla="*/ 309 h 449"/>
              <a:gd name="T10" fmla="*/ 97 w 478"/>
              <a:gd name="T11" fmla="*/ 441 h 449"/>
              <a:gd name="T12" fmla="*/ 89 w 478"/>
              <a:gd name="T13" fmla="*/ 264 h 449"/>
              <a:gd name="T14" fmla="*/ 71 w 478"/>
              <a:gd name="T15" fmla="*/ 297 h 449"/>
              <a:gd name="T16" fmla="*/ 345 w 478"/>
              <a:gd name="T17" fmla="*/ 270 h 449"/>
              <a:gd name="T18" fmla="*/ 302 w 478"/>
              <a:gd name="T19" fmla="*/ 305 h 449"/>
              <a:gd name="T20" fmla="*/ 314 w 478"/>
              <a:gd name="T21" fmla="*/ 270 h 449"/>
              <a:gd name="T22" fmla="*/ 154 w 478"/>
              <a:gd name="T23" fmla="*/ 411 h 449"/>
              <a:gd name="T24" fmla="*/ 243 w 478"/>
              <a:gd name="T25" fmla="*/ 302 h 449"/>
              <a:gd name="T26" fmla="*/ 98 w 478"/>
              <a:gd name="T27" fmla="*/ 378 h 449"/>
              <a:gd name="T28" fmla="*/ 197 w 478"/>
              <a:gd name="T29" fmla="*/ 289 h 449"/>
              <a:gd name="T30" fmla="*/ 104 w 478"/>
              <a:gd name="T31" fmla="*/ 401 h 449"/>
              <a:gd name="T32" fmla="*/ 194 w 478"/>
              <a:gd name="T33" fmla="*/ 287 h 449"/>
              <a:gd name="T34" fmla="*/ 140 w 478"/>
              <a:gd name="T35" fmla="*/ 309 h 449"/>
              <a:gd name="T36" fmla="*/ 65 w 478"/>
              <a:gd name="T37" fmla="*/ 349 h 449"/>
              <a:gd name="T38" fmla="*/ 48 w 478"/>
              <a:gd name="T39" fmla="*/ 345 h 449"/>
              <a:gd name="T40" fmla="*/ 20 w 478"/>
              <a:gd name="T41" fmla="*/ 347 h 449"/>
              <a:gd name="T42" fmla="*/ 29 w 478"/>
              <a:gd name="T43" fmla="*/ 352 h 449"/>
              <a:gd name="T44" fmla="*/ 151 w 478"/>
              <a:gd name="T45" fmla="*/ 271 h 449"/>
              <a:gd name="T46" fmla="*/ 56 w 478"/>
              <a:gd name="T47" fmla="*/ 367 h 449"/>
              <a:gd name="T48" fmla="*/ 28 w 478"/>
              <a:gd name="T49" fmla="*/ 416 h 449"/>
              <a:gd name="T50" fmla="*/ 44 w 478"/>
              <a:gd name="T51" fmla="*/ 422 h 449"/>
              <a:gd name="T52" fmla="*/ 189 w 478"/>
              <a:gd name="T53" fmla="*/ 309 h 449"/>
              <a:gd name="T54" fmla="*/ 81 w 478"/>
              <a:gd name="T55" fmla="*/ 426 h 449"/>
              <a:gd name="T56" fmla="*/ 102 w 478"/>
              <a:gd name="T57" fmla="*/ 426 h 449"/>
              <a:gd name="T58" fmla="*/ 266 w 478"/>
              <a:gd name="T59" fmla="*/ 287 h 449"/>
              <a:gd name="T60" fmla="*/ 158 w 478"/>
              <a:gd name="T61" fmla="*/ 379 h 449"/>
              <a:gd name="T62" fmla="*/ 166 w 478"/>
              <a:gd name="T63" fmla="*/ 401 h 449"/>
              <a:gd name="T64" fmla="*/ 256 w 478"/>
              <a:gd name="T65" fmla="*/ 335 h 449"/>
              <a:gd name="T66" fmla="*/ 183 w 478"/>
              <a:gd name="T67" fmla="*/ 420 h 449"/>
              <a:gd name="T68" fmla="*/ 239 w 478"/>
              <a:gd name="T69" fmla="*/ 386 h 449"/>
              <a:gd name="T70" fmla="*/ 339 w 478"/>
              <a:gd name="T71" fmla="*/ 301 h 449"/>
              <a:gd name="T72" fmla="*/ 200 w 478"/>
              <a:gd name="T73" fmla="*/ 428 h 449"/>
              <a:gd name="T74" fmla="*/ 372 w 478"/>
              <a:gd name="T75" fmla="*/ 308 h 449"/>
              <a:gd name="T76" fmla="*/ 344 w 478"/>
              <a:gd name="T77" fmla="*/ 368 h 449"/>
              <a:gd name="T78" fmla="*/ 424 w 478"/>
              <a:gd name="T79" fmla="*/ 301 h 449"/>
              <a:gd name="T80" fmla="*/ 317 w 478"/>
              <a:gd name="T81" fmla="*/ 376 h 449"/>
              <a:gd name="T82" fmla="*/ 411 w 478"/>
              <a:gd name="T83" fmla="*/ 341 h 449"/>
              <a:gd name="T84" fmla="*/ 430 w 478"/>
              <a:gd name="T85" fmla="*/ 349 h 449"/>
              <a:gd name="T86" fmla="*/ 332 w 478"/>
              <a:gd name="T87" fmla="*/ 436 h 449"/>
              <a:gd name="T88" fmla="*/ 453 w 478"/>
              <a:gd name="T89" fmla="*/ 371 h 449"/>
              <a:gd name="T90" fmla="*/ 366 w 478"/>
              <a:gd name="T91" fmla="*/ 434 h 449"/>
              <a:gd name="T92" fmla="*/ 403 w 478"/>
              <a:gd name="T93" fmla="*/ 410 h 449"/>
              <a:gd name="T94" fmla="*/ 430 w 478"/>
              <a:gd name="T95" fmla="*/ 414 h 449"/>
              <a:gd name="T96" fmla="*/ 461 w 478"/>
              <a:gd name="T97" fmla="*/ 387 h 449"/>
              <a:gd name="T98" fmla="*/ 463 w 478"/>
              <a:gd name="T99" fmla="*/ 382 h 449"/>
              <a:gd name="T100" fmla="*/ 420 w 478"/>
              <a:gd name="T101" fmla="*/ 402 h 449"/>
              <a:gd name="T102" fmla="*/ 399 w 478"/>
              <a:gd name="T103" fmla="*/ 398 h 449"/>
              <a:gd name="T104" fmla="*/ 397 w 478"/>
              <a:gd name="T105" fmla="*/ 372 h 449"/>
              <a:gd name="T106" fmla="*/ 430 w 478"/>
              <a:gd name="T107" fmla="*/ 297 h 449"/>
              <a:gd name="T108" fmla="*/ 414 w 478"/>
              <a:gd name="T109" fmla="*/ 306 h 449"/>
              <a:gd name="T110" fmla="*/ 339 w 478"/>
              <a:gd name="T111" fmla="*/ 351 h 449"/>
              <a:gd name="T112" fmla="*/ 276 w 478"/>
              <a:gd name="T113" fmla="*/ 386 h 449"/>
              <a:gd name="T114" fmla="*/ 154 w 478"/>
              <a:gd name="T115" fmla="*/ 154 h 449"/>
              <a:gd name="T116" fmla="*/ 254 w 478"/>
              <a:gd name="T117" fmla="*/ 40 h 449"/>
              <a:gd name="T118" fmla="*/ 366 w 478"/>
              <a:gd name="T119" fmla="*/ 254 h 449"/>
              <a:gd name="T120" fmla="*/ 218 w 478"/>
              <a:gd name="T121" fmla="*/ 287 h 449"/>
              <a:gd name="T122" fmla="*/ 148 w 478"/>
              <a:gd name="T123" fmla="*/ 163 h 449"/>
              <a:gd name="T124" fmla="*/ 50 w 478"/>
              <a:gd name="T125" fmla="*/ 30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8" h="449">
                <a:moveTo>
                  <a:pt x="97" y="441"/>
                </a:moveTo>
                <a:lnTo>
                  <a:pt x="97" y="441"/>
                </a:lnTo>
                <a:lnTo>
                  <a:pt x="127" y="440"/>
                </a:lnTo>
                <a:lnTo>
                  <a:pt x="155" y="438"/>
                </a:lnTo>
                <a:lnTo>
                  <a:pt x="155" y="438"/>
                </a:lnTo>
                <a:lnTo>
                  <a:pt x="179" y="438"/>
                </a:lnTo>
                <a:lnTo>
                  <a:pt x="204" y="438"/>
                </a:lnTo>
                <a:lnTo>
                  <a:pt x="251" y="441"/>
                </a:lnTo>
                <a:lnTo>
                  <a:pt x="251" y="441"/>
                </a:lnTo>
                <a:lnTo>
                  <a:pt x="290" y="445"/>
                </a:lnTo>
                <a:lnTo>
                  <a:pt x="330" y="448"/>
                </a:lnTo>
                <a:lnTo>
                  <a:pt x="351" y="449"/>
                </a:lnTo>
                <a:lnTo>
                  <a:pt x="370" y="448"/>
                </a:lnTo>
                <a:lnTo>
                  <a:pt x="390" y="447"/>
                </a:lnTo>
                <a:lnTo>
                  <a:pt x="409" y="444"/>
                </a:lnTo>
                <a:lnTo>
                  <a:pt x="409" y="444"/>
                </a:lnTo>
                <a:lnTo>
                  <a:pt x="424" y="440"/>
                </a:lnTo>
                <a:lnTo>
                  <a:pt x="437" y="434"/>
                </a:lnTo>
                <a:lnTo>
                  <a:pt x="449" y="426"/>
                </a:lnTo>
                <a:lnTo>
                  <a:pt x="460" y="417"/>
                </a:lnTo>
                <a:lnTo>
                  <a:pt x="468" y="406"/>
                </a:lnTo>
                <a:lnTo>
                  <a:pt x="472" y="401"/>
                </a:lnTo>
                <a:lnTo>
                  <a:pt x="475" y="394"/>
                </a:lnTo>
                <a:lnTo>
                  <a:pt x="476" y="387"/>
                </a:lnTo>
                <a:lnTo>
                  <a:pt x="478" y="380"/>
                </a:lnTo>
                <a:lnTo>
                  <a:pt x="478" y="372"/>
                </a:lnTo>
                <a:lnTo>
                  <a:pt x="478" y="364"/>
                </a:lnTo>
                <a:lnTo>
                  <a:pt x="478" y="364"/>
                </a:lnTo>
                <a:lnTo>
                  <a:pt x="474" y="348"/>
                </a:lnTo>
                <a:lnTo>
                  <a:pt x="467" y="332"/>
                </a:lnTo>
                <a:lnTo>
                  <a:pt x="459" y="317"/>
                </a:lnTo>
                <a:lnTo>
                  <a:pt x="449" y="303"/>
                </a:lnTo>
                <a:lnTo>
                  <a:pt x="438" y="289"/>
                </a:lnTo>
                <a:lnTo>
                  <a:pt x="426" y="276"/>
                </a:lnTo>
                <a:lnTo>
                  <a:pt x="402" y="252"/>
                </a:lnTo>
                <a:lnTo>
                  <a:pt x="402" y="252"/>
                </a:lnTo>
                <a:lnTo>
                  <a:pt x="375" y="228"/>
                </a:lnTo>
                <a:lnTo>
                  <a:pt x="347" y="204"/>
                </a:lnTo>
                <a:lnTo>
                  <a:pt x="320" y="181"/>
                </a:lnTo>
                <a:lnTo>
                  <a:pt x="293" y="155"/>
                </a:lnTo>
                <a:lnTo>
                  <a:pt x="293" y="155"/>
                </a:lnTo>
                <a:lnTo>
                  <a:pt x="279" y="139"/>
                </a:lnTo>
                <a:lnTo>
                  <a:pt x="272" y="131"/>
                </a:lnTo>
                <a:lnTo>
                  <a:pt x="267" y="121"/>
                </a:lnTo>
                <a:lnTo>
                  <a:pt x="263" y="112"/>
                </a:lnTo>
                <a:lnTo>
                  <a:pt x="260" y="102"/>
                </a:lnTo>
                <a:lnTo>
                  <a:pt x="258" y="92"/>
                </a:lnTo>
                <a:lnTo>
                  <a:pt x="256" y="81"/>
                </a:lnTo>
                <a:lnTo>
                  <a:pt x="256" y="81"/>
                </a:lnTo>
                <a:lnTo>
                  <a:pt x="256" y="71"/>
                </a:lnTo>
                <a:lnTo>
                  <a:pt x="259" y="63"/>
                </a:lnTo>
                <a:lnTo>
                  <a:pt x="260" y="54"/>
                </a:lnTo>
                <a:lnTo>
                  <a:pt x="264" y="44"/>
                </a:lnTo>
                <a:lnTo>
                  <a:pt x="272" y="27"/>
                </a:lnTo>
                <a:lnTo>
                  <a:pt x="282" y="11"/>
                </a:lnTo>
                <a:lnTo>
                  <a:pt x="282" y="11"/>
                </a:lnTo>
                <a:lnTo>
                  <a:pt x="283" y="9"/>
                </a:lnTo>
                <a:lnTo>
                  <a:pt x="282" y="6"/>
                </a:lnTo>
                <a:lnTo>
                  <a:pt x="282" y="4"/>
                </a:lnTo>
                <a:lnTo>
                  <a:pt x="279" y="2"/>
                </a:lnTo>
                <a:lnTo>
                  <a:pt x="279" y="2"/>
                </a:lnTo>
                <a:lnTo>
                  <a:pt x="278" y="1"/>
                </a:lnTo>
                <a:lnTo>
                  <a:pt x="274" y="0"/>
                </a:lnTo>
                <a:lnTo>
                  <a:pt x="274" y="0"/>
                </a:lnTo>
                <a:lnTo>
                  <a:pt x="237" y="0"/>
                </a:lnTo>
                <a:lnTo>
                  <a:pt x="201" y="0"/>
                </a:lnTo>
                <a:lnTo>
                  <a:pt x="164" y="1"/>
                </a:lnTo>
                <a:lnTo>
                  <a:pt x="147" y="2"/>
                </a:lnTo>
                <a:lnTo>
                  <a:pt x="129" y="5"/>
                </a:lnTo>
                <a:lnTo>
                  <a:pt x="129" y="5"/>
                </a:lnTo>
                <a:lnTo>
                  <a:pt x="127" y="6"/>
                </a:lnTo>
                <a:lnTo>
                  <a:pt x="125" y="8"/>
                </a:lnTo>
                <a:lnTo>
                  <a:pt x="125" y="11"/>
                </a:lnTo>
                <a:lnTo>
                  <a:pt x="125" y="13"/>
                </a:lnTo>
                <a:lnTo>
                  <a:pt x="125" y="13"/>
                </a:lnTo>
                <a:lnTo>
                  <a:pt x="124" y="16"/>
                </a:lnTo>
                <a:lnTo>
                  <a:pt x="125" y="19"/>
                </a:lnTo>
                <a:lnTo>
                  <a:pt x="125" y="19"/>
                </a:lnTo>
                <a:lnTo>
                  <a:pt x="136" y="38"/>
                </a:lnTo>
                <a:lnTo>
                  <a:pt x="146" y="56"/>
                </a:lnTo>
                <a:lnTo>
                  <a:pt x="151" y="77"/>
                </a:lnTo>
                <a:lnTo>
                  <a:pt x="154" y="87"/>
                </a:lnTo>
                <a:lnTo>
                  <a:pt x="155" y="97"/>
                </a:lnTo>
                <a:lnTo>
                  <a:pt x="155" y="97"/>
                </a:lnTo>
                <a:lnTo>
                  <a:pt x="155" y="110"/>
                </a:lnTo>
                <a:lnTo>
                  <a:pt x="152" y="123"/>
                </a:lnTo>
                <a:lnTo>
                  <a:pt x="150" y="133"/>
                </a:lnTo>
                <a:lnTo>
                  <a:pt x="144" y="144"/>
                </a:lnTo>
                <a:lnTo>
                  <a:pt x="139" y="155"/>
                </a:lnTo>
                <a:lnTo>
                  <a:pt x="132" y="166"/>
                </a:lnTo>
                <a:lnTo>
                  <a:pt x="119" y="186"/>
                </a:lnTo>
                <a:lnTo>
                  <a:pt x="119" y="186"/>
                </a:lnTo>
                <a:lnTo>
                  <a:pt x="73" y="247"/>
                </a:lnTo>
                <a:lnTo>
                  <a:pt x="51" y="278"/>
                </a:lnTo>
                <a:lnTo>
                  <a:pt x="29" y="309"/>
                </a:lnTo>
                <a:lnTo>
                  <a:pt x="29" y="309"/>
                </a:lnTo>
                <a:lnTo>
                  <a:pt x="15" y="332"/>
                </a:lnTo>
                <a:lnTo>
                  <a:pt x="8" y="345"/>
                </a:lnTo>
                <a:lnTo>
                  <a:pt x="4" y="359"/>
                </a:lnTo>
                <a:lnTo>
                  <a:pt x="1" y="372"/>
                </a:lnTo>
                <a:lnTo>
                  <a:pt x="0" y="386"/>
                </a:lnTo>
                <a:lnTo>
                  <a:pt x="1" y="393"/>
                </a:lnTo>
                <a:lnTo>
                  <a:pt x="2" y="398"/>
                </a:lnTo>
                <a:lnTo>
                  <a:pt x="5" y="405"/>
                </a:lnTo>
                <a:lnTo>
                  <a:pt x="8" y="411"/>
                </a:lnTo>
                <a:lnTo>
                  <a:pt x="8" y="411"/>
                </a:lnTo>
                <a:lnTo>
                  <a:pt x="16" y="421"/>
                </a:lnTo>
                <a:lnTo>
                  <a:pt x="25" y="428"/>
                </a:lnTo>
                <a:lnTo>
                  <a:pt x="36" y="433"/>
                </a:lnTo>
                <a:lnTo>
                  <a:pt x="48" y="437"/>
                </a:lnTo>
                <a:lnTo>
                  <a:pt x="60" y="438"/>
                </a:lnTo>
                <a:lnTo>
                  <a:pt x="73" y="440"/>
                </a:lnTo>
                <a:lnTo>
                  <a:pt x="97" y="441"/>
                </a:lnTo>
                <a:lnTo>
                  <a:pt x="97" y="441"/>
                </a:lnTo>
                <a:close/>
                <a:moveTo>
                  <a:pt x="78" y="260"/>
                </a:moveTo>
                <a:lnTo>
                  <a:pt x="78" y="260"/>
                </a:lnTo>
                <a:lnTo>
                  <a:pt x="83" y="256"/>
                </a:lnTo>
                <a:lnTo>
                  <a:pt x="83" y="256"/>
                </a:lnTo>
                <a:lnTo>
                  <a:pt x="105" y="247"/>
                </a:lnTo>
                <a:lnTo>
                  <a:pt x="105" y="247"/>
                </a:lnTo>
                <a:lnTo>
                  <a:pt x="66" y="278"/>
                </a:lnTo>
                <a:lnTo>
                  <a:pt x="66" y="278"/>
                </a:lnTo>
                <a:lnTo>
                  <a:pt x="78" y="260"/>
                </a:lnTo>
                <a:lnTo>
                  <a:pt x="78" y="260"/>
                </a:lnTo>
                <a:close/>
                <a:moveTo>
                  <a:pt x="114" y="243"/>
                </a:moveTo>
                <a:lnTo>
                  <a:pt x="114" y="243"/>
                </a:lnTo>
                <a:lnTo>
                  <a:pt x="121" y="241"/>
                </a:lnTo>
                <a:lnTo>
                  <a:pt x="128" y="240"/>
                </a:lnTo>
                <a:lnTo>
                  <a:pt x="128" y="240"/>
                </a:lnTo>
                <a:lnTo>
                  <a:pt x="119" y="245"/>
                </a:lnTo>
                <a:lnTo>
                  <a:pt x="108" y="251"/>
                </a:lnTo>
                <a:lnTo>
                  <a:pt x="89" y="264"/>
                </a:lnTo>
                <a:lnTo>
                  <a:pt x="89" y="264"/>
                </a:lnTo>
                <a:lnTo>
                  <a:pt x="101" y="254"/>
                </a:lnTo>
                <a:lnTo>
                  <a:pt x="114" y="243"/>
                </a:lnTo>
                <a:lnTo>
                  <a:pt x="114" y="243"/>
                </a:lnTo>
                <a:close/>
                <a:moveTo>
                  <a:pt x="140" y="241"/>
                </a:moveTo>
                <a:lnTo>
                  <a:pt x="140" y="241"/>
                </a:lnTo>
                <a:lnTo>
                  <a:pt x="148" y="243"/>
                </a:lnTo>
                <a:lnTo>
                  <a:pt x="148" y="243"/>
                </a:lnTo>
                <a:lnTo>
                  <a:pt x="136" y="249"/>
                </a:lnTo>
                <a:lnTo>
                  <a:pt x="125" y="258"/>
                </a:lnTo>
                <a:lnTo>
                  <a:pt x="104" y="274"/>
                </a:lnTo>
                <a:lnTo>
                  <a:pt x="104" y="274"/>
                </a:lnTo>
                <a:lnTo>
                  <a:pt x="67" y="303"/>
                </a:lnTo>
                <a:lnTo>
                  <a:pt x="31" y="333"/>
                </a:lnTo>
                <a:lnTo>
                  <a:pt x="31" y="333"/>
                </a:lnTo>
                <a:lnTo>
                  <a:pt x="33" y="330"/>
                </a:lnTo>
                <a:lnTo>
                  <a:pt x="33" y="330"/>
                </a:lnTo>
                <a:lnTo>
                  <a:pt x="42" y="321"/>
                </a:lnTo>
                <a:lnTo>
                  <a:pt x="51" y="312"/>
                </a:lnTo>
                <a:lnTo>
                  <a:pt x="71" y="297"/>
                </a:lnTo>
                <a:lnTo>
                  <a:pt x="71" y="297"/>
                </a:lnTo>
                <a:lnTo>
                  <a:pt x="89" y="285"/>
                </a:lnTo>
                <a:lnTo>
                  <a:pt x="106" y="271"/>
                </a:lnTo>
                <a:lnTo>
                  <a:pt x="124" y="256"/>
                </a:lnTo>
                <a:lnTo>
                  <a:pt x="140" y="241"/>
                </a:lnTo>
                <a:lnTo>
                  <a:pt x="140" y="241"/>
                </a:lnTo>
                <a:close/>
                <a:moveTo>
                  <a:pt x="383" y="259"/>
                </a:moveTo>
                <a:lnTo>
                  <a:pt x="383" y="259"/>
                </a:lnTo>
                <a:lnTo>
                  <a:pt x="340" y="297"/>
                </a:lnTo>
                <a:lnTo>
                  <a:pt x="297" y="336"/>
                </a:lnTo>
                <a:lnTo>
                  <a:pt x="297" y="336"/>
                </a:lnTo>
                <a:lnTo>
                  <a:pt x="249" y="378"/>
                </a:lnTo>
                <a:lnTo>
                  <a:pt x="249" y="378"/>
                </a:lnTo>
                <a:lnTo>
                  <a:pt x="285" y="344"/>
                </a:lnTo>
                <a:lnTo>
                  <a:pt x="285" y="344"/>
                </a:lnTo>
                <a:lnTo>
                  <a:pt x="301" y="326"/>
                </a:lnTo>
                <a:lnTo>
                  <a:pt x="317" y="309"/>
                </a:lnTo>
                <a:lnTo>
                  <a:pt x="332" y="290"/>
                </a:lnTo>
                <a:lnTo>
                  <a:pt x="345" y="270"/>
                </a:lnTo>
                <a:lnTo>
                  <a:pt x="345" y="270"/>
                </a:lnTo>
                <a:lnTo>
                  <a:pt x="349" y="271"/>
                </a:lnTo>
                <a:lnTo>
                  <a:pt x="349" y="271"/>
                </a:lnTo>
                <a:lnTo>
                  <a:pt x="356" y="271"/>
                </a:lnTo>
                <a:lnTo>
                  <a:pt x="363" y="270"/>
                </a:lnTo>
                <a:lnTo>
                  <a:pt x="363" y="270"/>
                </a:lnTo>
                <a:lnTo>
                  <a:pt x="372" y="263"/>
                </a:lnTo>
                <a:lnTo>
                  <a:pt x="378" y="259"/>
                </a:lnTo>
                <a:lnTo>
                  <a:pt x="380" y="259"/>
                </a:lnTo>
                <a:lnTo>
                  <a:pt x="383" y="259"/>
                </a:lnTo>
                <a:lnTo>
                  <a:pt x="383" y="259"/>
                </a:lnTo>
                <a:close/>
                <a:moveTo>
                  <a:pt x="321" y="259"/>
                </a:moveTo>
                <a:lnTo>
                  <a:pt x="321" y="259"/>
                </a:lnTo>
                <a:lnTo>
                  <a:pt x="330" y="263"/>
                </a:lnTo>
                <a:lnTo>
                  <a:pt x="340" y="268"/>
                </a:lnTo>
                <a:lnTo>
                  <a:pt x="340" y="268"/>
                </a:lnTo>
                <a:lnTo>
                  <a:pt x="322" y="287"/>
                </a:lnTo>
                <a:lnTo>
                  <a:pt x="313" y="295"/>
                </a:lnTo>
                <a:lnTo>
                  <a:pt x="302" y="305"/>
                </a:lnTo>
                <a:lnTo>
                  <a:pt x="302" y="305"/>
                </a:lnTo>
                <a:lnTo>
                  <a:pt x="278" y="325"/>
                </a:lnTo>
                <a:lnTo>
                  <a:pt x="255" y="347"/>
                </a:lnTo>
                <a:lnTo>
                  <a:pt x="255" y="347"/>
                </a:lnTo>
                <a:lnTo>
                  <a:pt x="235" y="367"/>
                </a:lnTo>
                <a:lnTo>
                  <a:pt x="213" y="386"/>
                </a:lnTo>
                <a:lnTo>
                  <a:pt x="213" y="386"/>
                </a:lnTo>
                <a:lnTo>
                  <a:pt x="216" y="383"/>
                </a:lnTo>
                <a:lnTo>
                  <a:pt x="216" y="383"/>
                </a:lnTo>
                <a:lnTo>
                  <a:pt x="236" y="362"/>
                </a:lnTo>
                <a:lnTo>
                  <a:pt x="255" y="341"/>
                </a:lnTo>
                <a:lnTo>
                  <a:pt x="255" y="341"/>
                </a:lnTo>
                <a:lnTo>
                  <a:pt x="264" y="330"/>
                </a:lnTo>
                <a:lnTo>
                  <a:pt x="272" y="320"/>
                </a:lnTo>
                <a:lnTo>
                  <a:pt x="281" y="309"/>
                </a:lnTo>
                <a:lnTo>
                  <a:pt x="290" y="298"/>
                </a:lnTo>
                <a:lnTo>
                  <a:pt x="290" y="298"/>
                </a:lnTo>
                <a:lnTo>
                  <a:pt x="306" y="279"/>
                </a:lnTo>
                <a:lnTo>
                  <a:pt x="314" y="270"/>
                </a:lnTo>
                <a:lnTo>
                  <a:pt x="320" y="259"/>
                </a:lnTo>
                <a:lnTo>
                  <a:pt x="320" y="259"/>
                </a:lnTo>
                <a:lnTo>
                  <a:pt x="321" y="259"/>
                </a:lnTo>
                <a:lnTo>
                  <a:pt x="321" y="259"/>
                </a:lnTo>
                <a:close/>
                <a:moveTo>
                  <a:pt x="294" y="259"/>
                </a:moveTo>
                <a:lnTo>
                  <a:pt x="294" y="259"/>
                </a:lnTo>
                <a:lnTo>
                  <a:pt x="302" y="256"/>
                </a:lnTo>
                <a:lnTo>
                  <a:pt x="313" y="258"/>
                </a:lnTo>
                <a:lnTo>
                  <a:pt x="313" y="258"/>
                </a:lnTo>
                <a:lnTo>
                  <a:pt x="317" y="258"/>
                </a:lnTo>
                <a:lnTo>
                  <a:pt x="317" y="258"/>
                </a:lnTo>
                <a:lnTo>
                  <a:pt x="297" y="275"/>
                </a:lnTo>
                <a:lnTo>
                  <a:pt x="276" y="293"/>
                </a:lnTo>
                <a:lnTo>
                  <a:pt x="239" y="332"/>
                </a:lnTo>
                <a:lnTo>
                  <a:pt x="239" y="332"/>
                </a:lnTo>
                <a:lnTo>
                  <a:pt x="217" y="351"/>
                </a:lnTo>
                <a:lnTo>
                  <a:pt x="195" y="371"/>
                </a:lnTo>
                <a:lnTo>
                  <a:pt x="174" y="390"/>
                </a:lnTo>
                <a:lnTo>
                  <a:pt x="154" y="411"/>
                </a:lnTo>
                <a:lnTo>
                  <a:pt x="154" y="411"/>
                </a:lnTo>
                <a:lnTo>
                  <a:pt x="141" y="421"/>
                </a:lnTo>
                <a:lnTo>
                  <a:pt x="141" y="421"/>
                </a:lnTo>
                <a:lnTo>
                  <a:pt x="140" y="422"/>
                </a:lnTo>
                <a:lnTo>
                  <a:pt x="140" y="422"/>
                </a:lnTo>
                <a:lnTo>
                  <a:pt x="164" y="399"/>
                </a:lnTo>
                <a:lnTo>
                  <a:pt x="164" y="399"/>
                </a:lnTo>
                <a:lnTo>
                  <a:pt x="212" y="355"/>
                </a:lnTo>
                <a:lnTo>
                  <a:pt x="212" y="355"/>
                </a:lnTo>
                <a:lnTo>
                  <a:pt x="233" y="332"/>
                </a:lnTo>
                <a:lnTo>
                  <a:pt x="254" y="308"/>
                </a:lnTo>
                <a:lnTo>
                  <a:pt x="294" y="259"/>
                </a:lnTo>
                <a:lnTo>
                  <a:pt x="294" y="259"/>
                </a:lnTo>
                <a:close/>
                <a:moveTo>
                  <a:pt x="283" y="264"/>
                </a:moveTo>
                <a:lnTo>
                  <a:pt x="283" y="264"/>
                </a:lnTo>
                <a:lnTo>
                  <a:pt x="272" y="275"/>
                </a:lnTo>
                <a:lnTo>
                  <a:pt x="263" y="285"/>
                </a:lnTo>
                <a:lnTo>
                  <a:pt x="263" y="285"/>
                </a:lnTo>
                <a:lnTo>
                  <a:pt x="243" y="302"/>
                </a:lnTo>
                <a:lnTo>
                  <a:pt x="222" y="318"/>
                </a:lnTo>
                <a:lnTo>
                  <a:pt x="222" y="318"/>
                </a:lnTo>
                <a:lnTo>
                  <a:pt x="216" y="325"/>
                </a:lnTo>
                <a:lnTo>
                  <a:pt x="216" y="325"/>
                </a:lnTo>
                <a:lnTo>
                  <a:pt x="245" y="294"/>
                </a:lnTo>
                <a:lnTo>
                  <a:pt x="245" y="294"/>
                </a:lnTo>
                <a:lnTo>
                  <a:pt x="255" y="287"/>
                </a:lnTo>
                <a:lnTo>
                  <a:pt x="264" y="281"/>
                </a:lnTo>
                <a:lnTo>
                  <a:pt x="274" y="272"/>
                </a:lnTo>
                <a:lnTo>
                  <a:pt x="283" y="264"/>
                </a:lnTo>
                <a:lnTo>
                  <a:pt x="283" y="264"/>
                </a:lnTo>
                <a:close/>
                <a:moveTo>
                  <a:pt x="205" y="295"/>
                </a:moveTo>
                <a:lnTo>
                  <a:pt x="205" y="295"/>
                </a:lnTo>
                <a:lnTo>
                  <a:pt x="186" y="308"/>
                </a:lnTo>
                <a:lnTo>
                  <a:pt x="168" y="321"/>
                </a:lnTo>
                <a:lnTo>
                  <a:pt x="135" y="351"/>
                </a:lnTo>
                <a:lnTo>
                  <a:pt x="135" y="351"/>
                </a:lnTo>
                <a:lnTo>
                  <a:pt x="117" y="364"/>
                </a:lnTo>
                <a:lnTo>
                  <a:pt x="98" y="378"/>
                </a:lnTo>
                <a:lnTo>
                  <a:pt x="98" y="378"/>
                </a:lnTo>
                <a:lnTo>
                  <a:pt x="87" y="387"/>
                </a:lnTo>
                <a:lnTo>
                  <a:pt x="77" y="398"/>
                </a:lnTo>
                <a:lnTo>
                  <a:pt x="66" y="407"/>
                </a:lnTo>
                <a:lnTo>
                  <a:pt x="55" y="417"/>
                </a:lnTo>
                <a:lnTo>
                  <a:pt x="55" y="417"/>
                </a:lnTo>
                <a:lnTo>
                  <a:pt x="50" y="420"/>
                </a:lnTo>
                <a:lnTo>
                  <a:pt x="50" y="420"/>
                </a:lnTo>
                <a:lnTo>
                  <a:pt x="50" y="420"/>
                </a:lnTo>
                <a:lnTo>
                  <a:pt x="55" y="414"/>
                </a:lnTo>
                <a:lnTo>
                  <a:pt x="55" y="414"/>
                </a:lnTo>
                <a:lnTo>
                  <a:pt x="75" y="395"/>
                </a:lnTo>
                <a:lnTo>
                  <a:pt x="75" y="395"/>
                </a:lnTo>
                <a:lnTo>
                  <a:pt x="97" y="376"/>
                </a:lnTo>
                <a:lnTo>
                  <a:pt x="120" y="360"/>
                </a:lnTo>
                <a:lnTo>
                  <a:pt x="120" y="360"/>
                </a:lnTo>
                <a:lnTo>
                  <a:pt x="140" y="343"/>
                </a:lnTo>
                <a:lnTo>
                  <a:pt x="159" y="325"/>
                </a:lnTo>
                <a:lnTo>
                  <a:pt x="197" y="289"/>
                </a:lnTo>
                <a:lnTo>
                  <a:pt x="197" y="289"/>
                </a:lnTo>
                <a:lnTo>
                  <a:pt x="197" y="289"/>
                </a:lnTo>
                <a:lnTo>
                  <a:pt x="197" y="289"/>
                </a:lnTo>
                <a:lnTo>
                  <a:pt x="205" y="293"/>
                </a:lnTo>
                <a:lnTo>
                  <a:pt x="213" y="297"/>
                </a:lnTo>
                <a:lnTo>
                  <a:pt x="221" y="298"/>
                </a:lnTo>
                <a:lnTo>
                  <a:pt x="232" y="298"/>
                </a:lnTo>
                <a:lnTo>
                  <a:pt x="232" y="298"/>
                </a:lnTo>
                <a:lnTo>
                  <a:pt x="204" y="318"/>
                </a:lnTo>
                <a:lnTo>
                  <a:pt x="177" y="341"/>
                </a:lnTo>
                <a:lnTo>
                  <a:pt x="177" y="341"/>
                </a:lnTo>
                <a:lnTo>
                  <a:pt x="137" y="375"/>
                </a:lnTo>
                <a:lnTo>
                  <a:pt x="98" y="410"/>
                </a:lnTo>
                <a:lnTo>
                  <a:pt x="98" y="410"/>
                </a:lnTo>
                <a:lnTo>
                  <a:pt x="90" y="417"/>
                </a:lnTo>
                <a:lnTo>
                  <a:pt x="85" y="421"/>
                </a:lnTo>
                <a:lnTo>
                  <a:pt x="85" y="421"/>
                </a:lnTo>
                <a:lnTo>
                  <a:pt x="94" y="410"/>
                </a:lnTo>
                <a:lnTo>
                  <a:pt x="104" y="401"/>
                </a:lnTo>
                <a:lnTo>
                  <a:pt x="104" y="401"/>
                </a:lnTo>
                <a:lnTo>
                  <a:pt x="124" y="382"/>
                </a:lnTo>
                <a:lnTo>
                  <a:pt x="144" y="364"/>
                </a:lnTo>
                <a:lnTo>
                  <a:pt x="144" y="364"/>
                </a:lnTo>
                <a:lnTo>
                  <a:pt x="160" y="347"/>
                </a:lnTo>
                <a:lnTo>
                  <a:pt x="178" y="330"/>
                </a:lnTo>
                <a:lnTo>
                  <a:pt x="178" y="330"/>
                </a:lnTo>
                <a:lnTo>
                  <a:pt x="194" y="314"/>
                </a:lnTo>
                <a:lnTo>
                  <a:pt x="201" y="306"/>
                </a:lnTo>
                <a:lnTo>
                  <a:pt x="206" y="297"/>
                </a:lnTo>
                <a:lnTo>
                  <a:pt x="206" y="297"/>
                </a:lnTo>
                <a:lnTo>
                  <a:pt x="206" y="295"/>
                </a:lnTo>
                <a:lnTo>
                  <a:pt x="205" y="295"/>
                </a:lnTo>
                <a:lnTo>
                  <a:pt x="205" y="295"/>
                </a:lnTo>
                <a:close/>
                <a:moveTo>
                  <a:pt x="178" y="271"/>
                </a:moveTo>
                <a:lnTo>
                  <a:pt x="178" y="271"/>
                </a:lnTo>
                <a:lnTo>
                  <a:pt x="186" y="279"/>
                </a:lnTo>
                <a:lnTo>
                  <a:pt x="194" y="287"/>
                </a:lnTo>
                <a:lnTo>
                  <a:pt x="194" y="287"/>
                </a:lnTo>
                <a:lnTo>
                  <a:pt x="173" y="299"/>
                </a:lnTo>
                <a:lnTo>
                  <a:pt x="152" y="313"/>
                </a:lnTo>
                <a:lnTo>
                  <a:pt x="132" y="328"/>
                </a:lnTo>
                <a:lnTo>
                  <a:pt x="113" y="344"/>
                </a:lnTo>
                <a:lnTo>
                  <a:pt x="74" y="376"/>
                </a:lnTo>
                <a:lnTo>
                  <a:pt x="55" y="393"/>
                </a:lnTo>
                <a:lnTo>
                  <a:pt x="35" y="407"/>
                </a:lnTo>
                <a:lnTo>
                  <a:pt x="35" y="407"/>
                </a:lnTo>
                <a:lnTo>
                  <a:pt x="29" y="410"/>
                </a:lnTo>
                <a:lnTo>
                  <a:pt x="33" y="406"/>
                </a:lnTo>
                <a:lnTo>
                  <a:pt x="43" y="397"/>
                </a:lnTo>
                <a:lnTo>
                  <a:pt x="43" y="397"/>
                </a:lnTo>
                <a:lnTo>
                  <a:pt x="52" y="389"/>
                </a:lnTo>
                <a:lnTo>
                  <a:pt x="62" y="380"/>
                </a:lnTo>
                <a:lnTo>
                  <a:pt x="62" y="380"/>
                </a:lnTo>
                <a:lnTo>
                  <a:pt x="101" y="347"/>
                </a:lnTo>
                <a:lnTo>
                  <a:pt x="101" y="347"/>
                </a:lnTo>
                <a:lnTo>
                  <a:pt x="120" y="328"/>
                </a:lnTo>
                <a:lnTo>
                  <a:pt x="140" y="309"/>
                </a:lnTo>
                <a:lnTo>
                  <a:pt x="178" y="271"/>
                </a:lnTo>
                <a:lnTo>
                  <a:pt x="178" y="271"/>
                </a:lnTo>
                <a:close/>
                <a:moveTo>
                  <a:pt x="171" y="272"/>
                </a:moveTo>
                <a:lnTo>
                  <a:pt x="171" y="272"/>
                </a:lnTo>
                <a:lnTo>
                  <a:pt x="170" y="272"/>
                </a:lnTo>
                <a:lnTo>
                  <a:pt x="168" y="275"/>
                </a:lnTo>
                <a:lnTo>
                  <a:pt x="168" y="275"/>
                </a:lnTo>
                <a:lnTo>
                  <a:pt x="124" y="312"/>
                </a:lnTo>
                <a:lnTo>
                  <a:pt x="81" y="345"/>
                </a:lnTo>
                <a:lnTo>
                  <a:pt x="81" y="345"/>
                </a:lnTo>
                <a:lnTo>
                  <a:pt x="39" y="378"/>
                </a:lnTo>
                <a:lnTo>
                  <a:pt x="39" y="378"/>
                </a:lnTo>
                <a:lnTo>
                  <a:pt x="16" y="397"/>
                </a:lnTo>
                <a:lnTo>
                  <a:pt x="16" y="397"/>
                </a:lnTo>
                <a:lnTo>
                  <a:pt x="24" y="389"/>
                </a:lnTo>
                <a:lnTo>
                  <a:pt x="31" y="380"/>
                </a:lnTo>
                <a:lnTo>
                  <a:pt x="31" y="380"/>
                </a:lnTo>
                <a:lnTo>
                  <a:pt x="47" y="364"/>
                </a:lnTo>
                <a:lnTo>
                  <a:pt x="65" y="349"/>
                </a:lnTo>
                <a:lnTo>
                  <a:pt x="101" y="321"/>
                </a:lnTo>
                <a:lnTo>
                  <a:pt x="119" y="306"/>
                </a:lnTo>
                <a:lnTo>
                  <a:pt x="135" y="291"/>
                </a:lnTo>
                <a:lnTo>
                  <a:pt x="151" y="275"/>
                </a:lnTo>
                <a:lnTo>
                  <a:pt x="166" y="256"/>
                </a:lnTo>
                <a:lnTo>
                  <a:pt x="166" y="256"/>
                </a:lnTo>
                <a:lnTo>
                  <a:pt x="175" y="267"/>
                </a:lnTo>
                <a:lnTo>
                  <a:pt x="175" y="267"/>
                </a:lnTo>
                <a:lnTo>
                  <a:pt x="177" y="268"/>
                </a:lnTo>
                <a:lnTo>
                  <a:pt x="177" y="268"/>
                </a:lnTo>
                <a:lnTo>
                  <a:pt x="171" y="272"/>
                </a:lnTo>
                <a:lnTo>
                  <a:pt x="171" y="272"/>
                </a:lnTo>
                <a:close/>
                <a:moveTo>
                  <a:pt x="163" y="254"/>
                </a:moveTo>
                <a:lnTo>
                  <a:pt x="163" y="254"/>
                </a:lnTo>
                <a:lnTo>
                  <a:pt x="124" y="282"/>
                </a:lnTo>
                <a:lnTo>
                  <a:pt x="85" y="312"/>
                </a:lnTo>
                <a:lnTo>
                  <a:pt x="85" y="312"/>
                </a:lnTo>
                <a:lnTo>
                  <a:pt x="66" y="328"/>
                </a:lnTo>
                <a:lnTo>
                  <a:pt x="48" y="345"/>
                </a:lnTo>
                <a:lnTo>
                  <a:pt x="48" y="345"/>
                </a:lnTo>
                <a:lnTo>
                  <a:pt x="39" y="352"/>
                </a:lnTo>
                <a:lnTo>
                  <a:pt x="29" y="359"/>
                </a:lnTo>
                <a:lnTo>
                  <a:pt x="19" y="366"/>
                </a:lnTo>
                <a:lnTo>
                  <a:pt x="12" y="372"/>
                </a:lnTo>
                <a:lnTo>
                  <a:pt x="12" y="372"/>
                </a:lnTo>
                <a:lnTo>
                  <a:pt x="12" y="372"/>
                </a:lnTo>
                <a:lnTo>
                  <a:pt x="12" y="372"/>
                </a:lnTo>
                <a:lnTo>
                  <a:pt x="29" y="356"/>
                </a:lnTo>
                <a:lnTo>
                  <a:pt x="47" y="340"/>
                </a:lnTo>
                <a:lnTo>
                  <a:pt x="83" y="310"/>
                </a:lnTo>
                <a:lnTo>
                  <a:pt x="121" y="281"/>
                </a:lnTo>
                <a:lnTo>
                  <a:pt x="139" y="264"/>
                </a:lnTo>
                <a:lnTo>
                  <a:pt x="155" y="247"/>
                </a:lnTo>
                <a:lnTo>
                  <a:pt x="155" y="247"/>
                </a:lnTo>
                <a:lnTo>
                  <a:pt x="163" y="254"/>
                </a:lnTo>
                <a:lnTo>
                  <a:pt x="163" y="254"/>
                </a:lnTo>
                <a:close/>
                <a:moveTo>
                  <a:pt x="20" y="347"/>
                </a:moveTo>
                <a:lnTo>
                  <a:pt x="20" y="347"/>
                </a:lnTo>
                <a:lnTo>
                  <a:pt x="55" y="317"/>
                </a:lnTo>
                <a:lnTo>
                  <a:pt x="92" y="289"/>
                </a:lnTo>
                <a:lnTo>
                  <a:pt x="92" y="289"/>
                </a:lnTo>
                <a:lnTo>
                  <a:pt x="110" y="272"/>
                </a:lnTo>
                <a:lnTo>
                  <a:pt x="129" y="258"/>
                </a:lnTo>
                <a:lnTo>
                  <a:pt x="129" y="258"/>
                </a:lnTo>
                <a:lnTo>
                  <a:pt x="146" y="248"/>
                </a:lnTo>
                <a:lnTo>
                  <a:pt x="146" y="248"/>
                </a:lnTo>
                <a:lnTo>
                  <a:pt x="151" y="245"/>
                </a:lnTo>
                <a:lnTo>
                  <a:pt x="151" y="245"/>
                </a:lnTo>
                <a:lnTo>
                  <a:pt x="152" y="245"/>
                </a:lnTo>
                <a:lnTo>
                  <a:pt x="152" y="245"/>
                </a:lnTo>
                <a:lnTo>
                  <a:pt x="147" y="252"/>
                </a:lnTo>
                <a:lnTo>
                  <a:pt x="147" y="252"/>
                </a:lnTo>
                <a:lnTo>
                  <a:pt x="131" y="268"/>
                </a:lnTo>
                <a:lnTo>
                  <a:pt x="114" y="283"/>
                </a:lnTo>
                <a:lnTo>
                  <a:pt x="81" y="310"/>
                </a:lnTo>
                <a:lnTo>
                  <a:pt x="46" y="339"/>
                </a:lnTo>
                <a:lnTo>
                  <a:pt x="29" y="352"/>
                </a:lnTo>
                <a:lnTo>
                  <a:pt x="13" y="367"/>
                </a:lnTo>
                <a:lnTo>
                  <a:pt x="13" y="367"/>
                </a:lnTo>
                <a:lnTo>
                  <a:pt x="16" y="357"/>
                </a:lnTo>
                <a:lnTo>
                  <a:pt x="20" y="347"/>
                </a:lnTo>
                <a:lnTo>
                  <a:pt x="20" y="347"/>
                </a:lnTo>
                <a:close/>
                <a:moveTo>
                  <a:pt x="78" y="322"/>
                </a:moveTo>
                <a:lnTo>
                  <a:pt x="78" y="322"/>
                </a:lnTo>
                <a:lnTo>
                  <a:pt x="101" y="303"/>
                </a:lnTo>
                <a:lnTo>
                  <a:pt x="125" y="285"/>
                </a:lnTo>
                <a:lnTo>
                  <a:pt x="125" y="285"/>
                </a:lnTo>
                <a:lnTo>
                  <a:pt x="150" y="267"/>
                </a:lnTo>
                <a:lnTo>
                  <a:pt x="150" y="267"/>
                </a:lnTo>
                <a:lnTo>
                  <a:pt x="162" y="259"/>
                </a:lnTo>
                <a:lnTo>
                  <a:pt x="162" y="259"/>
                </a:lnTo>
                <a:lnTo>
                  <a:pt x="162" y="258"/>
                </a:lnTo>
                <a:lnTo>
                  <a:pt x="162" y="259"/>
                </a:lnTo>
                <a:lnTo>
                  <a:pt x="156" y="264"/>
                </a:lnTo>
                <a:lnTo>
                  <a:pt x="151" y="271"/>
                </a:lnTo>
                <a:lnTo>
                  <a:pt x="151" y="271"/>
                </a:lnTo>
                <a:lnTo>
                  <a:pt x="136" y="287"/>
                </a:lnTo>
                <a:lnTo>
                  <a:pt x="119" y="303"/>
                </a:lnTo>
                <a:lnTo>
                  <a:pt x="100" y="318"/>
                </a:lnTo>
                <a:lnTo>
                  <a:pt x="82" y="333"/>
                </a:lnTo>
                <a:lnTo>
                  <a:pt x="63" y="348"/>
                </a:lnTo>
                <a:lnTo>
                  <a:pt x="46" y="363"/>
                </a:lnTo>
                <a:lnTo>
                  <a:pt x="28" y="379"/>
                </a:lnTo>
                <a:lnTo>
                  <a:pt x="13" y="397"/>
                </a:lnTo>
                <a:lnTo>
                  <a:pt x="13" y="397"/>
                </a:lnTo>
                <a:lnTo>
                  <a:pt x="11" y="386"/>
                </a:lnTo>
                <a:lnTo>
                  <a:pt x="12" y="375"/>
                </a:lnTo>
                <a:lnTo>
                  <a:pt x="12" y="375"/>
                </a:lnTo>
                <a:lnTo>
                  <a:pt x="29" y="364"/>
                </a:lnTo>
                <a:lnTo>
                  <a:pt x="46" y="351"/>
                </a:lnTo>
                <a:lnTo>
                  <a:pt x="78" y="322"/>
                </a:lnTo>
                <a:lnTo>
                  <a:pt x="78" y="322"/>
                </a:lnTo>
                <a:close/>
                <a:moveTo>
                  <a:pt x="15" y="401"/>
                </a:moveTo>
                <a:lnTo>
                  <a:pt x="15" y="401"/>
                </a:lnTo>
                <a:lnTo>
                  <a:pt x="56" y="367"/>
                </a:lnTo>
                <a:lnTo>
                  <a:pt x="100" y="335"/>
                </a:lnTo>
                <a:lnTo>
                  <a:pt x="100" y="335"/>
                </a:lnTo>
                <a:lnTo>
                  <a:pt x="140" y="302"/>
                </a:lnTo>
                <a:lnTo>
                  <a:pt x="140" y="302"/>
                </a:lnTo>
                <a:lnTo>
                  <a:pt x="147" y="297"/>
                </a:lnTo>
                <a:lnTo>
                  <a:pt x="147" y="297"/>
                </a:lnTo>
                <a:lnTo>
                  <a:pt x="120" y="324"/>
                </a:lnTo>
                <a:lnTo>
                  <a:pt x="93" y="349"/>
                </a:lnTo>
                <a:lnTo>
                  <a:pt x="93" y="349"/>
                </a:lnTo>
                <a:lnTo>
                  <a:pt x="58" y="379"/>
                </a:lnTo>
                <a:lnTo>
                  <a:pt x="40" y="395"/>
                </a:lnTo>
                <a:lnTo>
                  <a:pt x="32" y="403"/>
                </a:lnTo>
                <a:lnTo>
                  <a:pt x="25" y="413"/>
                </a:lnTo>
                <a:lnTo>
                  <a:pt x="25" y="413"/>
                </a:lnTo>
                <a:lnTo>
                  <a:pt x="20" y="407"/>
                </a:lnTo>
                <a:lnTo>
                  <a:pt x="15" y="401"/>
                </a:lnTo>
                <a:lnTo>
                  <a:pt x="15" y="401"/>
                </a:lnTo>
                <a:close/>
                <a:moveTo>
                  <a:pt x="28" y="416"/>
                </a:moveTo>
                <a:lnTo>
                  <a:pt x="28" y="416"/>
                </a:lnTo>
                <a:lnTo>
                  <a:pt x="48" y="401"/>
                </a:lnTo>
                <a:lnTo>
                  <a:pt x="67" y="387"/>
                </a:lnTo>
                <a:lnTo>
                  <a:pt x="104" y="356"/>
                </a:lnTo>
                <a:lnTo>
                  <a:pt x="140" y="325"/>
                </a:lnTo>
                <a:lnTo>
                  <a:pt x="159" y="312"/>
                </a:lnTo>
                <a:lnTo>
                  <a:pt x="179" y="298"/>
                </a:lnTo>
                <a:lnTo>
                  <a:pt x="179" y="298"/>
                </a:lnTo>
                <a:lnTo>
                  <a:pt x="186" y="294"/>
                </a:lnTo>
                <a:lnTo>
                  <a:pt x="190" y="291"/>
                </a:lnTo>
                <a:lnTo>
                  <a:pt x="190" y="291"/>
                </a:lnTo>
                <a:lnTo>
                  <a:pt x="170" y="312"/>
                </a:lnTo>
                <a:lnTo>
                  <a:pt x="170" y="312"/>
                </a:lnTo>
                <a:lnTo>
                  <a:pt x="150" y="330"/>
                </a:lnTo>
                <a:lnTo>
                  <a:pt x="128" y="349"/>
                </a:lnTo>
                <a:lnTo>
                  <a:pt x="128" y="349"/>
                </a:lnTo>
                <a:lnTo>
                  <a:pt x="85" y="384"/>
                </a:lnTo>
                <a:lnTo>
                  <a:pt x="63" y="402"/>
                </a:lnTo>
                <a:lnTo>
                  <a:pt x="44" y="422"/>
                </a:lnTo>
                <a:lnTo>
                  <a:pt x="44" y="422"/>
                </a:lnTo>
                <a:lnTo>
                  <a:pt x="44" y="422"/>
                </a:lnTo>
                <a:lnTo>
                  <a:pt x="44" y="422"/>
                </a:lnTo>
                <a:lnTo>
                  <a:pt x="31" y="417"/>
                </a:lnTo>
                <a:lnTo>
                  <a:pt x="31" y="417"/>
                </a:lnTo>
                <a:lnTo>
                  <a:pt x="28" y="416"/>
                </a:lnTo>
                <a:lnTo>
                  <a:pt x="28" y="416"/>
                </a:lnTo>
                <a:close/>
                <a:moveTo>
                  <a:pt x="47" y="424"/>
                </a:moveTo>
                <a:lnTo>
                  <a:pt x="47" y="424"/>
                </a:lnTo>
                <a:lnTo>
                  <a:pt x="56" y="418"/>
                </a:lnTo>
                <a:lnTo>
                  <a:pt x="66" y="411"/>
                </a:lnTo>
                <a:lnTo>
                  <a:pt x="82" y="398"/>
                </a:lnTo>
                <a:lnTo>
                  <a:pt x="98" y="382"/>
                </a:lnTo>
                <a:lnTo>
                  <a:pt x="116" y="368"/>
                </a:lnTo>
                <a:lnTo>
                  <a:pt x="116" y="368"/>
                </a:lnTo>
                <a:lnTo>
                  <a:pt x="135" y="353"/>
                </a:lnTo>
                <a:lnTo>
                  <a:pt x="152" y="339"/>
                </a:lnTo>
                <a:lnTo>
                  <a:pt x="171" y="324"/>
                </a:lnTo>
                <a:lnTo>
                  <a:pt x="189" y="309"/>
                </a:lnTo>
                <a:lnTo>
                  <a:pt x="189" y="309"/>
                </a:lnTo>
                <a:lnTo>
                  <a:pt x="195" y="305"/>
                </a:lnTo>
                <a:lnTo>
                  <a:pt x="201" y="301"/>
                </a:lnTo>
                <a:lnTo>
                  <a:pt x="201" y="301"/>
                </a:lnTo>
                <a:lnTo>
                  <a:pt x="197" y="306"/>
                </a:lnTo>
                <a:lnTo>
                  <a:pt x="191" y="313"/>
                </a:lnTo>
                <a:lnTo>
                  <a:pt x="181" y="324"/>
                </a:lnTo>
                <a:lnTo>
                  <a:pt x="181" y="324"/>
                </a:lnTo>
                <a:lnTo>
                  <a:pt x="163" y="340"/>
                </a:lnTo>
                <a:lnTo>
                  <a:pt x="147" y="357"/>
                </a:lnTo>
                <a:lnTo>
                  <a:pt x="147" y="357"/>
                </a:lnTo>
                <a:lnTo>
                  <a:pt x="129" y="374"/>
                </a:lnTo>
                <a:lnTo>
                  <a:pt x="112" y="390"/>
                </a:lnTo>
                <a:lnTo>
                  <a:pt x="96" y="406"/>
                </a:lnTo>
                <a:lnTo>
                  <a:pt x="79" y="424"/>
                </a:lnTo>
                <a:lnTo>
                  <a:pt x="79" y="424"/>
                </a:lnTo>
                <a:lnTo>
                  <a:pt x="79" y="426"/>
                </a:lnTo>
                <a:lnTo>
                  <a:pt x="79" y="426"/>
                </a:lnTo>
                <a:lnTo>
                  <a:pt x="81" y="426"/>
                </a:lnTo>
                <a:lnTo>
                  <a:pt x="81" y="426"/>
                </a:lnTo>
                <a:lnTo>
                  <a:pt x="100" y="414"/>
                </a:lnTo>
                <a:lnTo>
                  <a:pt x="117" y="398"/>
                </a:lnTo>
                <a:lnTo>
                  <a:pt x="150" y="367"/>
                </a:lnTo>
                <a:lnTo>
                  <a:pt x="150" y="367"/>
                </a:lnTo>
                <a:lnTo>
                  <a:pt x="194" y="332"/>
                </a:lnTo>
                <a:lnTo>
                  <a:pt x="239" y="297"/>
                </a:lnTo>
                <a:lnTo>
                  <a:pt x="239" y="297"/>
                </a:lnTo>
                <a:lnTo>
                  <a:pt x="239" y="297"/>
                </a:lnTo>
                <a:lnTo>
                  <a:pt x="239" y="297"/>
                </a:lnTo>
                <a:lnTo>
                  <a:pt x="225" y="310"/>
                </a:lnTo>
                <a:lnTo>
                  <a:pt x="225" y="310"/>
                </a:lnTo>
                <a:lnTo>
                  <a:pt x="183" y="351"/>
                </a:lnTo>
                <a:lnTo>
                  <a:pt x="183" y="351"/>
                </a:lnTo>
                <a:lnTo>
                  <a:pt x="143" y="387"/>
                </a:lnTo>
                <a:lnTo>
                  <a:pt x="123" y="406"/>
                </a:lnTo>
                <a:lnTo>
                  <a:pt x="102" y="424"/>
                </a:lnTo>
                <a:lnTo>
                  <a:pt x="102" y="424"/>
                </a:lnTo>
                <a:lnTo>
                  <a:pt x="102" y="425"/>
                </a:lnTo>
                <a:lnTo>
                  <a:pt x="102" y="426"/>
                </a:lnTo>
                <a:lnTo>
                  <a:pt x="104" y="426"/>
                </a:lnTo>
                <a:lnTo>
                  <a:pt x="104" y="426"/>
                </a:lnTo>
                <a:lnTo>
                  <a:pt x="104" y="426"/>
                </a:lnTo>
                <a:lnTo>
                  <a:pt x="110" y="422"/>
                </a:lnTo>
                <a:lnTo>
                  <a:pt x="110" y="422"/>
                </a:lnTo>
                <a:lnTo>
                  <a:pt x="112" y="421"/>
                </a:lnTo>
                <a:lnTo>
                  <a:pt x="112" y="421"/>
                </a:lnTo>
                <a:lnTo>
                  <a:pt x="132" y="406"/>
                </a:lnTo>
                <a:lnTo>
                  <a:pt x="152" y="389"/>
                </a:lnTo>
                <a:lnTo>
                  <a:pt x="190" y="355"/>
                </a:lnTo>
                <a:lnTo>
                  <a:pt x="190" y="355"/>
                </a:lnTo>
                <a:lnTo>
                  <a:pt x="214" y="330"/>
                </a:lnTo>
                <a:lnTo>
                  <a:pt x="227" y="318"/>
                </a:lnTo>
                <a:lnTo>
                  <a:pt x="240" y="308"/>
                </a:lnTo>
                <a:lnTo>
                  <a:pt x="240" y="308"/>
                </a:lnTo>
                <a:lnTo>
                  <a:pt x="256" y="295"/>
                </a:lnTo>
                <a:lnTo>
                  <a:pt x="271" y="282"/>
                </a:lnTo>
                <a:lnTo>
                  <a:pt x="271" y="282"/>
                </a:lnTo>
                <a:lnTo>
                  <a:pt x="266" y="287"/>
                </a:lnTo>
                <a:lnTo>
                  <a:pt x="266" y="287"/>
                </a:lnTo>
                <a:lnTo>
                  <a:pt x="224" y="337"/>
                </a:lnTo>
                <a:lnTo>
                  <a:pt x="224" y="337"/>
                </a:lnTo>
                <a:lnTo>
                  <a:pt x="202" y="360"/>
                </a:lnTo>
                <a:lnTo>
                  <a:pt x="178" y="382"/>
                </a:lnTo>
                <a:lnTo>
                  <a:pt x="155" y="403"/>
                </a:lnTo>
                <a:lnTo>
                  <a:pt x="132" y="426"/>
                </a:lnTo>
                <a:lnTo>
                  <a:pt x="132" y="426"/>
                </a:lnTo>
                <a:lnTo>
                  <a:pt x="132" y="428"/>
                </a:lnTo>
                <a:lnTo>
                  <a:pt x="132" y="428"/>
                </a:lnTo>
                <a:lnTo>
                  <a:pt x="110" y="429"/>
                </a:lnTo>
                <a:lnTo>
                  <a:pt x="89" y="430"/>
                </a:lnTo>
                <a:lnTo>
                  <a:pt x="67" y="428"/>
                </a:lnTo>
                <a:lnTo>
                  <a:pt x="58" y="426"/>
                </a:lnTo>
                <a:lnTo>
                  <a:pt x="47" y="424"/>
                </a:lnTo>
                <a:lnTo>
                  <a:pt x="47" y="424"/>
                </a:lnTo>
                <a:close/>
                <a:moveTo>
                  <a:pt x="179" y="359"/>
                </a:moveTo>
                <a:lnTo>
                  <a:pt x="179" y="359"/>
                </a:lnTo>
                <a:lnTo>
                  <a:pt x="158" y="379"/>
                </a:lnTo>
                <a:lnTo>
                  <a:pt x="136" y="399"/>
                </a:lnTo>
                <a:lnTo>
                  <a:pt x="136" y="399"/>
                </a:lnTo>
                <a:lnTo>
                  <a:pt x="120" y="411"/>
                </a:lnTo>
                <a:lnTo>
                  <a:pt x="120" y="411"/>
                </a:lnTo>
                <a:lnTo>
                  <a:pt x="124" y="407"/>
                </a:lnTo>
                <a:lnTo>
                  <a:pt x="124" y="407"/>
                </a:lnTo>
                <a:lnTo>
                  <a:pt x="146" y="387"/>
                </a:lnTo>
                <a:lnTo>
                  <a:pt x="170" y="367"/>
                </a:lnTo>
                <a:lnTo>
                  <a:pt x="170" y="367"/>
                </a:lnTo>
                <a:lnTo>
                  <a:pt x="179" y="359"/>
                </a:lnTo>
                <a:lnTo>
                  <a:pt x="179" y="359"/>
                </a:lnTo>
                <a:close/>
                <a:moveTo>
                  <a:pt x="148" y="428"/>
                </a:moveTo>
                <a:lnTo>
                  <a:pt x="148" y="428"/>
                </a:lnTo>
                <a:lnTo>
                  <a:pt x="135" y="428"/>
                </a:lnTo>
                <a:lnTo>
                  <a:pt x="135" y="428"/>
                </a:lnTo>
                <a:lnTo>
                  <a:pt x="144" y="422"/>
                </a:lnTo>
                <a:lnTo>
                  <a:pt x="152" y="416"/>
                </a:lnTo>
                <a:lnTo>
                  <a:pt x="166" y="401"/>
                </a:lnTo>
                <a:lnTo>
                  <a:pt x="166" y="401"/>
                </a:lnTo>
                <a:lnTo>
                  <a:pt x="177" y="391"/>
                </a:lnTo>
                <a:lnTo>
                  <a:pt x="187" y="380"/>
                </a:lnTo>
                <a:lnTo>
                  <a:pt x="209" y="362"/>
                </a:lnTo>
                <a:lnTo>
                  <a:pt x="209" y="362"/>
                </a:lnTo>
                <a:lnTo>
                  <a:pt x="232" y="341"/>
                </a:lnTo>
                <a:lnTo>
                  <a:pt x="254" y="321"/>
                </a:lnTo>
                <a:lnTo>
                  <a:pt x="295" y="279"/>
                </a:lnTo>
                <a:lnTo>
                  <a:pt x="295" y="279"/>
                </a:lnTo>
                <a:lnTo>
                  <a:pt x="306" y="271"/>
                </a:lnTo>
                <a:lnTo>
                  <a:pt x="312" y="267"/>
                </a:lnTo>
                <a:lnTo>
                  <a:pt x="316" y="263"/>
                </a:lnTo>
                <a:lnTo>
                  <a:pt x="316" y="263"/>
                </a:lnTo>
                <a:lnTo>
                  <a:pt x="310" y="271"/>
                </a:lnTo>
                <a:lnTo>
                  <a:pt x="305" y="278"/>
                </a:lnTo>
                <a:lnTo>
                  <a:pt x="291" y="291"/>
                </a:lnTo>
                <a:lnTo>
                  <a:pt x="291" y="291"/>
                </a:lnTo>
                <a:lnTo>
                  <a:pt x="282" y="302"/>
                </a:lnTo>
                <a:lnTo>
                  <a:pt x="274" y="313"/>
                </a:lnTo>
                <a:lnTo>
                  <a:pt x="256" y="335"/>
                </a:lnTo>
                <a:lnTo>
                  <a:pt x="256" y="335"/>
                </a:lnTo>
                <a:lnTo>
                  <a:pt x="248" y="345"/>
                </a:lnTo>
                <a:lnTo>
                  <a:pt x="237" y="356"/>
                </a:lnTo>
                <a:lnTo>
                  <a:pt x="218" y="376"/>
                </a:lnTo>
                <a:lnTo>
                  <a:pt x="218" y="376"/>
                </a:lnTo>
                <a:lnTo>
                  <a:pt x="195" y="401"/>
                </a:lnTo>
                <a:lnTo>
                  <a:pt x="185" y="413"/>
                </a:lnTo>
                <a:lnTo>
                  <a:pt x="171" y="424"/>
                </a:lnTo>
                <a:lnTo>
                  <a:pt x="171" y="424"/>
                </a:lnTo>
                <a:lnTo>
                  <a:pt x="171" y="425"/>
                </a:lnTo>
                <a:lnTo>
                  <a:pt x="171" y="426"/>
                </a:lnTo>
                <a:lnTo>
                  <a:pt x="171" y="426"/>
                </a:lnTo>
                <a:lnTo>
                  <a:pt x="148" y="428"/>
                </a:lnTo>
                <a:lnTo>
                  <a:pt x="148" y="428"/>
                </a:lnTo>
                <a:close/>
                <a:moveTo>
                  <a:pt x="173" y="426"/>
                </a:moveTo>
                <a:lnTo>
                  <a:pt x="173" y="426"/>
                </a:lnTo>
                <a:lnTo>
                  <a:pt x="173" y="426"/>
                </a:lnTo>
                <a:lnTo>
                  <a:pt x="173" y="426"/>
                </a:lnTo>
                <a:lnTo>
                  <a:pt x="183" y="420"/>
                </a:lnTo>
                <a:lnTo>
                  <a:pt x="191" y="413"/>
                </a:lnTo>
                <a:lnTo>
                  <a:pt x="208" y="395"/>
                </a:lnTo>
                <a:lnTo>
                  <a:pt x="208" y="395"/>
                </a:lnTo>
                <a:lnTo>
                  <a:pt x="229" y="375"/>
                </a:lnTo>
                <a:lnTo>
                  <a:pt x="252" y="353"/>
                </a:lnTo>
                <a:lnTo>
                  <a:pt x="252" y="353"/>
                </a:lnTo>
                <a:lnTo>
                  <a:pt x="298" y="313"/>
                </a:lnTo>
                <a:lnTo>
                  <a:pt x="321" y="291"/>
                </a:lnTo>
                <a:lnTo>
                  <a:pt x="343" y="270"/>
                </a:lnTo>
                <a:lnTo>
                  <a:pt x="343" y="270"/>
                </a:lnTo>
                <a:lnTo>
                  <a:pt x="335" y="279"/>
                </a:lnTo>
                <a:lnTo>
                  <a:pt x="328" y="290"/>
                </a:lnTo>
                <a:lnTo>
                  <a:pt x="320" y="301"/>
                </a:lnTo>
                <a:lnTo>
                  <a:pt x="312" y="312"/>
                </a:lnTo>
                <a:lnTo>
                  <a:pt x="312" y="312"/>
                </a:lnTo>
                <a:lnTo>
                  <a:pt x="293" y="332"/>
                </a:lnTo>
                <a:lnTo>
                  <a:pt x="274" y="351"/>
                </a:lnTo>
                <a:lnTo>
                  <a:pt x="274" y="351"/>
                </a:lnTo>
                <a:lnTo>
                  <a:pt x="239" y="386"/>
                </a:lnTo>
                <a:lnTo>
                  <a:pt x="221" y="405"/>
                </a:lnTo>
                <a:lnTo>
                  <a:pt x="206" y="425"/>
                </a:lnTo>
                <a:lnTo>
                  <a:pt x="206" y="425"/>
                </a:lnTo>
                <a:lnTo>
                  <a:pt x="206" y="425"/>
                </a:lnTo>
                <a:lnTo>
                  <a:pt x="206" y="426"/>
                </a:lnTo>
                <a:lnTo>
                  <a:pt x="208" y="426"/>
                </a:lnTo>
                <a:lnTo>
                  <a:pt x="209" y="426"/>
                </a:lnTo>
                <a:lnTo>
                  <a:pt x="209" y="426"/>
                </a:lnTo>
                <a:lnTo>
                  <a:pt x="213" y="421"/>
                </a:lnTo>
                <a:lnTo>
                  <a:pt x="213" y="421"/>
                </a:lnTo>
                <a:lnTo>
                  <a:pt x="214" y="422"/>
                </a:lnTo>
                <a:lnTo>
                  <a:pt x="216" y="421"/>
                </a:lnTo>
                <a:lnTo>
                  <a:pt x="218" y="416"/>
                </a:lnTo>
                <a:lnTo>
                  <a:pt x="218" y="416"/>
                </a:lnTo>
                <a:lnTo>
                  <a:pt x="236" y="395"/>
                </a:lnTo>
                <a:lnTo>
                  <a:pt x="255" y="378"/>
                </a:lnTo>
                <a:lnTo>
                  <a:pt x="294" y="343"/>
                </a:lnTo>
                <a:lnTo>
                  <a:pt x="294" y="343"/>
                </a:lnTo>
                <a:lnTo>
                  <a:pt x="339" y="301"/>
                </a:lnTo>
                <a:lnTo>
                  <a:pt x="362" y="281"/>
                </a:lnTo>
                <a:lnTo>
                  <a:pt x="386" y="260"/>
                </a:lnTo>
                <a:lnTo>
                  <a:pt x="386" y="260"/>
                </a:lnTo>
                <a:lnTo>
                  <a:pt x="376" y="268"/>
                </a:lnTo>
                <a:lnTo>
                  <a:pt x="367" y="279"/>
                </a:lnTo>
                <a:lnTo>
                  <a:pt x="348" y="301"/>
                </a:lnTo>
                <a:lnTo>
                  <a:pt x="348" y="301"/>
                </a:lnTo>
                <a:lnTo>
                  <a:pt x="308" y="345"/>
                </a:lnTo>
                <a:lnTo>
                  <a:pt x="308" y="345"/>
                </a:lnTo>
                <a:lnTo>
                  <a:pt x="287" y="368"/>
                </a:lnTo>
                <a:lnTo>
                  <a:pt x="267" y="391"/>
                </a:lnTo>
                <a:lnTo>
                  <a:pt x="267" y="391"/>
                </a:lnTo>
                <a:lnTo>
                  <a:pt x="258" y="402"/>
                </a:lnTo>
                <a:lnTo>
                  <a:pt x="248" y="410"/>
                </a:lnTo>
                <a:lnTo>
                  <a:pt x="228" y="428"/>
                </a:lnTo>
                <a:lnTo>
                  <a:pt x="228" y="428"/>
                </a:lnTo>
                <a:lnTo>
                  <a:pt x="228" y="429"/>
                </a:lnTo>
                <a:lnTo>
                  <a:pt x="228" y="429"/>
                </a:lnTo>
                <a:lnTo>
                  <a:pt x="200" y="428"/>
                </a:lnTo>
                <a:lnTo>
                  <a:pt x="173" y="426"/>
                </a:lnTo>
                <a:lnTo>
                  <a:pt x="173" y="426"/>
                </a:lnTo>
                <a:close/>
                <a:moveTo>
                  <a:pt x="232" y="429"/>
                </a:moveTo>
                <a:lnTo>
                  <a:pt x="232" y="429"/>
                </a:lnTo>
                <a:lnTo>
                  <a:pt x="249" y="416"/>
                </a:lnTo>
                <a:lnTo>
                  <a:pt x="266" y="401"/>
                </a:lnTo>
                <a:lnTo>
                  <a:pt x="282" y="384"/>
                </a:lnTo>
                <a:lnTo>
                  <a:pt x="298" y="370"/>
                </a:lnTo>
                <a:lnTo>
                  <a:pt x="298" y="370"/>
                </a:lnTo>
                <a:lnTo>
                  <a:pt x="336" y="336"/>
                </a:lnTo>
                <a:lnTo>
                  <a:pt x="374" y="301"/>
                </a:lnTo>
                <a:lnTo>
                  <a:pt x="374" y="301"/>
                </a:lnTo>
                <a:lnTo>
                  <a:pt x="389" y="287"/>
                </a:lnTo>
                <a:lnTo>
                  <a:pt x="389" y="287"/>
                </a:lnTo>
                <a:lnTo>
                  <a:pt x="398" y="278"/>
                </a:lnTo>
                <a:lnTo>
                  <a:pt x="398" y="278"/>
                </a:lnTo>
                <a:lnTo>
                  <a:pt x="389" y="290"/>
                </a:lnTo>
                <a:lnTo>
                  <a:pt x="389" y="290"/>
                </a:lnTo>
                <a:lnTo>
                  <a:pt x="372" y="308"/>
                </a:lnTo>
                <a:lnTo>
                  <a:pt x="356" y="324"/>
                </a:lnTo>
                <a:lnTo>
                  <a:pt x="356" y="324"/>
                </a:lnTo>
                <a:lnTo>
                  <a:pt x="301" y="389"/>
                </a:lnTo>
                <a:lnTo>
                  <a:pt x="301" y="389"/>
                </a:lnTo>
                <a:lnTo>
                  <a:pt x="262" y="430"/>
                </a:lnTo>
                <a:lnTo>
                  <a:pt x="262" y="430"/>
                </a:lnTo>
                <a:lnTo>
                  <a:pt x="232" y="429"/>
                </a:lnTo>
                <a:lnTo>
                  <a:pt x="232" y="429"/>
                </a:lnTo>
                <a:close/>
                <a:moveTo>
                  <a:pt x="389" y="312"/>
                </a:moveTo>
                <a:lnTo>
                  <a:pt x="389" y="312"/>
                </a:lnTo>
                <a:lnTo>
                  <a:pt x="405" y="301"/>
                </a:lnTo>
                <a:lnTo>
                  <a:pt x="405" y="301"/>
                </a:lnTo>
                <a:lnTo>
                  <a:pt x="410" y="297"/>
                </a:lnTo>
                <a:lnTo>
                  <a:pt x="407" y="299"/>
                </a:lnTo>
                <a:lnTo>
                  <a:pt x="399" y="308"/>
                </a:lnTo>
                <a:lnTo>
                  <a:pt x="399" y="308"/>
                </a:lnTo>
                <a:lnTo>
                  <a:pt x="359" y="351"/>
                </a:lnTo>
                <a:lnTo>
                  <a:pt x="359" y="351"/>
                </a:lnTo>
                <a:lnTo>
                  <a:pt x="344" y="368"/>
                </a:lnTo>
                <a:lnTo>
                  <a:pt x="330" y="386"/>
                </a:lnTo>
                <a:lnTo>
                  <a:pt x="330" y="386"/>
                </a:lnTo>
                <a:lnTo>
                  <a:pt x="321" y="397"/>
                </a:lnTo>
                <a:lnTo>
                  <a:pt x="312" y="407"/>
                </a:lnTo>
                <a:lnTo>
                  <a:pt x="301" y="417"/>
                </a:lnTo>
                <a:lnTo>
                  <a:pt x="290" y="428"/>
                </a:lnTo>
                <a:lnTo>
                  <a:pt x="290" y="428"/>
                </a:lnTo>
                <a:lnTo>
                  <a:pt x="290" y="430"/>
                </a:lnTo>
                <a:lnTo>
                  <a:pt x="291" y="430"/>
                </a:lnTo>
                <a:lnTo>
                  <a:pt x="293" y="430"/>
                </a:lnTo>
                <a:lnTo>
                  <a:pt x="293" y="430"/>
                </a:lnTo>
                <a:lnTo>
                  <a:pt x="306" y="420"/>
                </a:lnTo>
                <a:lnTo>
                  <a:pt x="321" y="407"/>
                </a:lnTo>
                <a:lnTo>
                  <a:pt x="347" y="380"/>
                </a:lnTo>
                <a:lnTo>
                  <a:pt x="372" y="353"/>
                </a:lnTo>
                <a:lnTo>
                  <a:pt x="397" y="326"/>
                </a:lnTo>
                <a:lnTo>
                  <a:pt x="397" y="326"/>
                </a:lnTo>
                <a:lnTo>
                  <a:pt x="410" y="313"/>
                </a:lnTo>
                <a:lnTo>
                  <a:pt x="424" y="301"/>
                </a:lnTo>
                <a:lnTo>
                  <a:pt x="424" y="301"/>
                </a:lnTo>
                <a:lnTo>
                  <a:pt x="395" y="332"/>
                </a:lnTo>
                <a:lnTo>
                  <a:pt x="395" y="332"/>
                </a:lnTo>
                <a:lnTo>
                  <a:pt x="340" y="403"/>
                </a:lnTo>
                <a:lnTo>
                  <a:pt x="340" y="403"/>
                </a:lnTo>
                <a:lnTo>
                  <a:pt x="326" y="420"/>
                </a:lnTo>
                <a:lnTo>
                  <a:pt x="326" y="420"/>
                </a:lnTo>
                <a:lnTo>
                  <a:pt x="321" y="425"/>
                </a:lnTo>
                <a:lnTo>
                  <a:pt x="321" y="425"/>
                </a:lnTo>
                <a:lnTo>
                  <a:pt x="317" y="428"/>
                </a:lnTo>
                <a:lnTo>
                  <a:pt x="317" y="429"/>
                </a:lnTo>
                <a:lnTo>
                  <a:pt x="317" y="430"/>
                </a:lnTo>
                <a:lnTo>
                  <a:pt x="317" y="430"/>
                </a:lnTo>
                <a:lnTo>
                  <a:pt x="313" y="434"/>
                </a:lnTo>
                <a:lnTo>
                  <a:pt x="313" y="434"/>
                </a:lnTo>
                <a:lnTo>
                  <a:pt x="266" y="432"/>
                </a:lnTo>
                <a:lnTo>
                  <a:pt x="266" y="432"/>
                </a:lnTo>
                <a:lnTo>
                  <a:pt x="317" y="376"/>
                </a:lnTo>
                <a:lnTo>
                  <a:pt x="317" y="376"/>
                </a:lnTo>
                <a:lnTo>
                  <a:pt x="352" y="343"/>
                </a:lnTo>
                <a:lnTo>
                  <a:pt x="370" y="326"/>
                </a:lnTo>
                <a:lnTo>
                  <a:pt x="389" y="312"/>
                </a:lnTo>
                <a:lnTo>
                  <a:pt x="389" y="312"/>
                </a:lnTo>
                <a:close/>
                <a:moveTo>
                  <a:pt x="332" y="436"/>
                </a:moveTo>
                <a:lnTo>
                  <a:pt x="332" y="436"/>
                </a:lnTo>
                <a:lnTo>
                  <a:pt x="317" y="434"/>
                </a:lnTo>
                <a:lnTo>
                  <a:pt x="317" y="434"/>
                </a:lnTo>
                <a:lnTo>
                  <a:pt x="320" y="433"/>
                </a:lnTo>
                <a:lnTo>
                  <a:pt x="320" y="433"/>
                </a:lnTo>
                <a:lnTo>
                  <a:pt x="320" y="433"/>
                </a:lnTo>
                <a:lnTo>
                  <a:pt x="320" y="433"/>
                </a:lnTo>
                <a:lnTo>
                  <a:pt x="335" y="417"/>
                </a:lnTo>
                <a:lnTo>
                  <a:pt x="349" y="401"/>
                </a:lnTo>
                <a:lnTo>
                  <a:pt x="349" y="401"/>
                </a:lnTo>
                <a:lnTo>
                  <a:pt x="380" y="371"/>
                </a:lnTo>
                <a:lnTo>
                  <a:pt x="397" y="357"/>
                </a:lnTo>
                <a:lnTo>
                  <a:pt x="411" y="341"/>
                </a:lnTo>
                <a:lnTo>
                  <a:pt x="411" y="341"/>
                </a:lnTo>
                <a:lnTo>
                  <a:pt x="425" y="328"/>
                </a:lnTo>
                <a:lnTo>
                  <a:pt x="425" y="328"/>
                </a:lnTo>
                <a:lnTo>
                  <a:pt x="432" y="321"/>
                </a:lnTo>
                <a:lnTo>
                  <a:pt x="433" y="320"/>
                </a:lnTo>
                <a:lnTo>
                  <a:pt x="430" y="326"/>
                </a:lnTo>
                <a:lnTo>
                  <a:pt x="430" y="326"/>
                </a:lnTo>
                <a:lnTo>
                  <a:pt x="417" y="345"/>
                </a:lnTo>
                <a:lnTo>
                  <a:pt x="402" y="363"/>
                </a:lnTo>
                <a:lnTo>
                  <a:pt x="402" y="363"/>
                </a:lnTo>
                <a:lnTo>
                  <a:pt x="372" y="395"/>
                </a:lnTo>
                <a:lnTo>
                  <a:pt x="344" y="428"/>
                </a:lnTo>
                <a:lnTo>
                  <a:pt x="344" y="428"/>
                </a:lnTo>
                <a:lnTo>
                  <a:pt x="344" y="430"/>
                </a:lnTo>
                <a:lnTo>
                  <a:pt x="344" y="430"/>
                </a:lnTo>
                <a:lnTo>
                  <a:pt x="345" y="430"/>
                </a:lnTo>
                <a:lnTo>
                  <a:pt x="345" y="430"/>
                </a:lnTo>
                <a:lnTo>
                  <a:pt x="368" y="411"/>
                </a:lnTo>
                <a:lnTo>
                  <a:pt x="389" y="391"/>
                </a:lnTo>
                <a:lnTo>
                  <a:pt x="430" y="349"/>
                </a:lnTo>
                <a:lnTo>
                  <a:pt x="430" y="349"/>
                </a:lnTo>
                <a:lnTo>
                  <a:pt x="438" y="343"/>
                </a:lnTo>
                <a:lnTo>
                  <a:pt x="441" y="339"/>
                </a:lnTo>
                <a:lnTo>
                  <a:pt x="444" y="336"/>
                </a:lnTo>
                <a:lnTo>
                  <a:pt x="444" y="336"/>
                </a:lnTo>
                <a:lnTo>
                  <a:pt x="440" y="344"/>
                </a:lnTo>
                <a:lnTo>
                  <a:pt x="433" y="352"/>
                </a:lnTo>
                <a:lnTo>
                  <a:pt x="421" y="366"/>
                </a:lnTo>
                <a:lnTo>
                  <a:pt x="421" y="366"/>
                </a:lnTo>
                <a:lnTo>
                  <a:pt x="401" y="391"/>
                </a:lnTo>
                <a:lnTo>
                  <a:pt x="382" y="416"/>
                </a:lnTo>
                <a:lnTo>
                  <a:pt x="382" y="416"/>
                </a:lnTo>
                <a:lnTo>
                  <a:pt x="376" y="421"/>
                </a:lnTo>
                <a:lnTo>
                  <a:pt x="376" y="421"/>
                </a:lnTo>
                <a:lnTo>
                  <a:pt x="359" y="436"/>
                </a:lnTo>
                <a:lnTo>
                  <a:pt x="359" y="436"/>
                </a:lnTo>
                <a:lnTo>
                  <a:pt x="359" y="436"/>
                </a:lnTo>
                <a:lnTo>
                  <a:pt x="359" y="436"/>
                </a:lnTo>
                <a:lnTo>
                  <a:pt x="332" y="436"/>
                </a:lnTo>
                <a:lnTo>
                  <a:pt x="332" y="436"/>
                </a:lnTo>
                <a:close/>
                <a:moveTo>
                  <a:pt x="453" y="372"/>
                </a:moveTo>
                <a:lnTo>
                  <a:pt x="453" y="372"/>
                </a:lnTo>
                <a:lnTo>
                  <a:pt x="448" y="383"/>
                </a:lnTo>
                <a:lnTo>
                  <a:pt x="448" y="383"/>
                </a:lnTo>
                <a:lnTo>
                  <a:pt x="424" y="406"/>
                </a:lnTo>
                <a:lnTo>
                  <a:pt x="401" y="432"/>
                </a:lnTo>
                <a:lnTo>
                  <a:pt x="401" y="432"/>
                </a:lnTo>
                <a:lnTo>
                  <a:pt x="399" y="433"/>
                </a:lnTo>
                <a:lnTo>
                  <a:pt x="399" y="433"/>
                </a:lnTo>
                <a:lnTo>
                  <a:pt x="391" y="434"/>
                </a:lnTo>
                <a:lnTo>
                  <a:pt x="391" y="434"/>
                </a:lnTo>
                <a:lnTo>
                  <a:pt x="405" y="421"/>
                </a:lnTo>
                <a:lnTo>
                  <a:pt x="418" y="407"/>
                </a:lnTo>
                <a:lnTo>
                  <a:pt x="445" y="379"/>
                </a:lnTo>
                <a:lnTo>
                  <a:pt x="445" y="379"/>
                </a:lnTo>
                <a:lnTo>
                  <a:pt x="451" y="372"/>
                </a:lnTo>
                <a:lnTo>
                  <a:pt x="453" y="370"/>
                </a:lnTo>
                <a:lnTo>
                  <a:pt x="453" y="371"/>
                </a:lnTo>
                <a:lnTo>
                  <a:pt x="453" y="372"/>
                </a:lnTo>
                <a:lnTo>
                  <a:pt x="453" y="372"/>
                </a:lnTo>
                <a:close/>
                <a:moveTo>
                  <a:pt x="440" y="395"/>
                </a:moveTo>
                <a:lnTo>
                  <a:pt x="440" y="395"/>
                </a:lnTo>
                <a:lnTo>
                  <a:pt x="426" y="409"/>
                </a:lnTo>
                <a:lnTo>
                  <a:pt x="413" y="422"/>
                </a:lnTo>
                <a:lnTo>
                  <a:pt x="413" y="422"/>
                </a:lnTo>
                <a:lnTo>
                  <a:pt x="406" y="429"/>
                </a:lnTo>
                <a:lnTo>
                  <a:pt x="410" y="424"/>
                </a:lnTo>
                <a:lnTo>
                  <a:pt x="425" y="409"/>
                </a:lnTo>
                <a:lnTo>
                  <a:pt x="425" y="409"/>
                </a:lnTo>
                <a:lnTo>
                  <a:pt x="440" y="395"/>
                </a:lnTo>
                <a:lnTo>
                  <a:pt x="440" y="395"/>
                </a:lnTo>
                <a:close/>
                <a:moveTo>
                  <a:pt x="386" y="434"/>
                </a:moveTo>
                <a:lnTo>
                  <a:pt x="386" y="434"/>
                </a:lnTo>
                <a:lnTo>
                  <a:pt x="364" y="436"/>
                </a:lnTo>
                <a:lnTo>
                  <a:pt x="364" y="436"/>
                </a:lnTo>
                <a:lnTo>
                  <a:pt x="366" y="434"/>
                </a:lnTo>
                <a:lnTo>
                  <a:pt x="366" y="434"/>
                </a:lnTo>
                <a:lnTo>
                  <a:pt x="368" y="433"/>
                </a:lnTo>
                <a:lnTo>
                  <a:pt x="371" y="430"/>
                </a:lnTo>
                <a:lnTo>
                  <a:pt x="371" y="430"/>
                </a:lnTo>
                <a:lnTo>
                  <a:pt x="384" y="417"/>
                </a:lnTo>
                <a:lnTo>
                  <a:pt x="384" y="417"/>
                </a:lnTo>
                <a:lnTo>
                  <a:pt x="406" y="394"/>
                </a:lnTo>
                <a:lnTo>
                  <a:pt x="429" y="372"/>
                </a:lnTo>
                <a:lnTo>
                  <a:pt x="429" y="372"/>
                </a:lnTo>
                <a:lnTo>
                  <a:pt x="441" y="359"/>
                </a:lnTo>
                <a:lnTo>
                  <a:pt x="447" y="355"/>
                </a:lnTo>
                <a:lnTo>
                  <a:pt x="448" y="356"/>
                </a:lnTo>
                <a:lnTo>
                  <a:pt x="445" y="360"/>
                </a:lnTo>
                <a:lnTo>
                  <a:pt x="445" y="360"/>
                </a:lnTo>
                <a:lnTo>
                  <a:pt x="441" y="367"/>
                </a:lnTo>
                <a:lnTo>
                  <a:pt x="434" y="374"/>
                </a:lnTo>
                <a:lnTo>
                  <a:pt x="424" y="386"/>
                </a:lnTo>
                <a:lnTo>
                  <a:pt x="424" y="386"/>
                </a:lnTo>
                <a:lnTo>
                  <a:pt x="413" y="398"/>
                </a:lnTo>
                <a:lnTo>
                  <a:pt x="403" y="410"/>
                </a:lnTo>
                <a:lnTo>
                  <a:pt x="386" y="434"/>
                </a:lnTo>
                <a:lnTo>
                  <a:pt x="386" y="434"/>
                </a:lnTo>
                <a:close/>
                <a:moveTo>
                  <a:pt x="406" y="432"/>
                </a:moveTo>
                <a:lnTo>
                  <a:pt x="406" y="432"/>
                </a:lnTo>
                <a:lnTo>
                  <a:pt x="418" y="422"/>
                </a:lnTo>
                <a:lnTo>
                  <a:pt x="430" y="410"/>
                </a:lnTo>
                <a:lnTo>
                  <a:pt x="441" y="398"/>
                </a:lnTo>
                <a:lnTo>
                  <a:pt x="451" y="384"/>
                </a:lnTo>
                <a:lnTo>
                  <a:pt x="451" y="384"/>
                </a:lnTo>
                <a:lnTo>
                  <a:pt x="453" y="380"/>
                </a:lnTo>
                <a:lnTo>
                  <a:pt x="453" y="380"/>
                </a:lnTo>
                <a:lnTo>
                  <a:pt x="457" y="376"/>
                </a:lnTo>
                <a:lnTo>
                  <a:pt x="457" y="376"/>
                </a:lnTo>
                <a:lnTo>
                  <a:pt x="455" y="380"/>
                </a:lnTo>
                <a:lnTo>
                  <a:pt x="455" y="380"/>
                </a:lnTo>
                <a:lnTo>
                  <a:pt x="445" y="397"/>
                </a:lnTo>
                <a:lnTo>
                  <a:pt x="445" y="397"/>
                </a:lnTo>
                <a:lnTo>
                  <a:pt x="438" y="406"/>
                </a:lnTo>
                <a:lnTo>
                  <a:pt x="430" y="414"/>
                </a:lnTo>
                <a:lnTo>
                  <a:pt x="414" y="430"/>
                </a:lnTo>
                <a:lnTo>
                  <a:pt x="414" y="430"/>
                </a:lnTo>
                <a:lnTo>
                  <a:pt x="406" y="432"/>
                </a:lnTo>
                <a:lnTo>
                  <a:pt x="406" y="432"/>
                </a:lnTo>
                <a:close/>
                <a:moveTo>
                  <a:pt x="432" y="425"/>
                </a:moveTo>
                <a:lnTo>
                  <a:pt x="432" y="425"/>
                </a:lnTo>
                <a:lnTo>
                  <a:pt x="421" y="429"/>
                </a:lnTo>
                <a:lnTo>
                  <a:pt x="421" y="429"/>
                </a:lnTo>
                <a:lnTo>
                  <a:pt x="421" y="428"/>
                </a:lnTo>
                <a:lnTo>
                  <a:pt x="421" y="428"/>
                </a:lnTo>
                <a:lnTo>
                  <a:pt x="422" y="428"/>
                </a:lnTo>
                <a:lnTo>
                  <a:pt x="422" y="428"/>
                </a:lnTo>
                <a:lnTo>
                  <a:pt x="422" y="426"/>
                </a:lnTo>
                <a:lnTo>
                  <a:pt x="422" y="426"/>
                </a:lnTo>
                <a:lnTo>
                  <a:pt x="451" y="398"/>
                </a:lnTo>
                <a:lnTo>
                  <a:pt x="451" y="398"/>
                </a:lnTo>
                <a:lnTo>
                  <a:pt x="460" y="387"/>
                </a:lnTo>
                <a:lnTo>
                  <a:pt x="461" y="387"/>
                </a:lnTo>
                <a:lnTo>
                  <a:pt x="461" y="387"/>
                </a:lnTo>
                <a:lnTo>
                  <a:pt x="457" y="397"/>
                </a:lnTo>
                <a:lnTo>
                  <a:pt x="457" y="397"/>
                </a:lnTo>
                <a:lnTo>
                  <a:pt x="453" y="405"/>
                </a:lnTo>
                <a:lnTo>
                  <a:pt x="447" y="411"/>
                </a:lnTo>
                <a:lnTo>
                  <a:pt x="440" y="418"/>
                </a:lnTo>
                <a:lnTo>
                  <a:pt x="432" y="424"/>
                </a:lnTo>
                <a:lnTo>
                  <a:pt x="432" y="424"/>
                </a:lnTo>
                <a:lnTo>
                  <a:pt x="432" y="425"/>
                </a:lnTo>
                <a:lnTo>
                  <a:pt x="432" y="425"/>
                </a:lnTo>
                <a:close/>
                <a:moveTo>
                  <a:pt x="447" y="417"/>
                </a:moveTo>
                <a:lnTo>
                  <a:pt x="447" y="417"/>
                </a:lnTo>
                <a:lnTo>
                  <a:pt x="453" y="409"/>
                </a:lnTo>
                <a:lnTo>
                  <a:pt x="459" y="401"/>
                </a:lnTo>
                <a:lnTo>
                  <a:pt x="463" y="393"/>
                </a:lnTo>
                <a:lnTo>
                  <a:pt x="465" y="383"/>
                </a:lnTo>
                <a:lnTo>
                  <a:pt x="465" y="383"/>
                </a:lnTo>
                <a:lnTo>
                  <a:pt x="464" y="380"/>
                </a:lnTo>
                <a:lnTo>
                  <a:pt x="463" y="382"/>
                </a:lnTo>
                <a:lnTo>
                  <a:pt x="463" y="382"/>
                </a:lnTo>
                <a:lnTo>
                  <a:pt x="449" y="395"/>
                </a:lnTo>
                <a:lnTo>
                  <a:pt x="449" y="395"/>
                </a:lnTo>
                <a:lnTo>
                  <a:pt x="456" y="383"/>
                </a:lnTo>
                <a:lnTo>
                  <a:pt x="463" y="371"/>
                </a:lnTo>
                <a:lnTo>
                  <a:pt x="463" y="371"/>
                </a:lnTo>
                <a:lnTo>
                  <a:pt x="463" y="370"/>
                </a:lnTo>
                <a:lnTo>
                  <a:pt x="461" y="368"/>
                </a:lnTo>
                <a:lnTo>
                  <a:pt x="461" y="370"/>
                </a:lnTo>
                <a:lnTo>
                  <a:pt x="461" y="370"/>
                </a:lnTo>
                <a:lnTo>
                  <a:pt x="455" y="375"/>
                </a:lnTo>
                <a:lnTo>
                  <a:pt x="455" y="375"/>
                </a:lnTo>
                <a:lnTo>
                  <a:pt x="460" y="366"/>
                </a:lnTo>
                <a:lnTo>
                  <a:pt x="460" y="366"/>
                </a:lnTo>
                <a:lnTo>
                  <a:pt x="459" y="363"/>
                </a:lnTo>
                <a:lnTo>
                  <a:pt x="457" y="363"/>
                </a:lnTo>
                <a:lnTo>
                  <a:pt x="457" y="363"/>
                </a:lnTo>
                <a:lnTo>
                  <a:pt x="438" y="383"/>
                </a:lnTo>
                <a:lnTo>
                  <a:pt x="420" y="402"/>
                </a:lnTo>
                <a:lnTo>
                  <a:pt x="420" y="402"/>
                </a:lnTo>
                <a:lnTo>
                  <a:pt x="399" y="422"/>
                </a:lnTo>
                <a:lnTo>
                  <a:pt x="399" y="422"/>
                </a:lnTo>
                <a:lnTo>
                  <a:pt x="395" y="428"/>
                </a:lnTo>
                <a:lnTo>
                  <a:pt x="395" y="428"/>
                </a:lnTo>
                <a:lnTo>
                  <a:pt x="410" y="407"/>
                </a:lnTo>
                <a:lnTo>
                  <a:pt x="417" y="398"/>
                </a:lnTo>
                <a:lnTo>
                  <a:pt x="425" y="389"/>
                </a:lnTo>
                <a:lnTo>
                  <a:pt x="425" y="389"/>
                </a:lnTo>
                <a:lnTo>
                  <a:pt x="441" y="371"/>
                </a:lnTo>
                <a:lnTo>
                  <a:pt x="448" y="362"/>
                </a:lnTo>
                <a:lnTo>
                  <a:pt x="453" y="352"/>
                </a:lnTo>
                <a:lnTo>
                  <a:pt x="453" y="352"/>
                </a:lnTo>
                <a:lnTo>
                  <a:pt x="453" y="349"/>
                </a:lnTo>
                <a:lnTo>
                  <a:pt x="452" y="349"/>
                </a:lnTo>
                <a:lnTo>
                  <a:pt x="452" y="349"/>
                </a:lnTo>
                <a:lnTo>
                  <a:pt x="437" y="360"/>
                </a:lnTo>
                <a:lnTo>
                  <a:pt x="424" y="372"/>
                </a:lnTo>
                <a:lnTo>
                  <a:pt x="399" y="398"/>
                </a:lnTo>
                <a:lnTo>
                  <a:pt x="399" y="398"/>
                </a:lnTo>
                <a:lnTo>
                  <a:pt x="402" y="393"/>
                </a:lnTo>
                <a:lnTo>
                  <a:pt x="402" y="393"/>
                </a:lnTo>
                <a:lnTo>
                  <a:pt x="414" y="378"/>
                </a:lnTo>
                <a:lnTo>
                  <a:pt x="426" y="363"/>
                </a:lnTo>
                <a:lnTo>
                  <a:pt x="438" y="348"/>
                </a:lnTo>
                <a:lnTo>
                  <a:pt x="449" y="332"/>
                </a:lnTo>
                <a:lnTo>
                  <a:pt x="449" y="332"/>
                </a:lnTo>
                <a:lnTo>
                  <a:pt x="449" y="330"/>
                </a:lnTo>
                <a:lnTo>
                  <a:pt x="449" y="330"/>
                </a:lnTo>
                <a:lnTo>
                  <a:pt x="448" y="330"/>
                </a:lnTo>
                <a:lnTo>
                  <a:pt x="448" y="330"/>
                </a:lnTo>
                <a:lnTo>
                  <a:pt x="424" y="352"/>
                </a:lnTo>
                <a:lnTo>
                  <a:pt x="401" y="375"/>
                </a:lnTo>
                <a:lnTo>
                  <a:pt x="401" y="375"/>
                </a:lnTo>
                <a:lnTo>
                  <a:pt x="375" y="401"/>
                </a:lnTo>
                <a:lnTo>
                  <a:pt x="362" y="413"/>
                </a:lnTo>
                <a:lnTo>
                  <a:pt x="349" y="425"/>
                </a:lnTo>
                <a:lnTo>
                  <a:pt x="349" y="425"/>
                </a:lnTo>
                <a:lnTo>
                  <a:pt x="397" y="372"/>
                </a:lnTo>
                <a:lnTo>
                  <a:pt x="420" y="345"/>
                </a:lnTo>
                <a:lnTo>
                  <a:pt x="430" y="330"/>
                </a:lnTo>
                <a:lnTo>
                  <a:pt x="440" y="317"/>
                </a:lnTo>
                <a:lnTo>
                  <a:pt x="440" y="317"/>
                </a:lnTo>
                <a:lnTo>
                  <a:pt x="440" y="314"/>
                </a:lnTo>
                <a:lnTo>
                  <a:pt x="438" y="314"/>
                </a:lnTo>
                <a:lnTo>
                  <a:pt x="438" y="314"/>
                </a:lnTo>
                <a:lnTo>
                  <a:pt x="422" y="326"/>
                </a:lnTo>
                <a:lnTo>
                  <a:pt x="407" y="340"/>
                </a:lnTo>
                <a:lnTo>
                  <a:pt x="394" y="355"/>
                </a:lnTo>
                <a:lnTo>
                  <a:pt x="380" y="368"/>
                </a:lnTo>
                <a:lnTo>
                  <a:pt x="380" y="368"/>
                </a:lnTo>
                <a:lnTo>
                  <a:pt x="348" y="399"/>
                </a:lnTo>
                <a:lnTo>
                  <a:pt x="348" y="399"/>
                </a:lnTo>
                <a:lnTo>
                  <a:pt x="389" y="347"/>
                </a:lnTo>
                <a:lnTo>
                  <a:pt x="409" y="322"/>
                </a:lnTo>
                <a:lnTo>
                  <a:pt x="430" y="297"/>
                </a:lnTo>
                <a:lnTo>
                  <a:pt x="430" y="297"/>
                </a:lnTo>
                <a:lnTo>
                  <a:pt x="430" y="297"/>
                </a:lnTo>
                <a:lnTo>
                  <a:pt x="430" y="297"/>
                </a:lnTo>
                <a:lnTo>
                  <a:pt x="444" y="314"/>
                </a:lnTo>
                <a:lnTo>
                  <a:pt x="455" y="332"/>
                </a:lnTo>
                <a:lnTo>
                  <a:pt x="459" y="341"/>
                </a:lnTo>
                <a:lnTo>
                  <a:pt x="461" y="352"/>
                </a:lnTo>
                <a:lnTo>
                  <a:pt x="464" y="362"/>
                </a:lnTo>
                <a:lnTo>
                  <a:pt x="465" y="372"/>
                </a:lnTo>
                <a:lnTo>
                  <a:pt x="465" y="372"/>
                </a:lnTo>
                <a:lnTo>
                  <a:pt x="465" y="379"/>
                </a:lnTo>
                <a:lnTo>
                  <a:pt x="465" y="386"/>
                </a:lnTo>
                <a:lnTo>
                  <a:pt x="464" y="393"/>
                </a:lnTo>
                <a:lnTo>
                  <a:pt x="461" y="398"/>
                </a:lnTo>
                <a:lnTo>
                  <a:pt x="459" y="403"/>
                </a:lnTo>
                <a:lnTo>
                  <a:pt x="455" y="409"/>
                </a:lnTo>
                <a:lnTo>
                  <a:pt x="447" y="417"/>
                </a:lnTo>
                <a:lnTo>
                  <a:pt x="447" y="417"/>
                </a:lnTo>
                <a:close/>
                <a:moveTo>
                  <a:pt x="428" y="295"/>
                </a:moveTo>
                <a:lnTo>
                  <a:pt x="428" y="295"/>
                </a:lnTo>
                <a:lnTo>
                  <a:pt x="414" y="306"/>
                </a:lnTo>
                <a:lnTo>
                  <a:pt x="401" y="317"/>
                </a:lnTo>
                <a:lnTo>
                  <a:pt x="376" y="343"/>
                </a:lnTo>
                <a:lnTo>
                  <a:pt x="352" y="368"/>
                </a:lnTo>
                <a:lnTo>
                  <a:pt x="329" y="394"/>
                </a:lnTo>
                <a:lnTo>
                  <a:pt x="329" y="394"/>
                </a:lnTo>
                <a:lnTo>
                  <a:pt x="337" y="382"/>
                </a:lnTo>
                <a:lnTo>
                  <a:pt x="347" y="370"/>
                </a:lnTo>
                <a:lnTo>
                  <a:pt x="347" y="370"/>
                </a:lnTo>
                <a:lnTo>
                  <a:pt x="380" y="332"/>
                </a:lnTo>
                <a:lnTo>
                  <a:pt x="416" y="293"/>
                </a:lnTo>
                <a:lnTo>
                  <a:pt x="416" y="293"/>
                </a:lnTo>
                <a:lnTo>
                  <a:pt x="416" y="291"/>
                </a:lnTo>
                <a:lnTo>
                  <a:pt x="416" y="290"/>
                </a:lnTo>
                <a:lnTo>
                  <a:pt x="414" y="291"/>
                </a:lnTo>
                <a:lnTo>
                  <a:pt x="414" y="291"/>
                </a:lnTo>
                <a:lnTo>
                  <a:pt x="394" y="305"/>
                </a:lnTo>
                <a:lnTo>
                  <a:pt x="375" y="318"/>
                </a:lnTo>
                <a:lnTo>
                  <a:pt x="356" y="335"/>
                </a:lnTo>
                <a:lnTo>
                  <a:pt x="339" y="351"/>
                </a:lnTo>
                <a:lnTo>
                  <a:pt x="339" y="351"/>
                </a:lnTo>
                <a:lnTo>
                  <a:pt x="345" y="343"/>
                </a:lnTo>
                <a:lnTo>
                  <a:pt x="345" y="343"/>
                </a:lnTo>
                <a:lnTo>
                  <a:pt x="360" y="325"/>
                </a:lnTo>
                <a:lnTo>
                  <a:pt x="376" y="309"/>
                </a:lnTo>
                <a:lnTo>
                  <a:pt x="384" y="301"/>
                </a:lnTo>
                <a:lnTo>
                  <a:pt x="391" y="291"/>
                </a:lnTo>
                <a:lnTo>
                  <a:pt x="398" y="283"/>
                </a:lnTo>
                <a:lnTo>
                  <a:pt x="403" y="272"/>
                </a:lnTo>
                <a:lnTo>
                  <a:pt x="403" y="272"/>
                </a:lnTo>
                <a:lnTo>
                  <a:pt x="402" y="271"/>
                </a:lnTo>
                <a:lnTo>
                  <a:pt x="401" y="271"/>
                </a:lnTo>
                <a:lnTo>
                  <a:pt x="401" y="271"/>
                </a:lnTo>
                <a:lnTo>
                  <a:pt x="359" y="312"/>
                </a:lnTo>
                <a:lnTo>
                  <a:pt x="317" y="351"/>
                </a:lnTo>
                <a:lnTo>
                  <a:pt x="317" y="351"/>
                </a:lnTo>
                <a:lnTo>
                  <a:pt x="297" y="367"/>
                </a:lnTo>
                <a:lnTo>
                  <a:pt x="276" y="386"/>
                </a:lnTo>
                <a:lnTo>
                  <a:pt x="276" y="386"/>
                </a:lnTo>
                <a:lnTo>
                  <a:pt x="278" y="383"/>
                </a:lnTo>
                <a:lnTo>
                  <a:pt x="278" y="383"/>
                </a:lnTo>
                <a:lnTo>
                  <a:pt x="298" y="360"/>
                </a:lnTo>
                <a:lnTo>
                  <a:pt x="318" y="339"/>
                </a:lnTo>
                <a:lnTo>
                  <a:pt x="318" y="339"/>
                </a:lnTo>
                <a:lnTo>
                  <a:pt x="336" y="318"/>
                </a:lnTo>
                <a:lnTo>
                  <a:pt x="355" y="299"/>
                </a:lnTo>
                <a:lnTo>
                  <a:pt x="374" y="279"/>
                </a:lnTo>
                <a:lnTo>
                  <a:pt x="382" y="270"/>
                </a:lnTo>
                <a:lnTo>
                  <a:pt x="389" y="259"/>
                </a:lnTo>
                <a:lnTo>
                  <a:pt x="389" y="259"/>
                </a:lnTo>
                <a:lnTo>
                  <a:pt x="390" y="258"/>
                </a:lnTo>
                <a:lnTo>
                  <a:pt x="390" y="258"/>
                </a:lnTo>
                <a:lnTo>
                  <a:pt x="410" y="275"/>
                </a:lnTo>
                <a:lnTo>
                  <a:pt x="428" y="295"/>
                </a:lnTo>
                <a:lnTo>
                  <a:pt x="428" y="295"/>
                </a:lnTo>
                <a:close/>
                <a:moveTo>
                  <a:pt x="148" y="163"/>
                </a:moveTo>
                <a:lnTo>
                  <a:pt x="148" y="163"/>
                </a:lnTo>
                <a:lnTo>
                  <a:pt x="154" y="154"/>
                </a:lnTo>
                <a:lnTo>
                  <a:pt x="158" y="144"/>
                </a:lnTo>
                <a:lnTo>
                  <a:pt x="162" y="135"/>
                </a:lnTo>
                <a:lnTo>
                  <a:pt x="164" y="125"/>
                </a:lnTo>
                <a:lnTo>
                  <a:pt x="166" y="116"/>
                </a:lnTo>
                <a:lnTo>
                  <a:pt x="166" y="106"/>
                </a:lnTo>
                <a:lnTo>
                  <a:pt x="164" y="87"/>
                </a:lnTo>
                <a:lnTo>
                  <a:pt x="160" y="69"/>
                </a:lnTo>
                <a:lnTo>
                  <a:pt x="155" y="51"/>
                </a:lnTo>
                <a:lnTo>
                  <a:pt x="147" y="33"/>
                </a:lnTo>
                <a:lnTo>
                  <a:pt x="137" y="16"/>
                </a:lnTo>
                <a:lnTo>
                  <a:pt x="137" y="16"/>
                </a:lnTo>
                <a:lnTo>
                  <a:pt x="154" y="13"/>
                </a:lnTo>
                <a:lnTo>
                  <a:pt x="170" y="12"/>
                </a:lnTo>
                <a:lnTo>
                  <a:pt x="202" y="11"/>
                </a:lnTo>
                <a:lnTo>
                  <a:pt x="235" y="12"/>
                </a:lnTo>
                <a:lnTo>
                  <a:pt x="268" y="12"/>
                </a:lnTo>
                <a:lnTo>
                  <a:pt x="268" y="12"/>
                </a:lnTo>
                <a:lnTo>
                  <a:pt x="260" y="25"/>
                </a:lnTo>
                <a:lnTo>
                  <a:pt x="254" y="40"/>
                </a:lnTo>
                <a:lnTo>
                  <a:pt x="249" y="54"/>
                </a:lnTo>
                <a:lnTo>
                  <a:pt x="247" y="69"/>
                </a:lnTo>
                <a:lnTo>
                  <a:pt x="245" y="83"/>
                </a:lnTo>
                <a:lnTo>
                  <a:pt x="247" y="98"/>
                </a:lnTo>
                <a:lnTo>
                  <a:pt x="251" y="113"/>
                </a:lnTo>
                <a:lnTo>
                  <a:pt x="258" y="129"/>
                </a:lnTo>
                <a:lnTo>
                  <a:pt x="258" y="129"/>
                </a:lnTo>
                <a:lnTo>
                  <a:pt x="268" y="146"/>
                </a:lnTo>
                <a:lnTo>
                  <a:pt x="281" y="162"/>
                </a:lnTo>
                <a:lnTo>
                  <a:pt x="295" y="177"/>
                </a:lnTo>
                <a:lnTo>
                  <a:pt x="310" y="190"/>
                </a:lnTo>
                <a:lnTo>
                  <a:pt x="343" y="217"/>
                </a:lnTo>
                <a:lnTo>
                  <a:pt x="374" y="243"/>
                </a:lnTo>
                <a:lnTo>
                  <a:pt x="374" y="243"/>
                </a:lnTo>
                <a:lnTo>
                  <a:pt x="378" y="247"/>
                </a:lnTo>
                <a:lnTo>
                  <a:pt x="378" y="247"/>
                </a:lnTo>
                <a:lnTo>
                  <a:pt x="372" y="248"/>
                </a:lnTo>
                <a:lnTo>
                  <a:pt x="366" y="254"/>
                </a:lnTo>
                <a:lnTo>
                  <a:pt x="366" y="254"/>
                </a:lnTo>
                <a:lnTo>
                  <a:pt x="360" y="256"/>
                </a:lnTo>
                <a:lnTo>
                  <a:pt x="355" y="258"/>
                </a:lnTo>
                <a:lnTo>
                  <a:pt x="348" y="258"/>
                </a:lnTo>
                <a:lnTo>
                  <a:pt x="341" y="255"/>
                </a:lnTo>
                <a:lnTo>
                  <a:pt x="328" y="249"/>
                </a:lnTo>
                <a:lnTo>
                  <a:pt x="316" y="245"/>
                </a:lnTo>
                <a:lnTo>
                  <a:pt x="316" y="245"/>
                </a:lnTo>
                <a:lnTo>
                  <a:pt x="305" y="244"/>
                </a:lnTo>
                <a:lnTo>
                  <a:pt x="294" y="245"/>
                </a:lnTo>
                <a:lnTo>
                  <a:pt x="285" y="249"/>
                </a:lnTo>
                <a:lnTo>
                  <a:pt x="276" y="255"/>
                </a:lnTo>
                <a:lnTo>
                  <a:pt x="260" y="268"/>
                </a:lnTo>
                <a:lnTo>
                  <a:pt x="251" y="275"/>
                </a:lnTo>
                <a:lnTo>
                  <a:pt x="243" y="282"/>
                </a:lnTo>
                <a:lnTo>
                  <a:pt x="243" y="282"/>
                </a:lnTo>
                <a:lnTo>
                  <a:pt x="236" y="285"/>
                </a:lnTo>
                <a:lnTo>
                  <a:pt x="231" y="287"/>
                </a:lnTo>
                <a:lnTo>
                  <a:pt x="224" y="287"/>
                </a:lnTo>
                <a:lnTo>
                  <a:pt x="218" y="287"/>
                </a:lnTo>
                <a:lnTo>
                  <a:pt x="213" y="285"/>
                </a:lnTo>
                <a:lnTo>
                  <a:pt x="209" y="282"/>
                </a:lnTo>
                <a:lnTo>
                  <a:pt x="200" y="275"/>
                </a:lnTo>
                <a:lnTo>
                  <a:pt x="190" y="266"/>
                </a:lnTo>
                <a:lnTo>
                  <a:pt x="182" y="256"/>
                </a:lnTo>
                <a:lnTo>
                  <a:pt x="173" y="247"/>
                </a:lnTo>
                <a:lnTo>
                  <a:pt x="164" y="240"/>
                </a:lnTo>
                <a:lnTo>
                  <a:pt x="164" y="240"/>
                </a:lnTo>
                <a:lnTo>
                  <a:pt x="155" y="235"/>
                </a:lnTo>
                <a:lnTo>
                  <a:pt x="147" y="231"/>
                </a:lnTo>
                <a:lnTo>
                  <a:pt x="137" y="229"/>
                </a:lnTo>
                <a:lnTo>
                  <a:pt x="129" y="229"/>
                </a:lnTo>
                <a:lnTo>
                  <a:pt x="120" y="231"/>
                </a:lnTo>
                <a:lnTo>
                  <a:pt x="112" y="232"/>
                </a:lnTo>
                <a:lnTo>
                  <a:pt x="94" y="239"/>
                </a:lnTo>
                <a:lnTo>
                  <a:pt x="94" y="239"/>
                </a:lnTo>
                <a:lnTo>
                  <a:pt x="123" y="201"/>
                </a:lnTo>
                <a:lnTo>
                  <a:pt x="148" y="163"/>
                </a:lnTo>
                <a:lnTo>
                  <a:pt x="148" y="163"/>
                </a:lnTo>
                <a:close/>
                <a:moveTo>
                  <a:pt x="51" y="298"/>
                </a:moveTo>
                <a:lnTo>
                  <a:pt x="51" y="298"/>
                </a:lnTo>
                <a:lnTo>
                  <a:pt x="90" y="266"/>
                </a:lnTo>
                <a:lnTo>
                  <a:pt x="90" y="266"/>
                </a:lnTo>
                <a:lnTo>
                  <a:pt x="104" y="258"/>
                </a:lnTo>
                <a:lnTo>
                  <a:pt x="116" y="249"/>
                </a:lnTo>
                <a:lnTo>
                  <a:pt x="116" y="249"/>
                </a:lnTo>
                <a:lnTo>
                  <a:pt x="125" y="244"/>
                </a:lnTo>
                <a:lnTo>
                  <a:pt x="136" y="240"/>
                </a:lnTo>
                <a:lnTo>
                  <a:pt x="136" y="240"/>
                </a:lnTo>
                <a:lnTo>
                  <a:pt x="136" y="240"/>
                </a:lnTo>
                <a:lnTo>
                  <a:pt x="136" y="240"/>
                </a:lnTo>
                <a:lnTo>
                  <a:pt x="127" y="251"/>
                </a:lnTo>
                <a:lnTo>
                  <a:pt x="127" y="251"/>
                </a:lnTo>
                <a:lnTo>
                  <a:pt x="110" y="264"/>
                </a:lnTo>
                <a:lnTo>
                  <a:pt x="93" y="278"/>
                </a:lnTo>
                <a:lnTo>
                  <a:pt x="58" y="302"/>
                </a:lnTo>
                <a:lnTo>
                  <a:pt x="58" y="302"/>
                </a:lnTo>
                <a:lnTo>
                  <a:pt x="50" y="309"/>
                </a:lnTo>
                <a:lnTo>
                  <a:pt x="42" y="316"/>
                </a:lnTo>
                <a:lnTo>
                  <a:pt x="28" y="332"/>
                </a:lnTo>
                <a:lnTo>
                  <a:pt x="28" y="332"/>
                </a:lnTo>
                <a:lnTo>
                  <a:pt x="40" y="313"/>
                </a:lnTo>
                <a:lnTo>
                  <a:pt x="51" y="298"/>
                </a:lnTo>
                <a:lnTo>
                  <a:pt x="51" y="298"/>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PA_库_任意多边形 12"/>
          <p:cNvSpPr>
            <a:spLocks noEditPoints="1"/>
          </p:cNvSpPr>
          <p:nvPr>
            <p:custDataLst>
              <p:tags r:id="rId16"/>
            </p:custDataLst>
          </p:nvPr>
        </p:nvSpPr>
        <p:spPr bwMode="auto">
          <a:xfrm>
            <a:off x="6992984" y="2209062"/>
            <a:ext cx="633413" cy="1127125"/>
          </a:xfrm>
          <a:custGeom>
            <a:avLst/>
            <a:gdLst>
              <a:gd name="T0" fmla="*/ 235 w 399"/>
              <a:gd name="T1" fmla="*/ 1 h 710"/>
              <a:gd name="T2" fmla="*/ 110 w 399"/>
              <a:gd name="T3" fmla="*/ 25 h 710"/>
              <a:gd name="T4" fmla="*/ 18 w 399"/>
              <a:gd name="T5" fmla="*/ 135 h 710"/>
              <a:gd name="T6" fmla="*/ 27 w 399"/>
              <a:gd name="T7" fmla="*/ 341 h 710"/>
              <a:gd name="T8" fmla="*/ 141 w 399"/>
              <a:gd name="T9" fmla="*/ 505 h 710"/>
              <a:gd name="T10" fmla="*/ 152 w 399"/>
              <a:gd name="T11" fmla="*/ 618 h 710"/>
              <a:gd name="T12" fmla="*/ 196 w 399"/>
              <a:gd name="T13" fmla="*/ 709 h 710"/>
              <a:gd name="T14" fmla="*/ 250 w 399"/>
              <a:gd name="T15" fmla="*/ 672 h 710"/>
              <a:gd name="T16" fmla="*/ 277 w 399"/>
              <a:gd name="T17" fmla="*/ 488 h 710"/>
              <a:gd name="T18" fmla="*/ 383 w 399"/>
              <a:gd name="T19" fmla="*/ 299 h 710"/>
              <a:gd name="T20" fmla="*/ 393 w 399"/>
              <a:gd name="T21" fmla="*/ 148 h 710"/>
              <a:gd name="T22" fmla="*/ 210 w 399"/>
              <a:gd name="T23" fmla="*/ 698 h 710"/>
              <a:gd name="T24" fmla="*/ 188 w 399"/>
              <a:gd name="T25" fmla="*/ 673 h 710"/>
              <a:gd name="T26" fmla="*/ 219 w 399"/>
              <a:gd name="T27" fmla="*/ 695 h 710"/>
              <a:gd name="T28" fmla="*/ 189 w 399"/>
              <a:gd name="T29" fmla="*/ 663 h 710"/>
              <a:gd name="T30" fmla="*/ 241 w 399"/>
              <a:gd name="T31" fmla="*/ 645 h 710"/>
              <a:gd name="T32" fmla="*/ 241 w 399"/>
              <a:gd name="T33" fmla="*/ 633 h 710"/>
              <a:gd name="T34" fmla="*/ 245 w 399"/>
              <a:gd name="T35" fmla="*/ 634 h 710"/>
              <a:gd name="T36" fmla="*/ 149 w 399"/>
              <a:gd name="T37" fmla="*/ 282 h 710"/>
              <a:gd name="T38" fmla="*/ 189 w 399"/>
              <a:gd name="T39" fmla="*/ 263 h 710"/>
              <a:gd name="T40" fmla="*/ 249 w 399"/>
              <a:gd name="T41" fmla="*/ 268 h 710"/>
              <a:gd name="T42" fmla="*/ 248 w 399"/>
              <a:gd name="T43" fmla="*/ 314 h 710"/>
              <a:gd name="T44" fmla="*/ 226 w 399"/>
              <a:gd name="T45" fmla="*/ 549 h 710"/>
              <a:gd name="T46" fmla="*/ 199 w 399"/>
              <a:gd name="T47" fmla="*/ 476 h 710"/>
              <a:gd name="T48" fmla="*/ 153 w 399"/>
              <a:gd name="T49" fmla="*/ 209 h 710"/>
              <a:gd name="T50" fmla="*/ 225 w 399"/>
              <a:gd name="T51" fmla="*/ 208 h 710"/>
              <a:gd name="T52" fmla="*/ 225 w 399"/>
              <a:gd name="T53" fmla="*/ 228 h 710"/>
              <a:gd name="T54" fmla="*/ 368 w 399"/>
              <a:gd name="T55" fmla="*/ 308 h 710"/>
              <a:gd name="T56" fmla="*/ 275 w 399"/>
              <a:gd name="T57" fmla="*/ 460 h 710"/>
              <a:gd name="T58" fmla="*/ 243 w 399"/>
              <a:gd name="T59" fmla="*/ 595 h 710"/>
              <a:gd name="T60" fmla="*/ 254 w 399"/>
              <a:gd name="T61" fmla="*/ 340 h 710"/>
              <a:gd name="T62" fmla="*/ 296 w 399"/>
              <a:gd name="T63" fmla="*/ 290 h 710"/>
              <a:gd name="T64" fmla="*/ 285 w 399"/>
              <a:gd name="T65" fmla="*/ 267 h 710"/>
              <a:gd name="T66" fmla="*/ 281 w 399"/>
              <a:gd name="T67" fmla="*/ 259 h 710"/>
              <a:gd name="T68" fmla="*/ 293 w 399"/>
              <a:gd name="T69" fmla="*/ 216 h 710"/>
              <a:gd name="T70" fmla="*/ 245 w 399"/>
              <a:gd name="T71" fmla="*/ 256 h 710"/>
              <a:gd name="T72" fmla="*/ 242 w 399"/>
              <a:gd name="T73" fmla="*/ 201 h 710"/>
              <a:gd name="T74" fmla="*/ 212 w 399"/>
              <a:gd name="T75" fmla="*/ 208 h 710"/>
              <a:gd name="T76" fmla="*/ 202 w 399"/>
              <a:gd name="T77" fmla="*/ 252 h 710"/>
              <a:gd name="T78" fmla="*/ 169 w 399"/>
              <a:gd name="T79" fmla="*/ 206 h 710"/>
              <a:gd name="T80" fmla="*/ 138 w 399"/>
              <a:gd name="T81" fmla="*/ 204 h 710"/>
              <a:gd name="T82" fmla="*/ 158 w 399"/>
              <a:gd name="T83" fmla="*/ 244 h 710"/>
              <a:gd name="T84" fmla="*/ 106 w 399"/>
              <a:gd name="T85" fmla="*/ 225 h 710"/>
              <a:gd name="T86" fmla="*/ 83 w 399"/>
              <a:gd name="T87" fmla="*/ 247 h 710"/>
              <a:gd name="T88" fmla="*/ 134 w 399"/>
              <a:gd name="T89" fmla="*/ 279 h 710"/>
              <a:gd name="T90" fmla="*/ 188 w 399"/>
              <a:gd name="T91" fmla="*/ 484 h 710"/>
              <a:gd name="T92" fmla="*/ 167 w 399"/>
              <a:gd name="T93" fmla="*/ 596 h 710"/>
              <a:gd name="T94" fmla="*/ 117 w 399"/>
              <a:gd name="T95" fmla="*/ 443 h 710"/>
              <a:gd name="T96" fmla="*/ 18 w 399"/>
              <a:gd name="T97" fmla="*/ 282 h 710"/>
              <a:gd name="T98" fmla="*/ 37 w 399"/>
              <a:gd name="T99" fmla="*/ 121 h 710"/>
              <a:gd name="T100" fmla="*/ 145 w 399"/>
              <a:gd name="T101" fmla="*/ 24 h 710"/>
              <a:gd name="T102" fmla="*/ 306 w 399"/>
              <a:gd name="T103" fmla="*/ 35 h 710"/>
              <a:gd name="T104" fmla="*/ 385 w 399"/>
              <a:gd name="T105" fmla="*/ 177 h 710"/>
              <a:gd name="T106" fmla="*/ 283 w 399"/>
              <a:gd name="T107" fmla="*/ 282 h 710"/>
              <a:gd name="T108" fmla="*/ 266 w 399"/>
              <a:gd name="T109" fmla="*/ 248 h 710"/>
              <a:gd name="T110" fmla="*/ 283 w 399"/>
              <a:gd name="T111" fmla="*/ 240 h 710"/>
              <a:gd name="T112" fmla="*/ 111 w 399"/>
              <a:gd name="T113" fmla="*/ 255 h 710"/>
              <a:gd name="T114" fmla="*/ 106 w 399"/>
              <a:gd name="T115" fmla="*/ 239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9" h="710">
                <a:moveTo>
                  <a:pt x="339" y="46"/>
                </a:moveTo>
                <a:lnTo>
                  <a:pt x="339" y="46"/>
                </a:lnTo>
                <a:lnTo>
                  <a:pt x="329" y="36"/>
                </a:lnTo>
                <a:lnTo>
                  <a:pt x="316" y="28"/>
                </a:lnTo>
                <a:lnTo>
                  <a:pt x="304" y="21"/>
                </a:lnTo>
                <a:lnTo>
                  <a:pt x="292" y="15"/>
                </a:lnTo>
                <a:lnTo>
                  <a:pt x="279" y="11"/>
                </a:lnTo>
                <a:lnTo>
                  <a:pt x="264" y="7"/>
                </a:lnTo>
                <a:lnTo>
                  <a:pt x="250" y="2"/>
                </a:lnTo>
                <a:lnTo>
                  <a:pt x="235" y="1"/>
                </a:lnTo>
                <a:lnTo>
                  <a:pt x="222" y="0"/>
                </a:lnTo>
                <a:lnTo>
                  <a:pt x="207" y="0"/>
                </a:lnTo>
                <a:lnTo>
                  <a:pt x="192" y="1"/>
                </a:lnTo>
                <a:lnTo>
                  <a:pt x="177" y="2"/>
                </a:lnTo>
                <a:lnTo>
                  <a:pt x="164" y="5"/>
                </a:lnTo>
                <a:lnTo>
                  <a:pt x="149" y="9"/>
                </a:lnTo>
                <a:lnTo>
                  <a:pt x="135" y="13"/>
                </a:lnTo>
                <a:lnTo>
                  <a:pt x="123" y="19"/>
                </a:lnTo>
                <a:lnTo>
                  <a:pt x="123" y="19"/>
                </a:lnTo>
                <a:lnTo>
                  <a:pt x="110" y="25"/>
                </a:lnTo>
                <a:lnTo>
                  <a:pt x="98" y="34"/>
                </a:lnTo>
                <a:lnTo>
                  <a:pt x="86" y="42"/>
                </a:lnTo>
                <a:lnTo>
                  <a:pt x="75" y="51"/>
                </a:lnTo>
                <a:lnTo>
                  <a:pt x="64" y="62"/>
                </a:lnTo>
                <a:lnTo>
                  <a:pt x="54" y="73"/>
                </a:lnTo>
                <a:lnTo>
                  <a:pt x="46" y="83"/>
                </a:lnTo>
                <a:lnTo>
                  <a:pt x="38" y="96"/>
                </a:lnTo>
                <a:lnTo>
                  <a:pt x="30" y="109"/>
                </a:lnTo>
                <a:lnTo>
                  <a:pt x="25" y="121"/>
                </a:lnTo>
                <a:lnTo>
                  <a:pt x="18" y="135"/>
                </a:lnTo>
                <a:lnTo>
                  <a:pt x="14" y="148"/>
                </a:lnTo>
                <a:lnTo>
                  <a:pt x="6" y="177"/>
                </a:lnTo>
                <a:lnTo>
                  <a:pt x="2" y="205"/>
                </a:lnTo>
                <a:lnTo>
                  <a:pt x="2" y="205"/>
                </a:lnTo>
                <a:lnTo>
                  <a:pt x="0" y="229"/>
                </a:lnTo>
                <a:lnTo>
                  <a:pt x="2" y="252"/>
                </a:lnTo>
                <a:lnTo>
                  <a:pt x="6" y="275"/>
                </a:lnTo>
                <a:lnTo>
                  <a:pt x="11" y="298"/>
                </a:lnTo>
                <a:lnTo>
                  <a:pt x="18" y="320"/>
                </a:lnTo>
                <a:lnTo>
                  <a:pt x="27" y="341"/>
                </a:lnTo>
                <a:lnTo>
                  <a:pt x="38" y="362"/>
                </a:lnTo>
                <a:lnTo>
                  <a:pt x="52" y="380"/>
                </a:lnTo>
                <a:lnTo>
                  <a:pt x="52" y="380"/>
                </a:lnTo>
                <a:lnTo>
                  <a:pt x="71" y="405"/>
                </a:lnTo>
                <a:lnTo>
                  <a:pt x="90" y="428"/>
                </a:lnTo>
                <a:lnTo>
                  <a:pt x="108" y="452"/>
                </a:lnTo>
                <a:lnTo>
                  <a:pt x="126" y="476"/>
                </a:lnTo>
                <a:lnTo>
                  <a:pt x="126" y="476"/>
                </a:lnTo>
                <a:lnTo>
                  <a:pt x="134" y="490"/>
                </a:lnTo>
                <a:lnTo>
                  <a:pt x="141" y="505"/>
                </a:lnTo>
                <a:lnTo>
                  <a:pt x="146" y="520"/>
                </a:lnTo>
                <a:lnTo>
                  <a:pt x="149" y="534"/>
                </a:lnTo>
                <a:lnTo>
                  <a:pt x="152" y="551"/>
                </a:lnTo>
                <a:lnTo>
                  <a:pt x="153" y="565"/>
                </a:lnTo>
                <a:lnTo>
                  <a:pt x="154" y="598"/>
                </a:lnTo>
                <a:lnTo>
                  <a:pt x="154" y="598"/>
                </a:lnTo>
                <a:lnTo>
                  <a:pt x="153" y="599"/>
                </a:lnTo>
                <a:lnTo>
                  <a:pt x="152" y="603"/>
                </a:lnTo>
                <a:lnTo>
                  <a:pt x="152" y="603"/>
                </a:lnTo>
                <a:lnTo>
                  <a:pt x="152" y="618"/>
                </a:lnTo>
                <a:lnTo>
                  <a:pt x="153" y="636"/>
                </a:lnTo>
                <a:lnTo>
                  <a:pt x="154" y="653"/>
                </a:lnTo>
                <a:lnTo>
                  <a:pt x="158" y="671"/>
                </a:lnTo>
                <a:lnTo>
                  <a:pt x="162" y="679"/>
                </a:lnTo>
                <a:lnTo>
                  <a:pt x="165" y="686"/>
                </a:lnTo>
                <a:lnTo>
                  <a:pt x="171" y="692"/>
                </a:lnTo>
                <a:lnTo>
                  <a:pt x="175" y="698"/>
                </a:lnTo>
                <a:lnTo>
                  <a:pt x="181" y="703"/>
                </a:lnTo>
                <a:lnTo>
                  <a:pt x="188" y="707"/>
                </a:lnTo>
                <a:lnTo>
                  <a:pt x="196" y="709"/>
                </a:lnTo>
                <a:lnTo>
                  <a:pt x="206" y="710"/>
                </a:lnTo>
                <a:lnTo>
                  <a:pt x="206" y="710"/>
                </a:lnTo>
                <a:lnTo>
                  <a:pt x="215" y="710"/>
                </a:lnTo>
                <a:lnTo>
                  <a:pt x="222" y="707"/>
                </a:lnTo>
                <a:lnTo>
                  <a:pt x="230" y="704"/>
                </a:lnTo>
                <a:lnTo>
                  <a:pt x="235" y="699"/>
                </a:lnTo>
                <a:lnTo>
                  <a:pt x="241" y="694"/>
                </a:lnTo>
                <a:lnTo>
                  <a:pt x="245" y="687"/>
                </a:lnTo>
                <a:lnTo>
                  <a:pt x="248" y="680"/>
                </a:lnTo>
                <a:lnTo>
                  <a:pt x="250" y="672"/>
                </a:lnTo>
                <a:lnTo>
                  <a:pt x="254" y="655"/>
                </a:lnTo>
                <a:lnTo>
                  <a:pt x="256" y="636"/>
                </a:lnTo>
                <a:lnTo>
                  <a:pt x="256" y="603"/>
                </a:lnTo>
                <a:lnTo>
                  <a:pt x="256" y="603"/>
                </a:lnTo>
                <a:lnTo>
                  <a:pt x="257" y="599"/>
                </a:lnTo>
                <a:lnTo>
                  <a:pt x="257" y="599"/>
                </a:lnTo>
                <a:lnTo>
                  <a:pt x="262" y="555"/>
                </a:lnTo>
                <a:lnTo>
                  <a:pt x="266" y="532"/>
                </a:lnTo>
                <a:lnTo>
                  <a:pt x="272" y="510"/>
                </a:lnTo>
                <a:lnTo>
                  <a:pt x="277" y="488"/>
                </a:lnTo>
                <a:lnTo>
                  <a:pt x="285" y="468"/>
                </a:lnTo>
                <a:lnTo>
                  <a:pt x="295" y="448"/>
                </a:lnTo>
                <a:lnTo>
                  <a:pt x="307" y="428"/>
                </a:lnTo>
                <a:lnTo>
                  <a:pt x="307" y="428"/>
                </a:lnTo>
                <a:lnTo>
                  <a:pt x="327" y="397"/>
                </a:lnTo>
                <a:lnTo>
                  <a:pt x="349" y="366"/>
                </a:lnTo>
                <a:lnTo>
                  <a:pt x="358" y="351"/>
                </a:lnTo>
                <a:lnTo>
                  <a:pt x="368" y="335"/>
                </a:lnTo>
                <a:lnTo>
                  <a:pt x="376" y="317"/>
                </a:lnTo>
                <a:lnTo>
                  <a:pt x="383" y="299"/>
                </a:lnTo>
                <a:lnTo>
                  <a:pt x="383" y="299"/>
                </a:lnTo>
                <a:lnTo>
                  <a:pt x="388" y="285"/>
                </a:lnTo>
                <a:lnTo>
                  <a:pt x="391" y="268"/>
                </a:lnTo>
                <a:lnTo>
                  <a:pt x="395" y="251"/>
                </a:lnTo>
                <a:lnTo>
                  <a:pt x="396" y="235"/>
                </a:lnTo>
                <a:lnTo>
                  <a:pt x="397" y="217"/>
                </a:lnTo>
                <a:lnTo>
                  <a:pt x="399" y="200"/>
                </a:lnTo>
                <a:lnTo>
                  <a:pt x="397" y="183"/>
                </a:lnTo>
                <a:lnTo>
                  <a:pt x="396" y="166"/>
                </a:lnTo>
                <a:lnTo>
                  <a:pt x="393" y="148"/>
                </a:lnTo>
                <a:lnTo>
                  <a:pt x="389" y="132"/>
                </a:lnTo>
                <a:lnTo>
                  <a:pt x="384" y="116"/>
                </a:lnTo>
                <a:lnTo>
                  <a:pt x="378" y="101"/>
                </a:lnTo>
                <a:lnTo>
                  <a:pt x="370" y="86"/>
                </a:lnTo>
                <a:lnTo>
                  <a:pt x="361" y="71"/>
                </a:lnTo>
                <a:lnTo>
                  <a:pt x="351" y="58"/>
                </a:lnTo>
                <a:lnTo>
                  <a:pt x="339" y="46"/>
                </a:lnTo>
                <a:lnTo>
                  <a:pt x="339" y="46"/>
                </a:lnTo>
                <a:close/>
                <a:moveTo>
                  <a:pt x="210" y="698"/>
                </a:moveTo>
                <a:lnTo>
                  <a:pt x="210" y="698"/>
                </a:lnTo>
                <a:lnTo>
                  <a:pt x="203" y="698"/>
                </a:lnTo>
                <a:lnTo>
                  <a:pt x="196" y="698"/>
                </a:lnTo>
                <a:lnTo>
                  <a:pt x="191" y="695"/>
                </a:lnTo>
                <a:lnTo>
                  <a:pt x="187" y="692"/>
                </a:lnTo>
                <a:lnTo>
                  <a:pt x="181" y="688"/>
                </a:lnTo>
                <a:lnTo>
                  <a:pt x="179" y="684"/>
                </a:lnTo>
                <a:lnTo>
                  <a:pt x="172" y="673"/>
                </a:lnTo>
                <a:lnTo>
                  <a:pt x="172" y="673"/>
                </a:lnTo>
                <a:lnTo>
                  <a:pt x="180" y="673"/>
                </a:lnTo>
                <a:lnTo>
                  <a:pt x="188" y="673"/>
                </a:lnTo>
                <a:lnTo>
                  <a:pt x="204" y="673"/>
                </a:lnTo>
                <a:lnTo>
                  <a:pt x="221" y="672"/>
                </a:lnTo>
                <a:lnTo>
                  <a:pt x="229" y="673"/>
                </a:lnTo>
                <a:lnTo>
                  <a:pt x="237" y="675"/>
                </a:lnTo>
                <a:lnTo>
                  <a:pt x="237" y="675"/>
                </a:lnTo>
                <a:lnTo>
                  <a:pt x="238" y="675"/>
                </a:lnTo>
                <a:lnTo>
                  <a:pt x="238" y="675"/>
                </a:lnTo>
                <a:lnTo>
                  <a:pt x="233" y="683"/>
                </a:lnTo>
                <a:lnTo>
                  <a:pt x="227" y="691"/>
                </a:lnTo>
                <a:lnTo>
                  <a:pt x="219" y="695"/>
                </a:lnTo>
                <a:lnTo>
                  <a:pt x="210" y="698"/>
                </a:lnTo>
                <a:lnTo>
                  <a:pt x="210" y="698"/>
                </a:lnTo>
                <a:close/>
                <a:moveTo>
                  <a:pt x="241" y="664"/>
                </a:moveTo>
                <a:lnTo>
                  <a:pt x="241" y="664"/>
                </a:lnTo>
                <a:lnTo>
                  <a:pt x="239" y="664"/>
                </a:lnTo>
                <a:lnTo>
                  <a:pt x="239" y="664"/>
                </a:lnTo>
                <a:lnTo>
                  <a:pt x="231" y="661"/>
                </a:lnTo>
                <a:lnTo>
                  <a:pt x="223" y="661"/>
                </a:lnTo>
                <a:lnTo>
                  <a:pt x="206" y="661"/>
                </a:lnTo>
                <a:lnTo>
                  <a:pt x="189" y="663"/>
                </a:lnTo>
                <a:lnTo>
                  <a:pt x="181" y="663"/>
                </a:lnTo>
                <a:lnTo>
                  <a:pt x="173" y="661"/>
                </a:lnTo>
                <a:lnTo>
                  <a:pt x="173" y="661"/>
                </a:lnTo>
                <a:lnTo>
                  <a:pt x="171" y="661"/>
                </a:lnTo>
                <a:lnTo>
                  <a:pt x="169" y="663"/>
                </a:lnTo>
                <a:lnTo>
                  <a:pt x="169" y="663"/>
                </a:lnTo>
                <a:lnTo>
                  <a:pt x="165" y="642"/>
                </a:lnTo>
                <a:lnTo>
                  <a:pt x="165" y="642"/>
                </a:lnTo>
                <a:lnTo>
                  <a:pt x="203" y="644"/>
                </a:lnTo>
                <a:lnTo>
                  <a:pt x="241" y="645"/>
                </a:lnTo>
                <a:lnTo>
                  <a:pt x="241" y="645"/>
                </a:lnTo>
                <a:lnTo>
                  <a:pt x="243" y="645"/>
                </a:lnTo>
                <a:lnTo>
                  <a:pt x="243" y="645"/>
                </a:lnTo>
                <a:lnTo>
                  <a:pt x="242" y="655"/>
                </a:lnTo>
                <a:lnTo>
                  <a:pt x="241" y="664"/>
                </a:lnTo>
                <a:lnTo>
                  <a:pt x="241" y="664"/>
                </a:lnTo>
                <a:close/>
                <a:moveTo>
                  <a:pt x="245" y="634"/>
                </a:moveTo>
                <a:lnTo>
                  <a:pt x="245" y="634"/>
                </a:lnTo>
                <a:lnTo>
                  <a:pt x="241" y="633"/>
                </a:lnTo>
                <a:lnTo>
                  <a:pt x="241" y="633"/>
                </a:lnTo>
                <a:lnTo>
                  <a:pt x="203" y="632"/>
                </a:lnTo>
                <a:lnTo>
                  <a:pt x="164" y="630"/>
                </a:lnTo>
                <a:lnTo>
                  <a:pt x="164" y="630"/>
                </a:lnTo>
                <a:lnTo>
                  <a:pt x="164" y="609"/>
                </a:lnTo>
                <a:lnTo>
                  <a:pt x="164" y="609"/>
                </a:lnTo>
                <a:lnTo>
                  <a:pt x="184" y="609"/>
                </a:lnTo>
                <a:lnTo>
                  <a:pt x="204" y="609"/>
                </a:lnTo>
                <a:lnTo>
                  <a:pt x="245" y="607"/>
                </a:lnTo>
                <a:lnTo>
                  <a:pt x="245" y="607"/>
                </a:lnTo>
                <a:lnTo>
                  <a:pt x="245" y="634"/>
                </a:lnTo>
                <a:lnTo>
                  <a:pt x="245" y="634"/>
                </a:lnTo>
                <a:close/>
                <a:moveTo>
                  <a:pt x="195" y="436"/>
                </a:moveTo>
                <a:lnTo>
                  <a:pt x="195" y="436"/>
                </a:lnTo>
                <a:lnTo>
                  <a:pt x="188" y="397"/>
                </a:lnTo>
                <a:lnTo>
                  <a:pt x="179" y="358"/>
                </a:lnTo>
                <a:lnTo>
                  <a:pt x="173" y="337"/>
                </a:lnTo>
                <a:lnTo>
                  <a:pt x="167" y="318"/>
                </a:lnTo>
                <a:lnTo>
                  <a:pt x="158" y="299"/>
                </a:lnTo>
                <a:lnTo>
                  <a:pt x="149" y="282"/>
                </a:lnTo>
                <a:lnTo>
                  <a:pt x="149" y="282"/>
                </a:lnTo>
                <a:lnTo>
                  <a:pt x="144" y="271"/>
                </a:lnTo>
                <a:lnTo>
                  <a:pt x="144" y="271"/>
                </a:lnTo>
                <a:lnTo>
                  <a:pt x="150" y="268"/>
                </a:lnTo>
                <a:lnTo>
                  <a:pt x="157" y="263"/>
                </a:lnTo>
                <a:lnTo>
                  <a:pt x="164" y="258"/>
                </a:lnTo>
                <a:lnTo>
                  <a:pt x="168" y="251"/>
                </a:lnTo>
                <a:lnTo>
                  <a:pt x="168" y="251"/>
                </a:lnTo>
                <a:lnTo>
                  <a:pt x="179" y="259"/>
                </a:lnTo>
                <a:lnTo>
                  <a:pt x="184" y="262"/>
                </a:lnTo>
                <a:lnTo>
                  <a:pt x="189" y="263"/>
                </a:lnTo>
                <a:lnTo>
                  <a:pt x="189" y="263"/>
                </a:lnTo>
                <a:lnTo>
                  <a:pt x="198" y="264"/>
                </a:lnTo>
                <a:lnTo>
                  <a:pt x="206" y="262"/>
                </a:lnTo>
                <a:lnTo>
                  <a:pt x="214" y="259"/>
                </a:lnTo>
                <a:lnTo>
                  <a:pt x="221" y="254"/>
                </a:lnTo>
                <a:lnTo>
                  <a:pt x="221" y="254"/>
                </a:lnTo>
                <a:lnTo>
                  <a:pt x="226" y="259"/>
                </a:lnTo>
                <a:lnTo>
                  <a:pt x="233" y="264"/>
                </a:lnTo>
                <a:lnTo>
                  <a:pt x="241" y="267"/>
                </a:lnTo>
                <a:lnTo>
                  <a:pt x="249" y="268"/>
                </a:lnTo>
                <a:lnTo>
                  <a:pt x="249" y="268"/>
                </a:lnTo>
                <a:lnTo>
                  <a:pt x="249" y="277"/>
                </a:lnTo>
                <a:lnTo>
                  <a:pt x="249" y="277"/>
                </a:lnTo>
                <a:lnTo>
                  <a:pt x="250" y="279"/>
                </a:lnTo>
                <a:lnTo>
                  <a:pt x="253" y="283"/>
                </a:lnTo>
                <a:lnTo>
                  <a:pt x="258" y="289"/>
                </a:lnTo>
                <a:lnTo>
                  <a:pt x="258" y="289"/>
                </a:lnTo>
                <a:lnTo>
                  <a:pt x="254" y="297"/>
                </a:lnTo>
                <a:lnTo>
                  <a:pt x="250" y="305"/>
                </a:lnTo>
                <a:lnTo>
                  <a:pt x="248" y="314"/>
                </a:lnTo>
                <a:lnTo>
                  <a:pt x="245" y="324"/>
                </a:lnTo>
                <a:lnTo>
                  <a:pt x="245" y="324"/>
                </a:lnTo>
                <a:lnTo>
                  <a:pt x="241" y="345"/>
                </a:lnTo>
                <a:lnTo>
                  <a:pt x="238" y="367"/>
                </a:lnTo>
                <a:lnTo>
                  <a:pt x="237" y="389"/>
                </a:lnTo>
                <a:lnTo>
                  <a:pt x="235" y="410"/>
                </a:lnTo>
                <a:lnTo>
                  <a:pt x="235" y="410"/>
                </a:lnTo>
                <a:lnTo>
                  <a:pt x="233" y="456"/>
                </a:lnTo>
                <a:lnTo>
                  <a:pt x="230" y="503"/>
                </a:lnTo>
                <a:lnTo>
                  <a:pt x="226" y="549"/>
                </a:lnTo>
                <a:lnTo>
                  <a:pt x="225" y="595"/>
                </a:lnTo>
                <a:lnTo>
                  <a:pt x="225" y="595"/>
                </a:lnTo>
                <a:lnTo>
                  <a:pt x="189" y="596"/>
                </a:lnTo>
                <a:lnTo>
                  <a:pt x="189" y="596"/>
                </a:lnTo>
                <a:lnTo>
                  <a:pt x="194" y="578"/>
                </a:lnTo>
                <a:lnTo>
                  <a:pt x="196" y="557"/>
                </a:lnTo>
                <a:lnTo>
                  <a:pt x="199" y="537"/>
                </a:lnTo>
                <a:lnTo>
                  <a:pt x="200" y="517"/>
                </a:lnTo>
                <a:lnTo>
                  <a:pt x="200" y="497"/>
                </a:lnTo>
                <a:lnTo>
                  <a:pt x="199" y="476"/>
                </a:lnTo>
                <a:lnTo>
                  <a:pt x="198" y="456"/>
                </a:lnTo>
                <a:lnTo>
                  <a:pt x="195" y="436"/>
                </a:lnTo>
                <a:lnTo>
                  <a:pt x="195" y="436"/>
                </a:lnTo>
                <a:close/>
                <a:moveTo>
                  <a:pt x="156" y="223"/>
                </a:moveTo>
                <a:lnTo>
                  <a:pt x="156" y="223"/>
                </a:lnTo>
                <a:lnTo>
                  <a:pt x="152" y="217"/>
                </a:lnTo>
                <a:lnTo>
                  <a:pt x="152" y="217"/>
                </a:lnTo>
                <a:lnTo>
                  <a:pt x="150" y="214"/>
                </a:lnTo>
                <a:lnTo>
                  <a:pt x="150" y="212"/>
                </a:lnTo>
                <a:lnTo>
                  <a:pt x="153" y="209"/>
                </a:lnTo>
                <a:lnTo>
                  <a:pt x="157" y="208"/>
                </a:lnTo>
                <a:lnTo>
                  <a:pt x="157" y="208"/>
                </a:lnTo>
                <a:lnTo>
                  <a:pt x="160" y="213"/>
                </a:lnTo>
                <a:lnTo>
                  <a:pt x="161" y="218"/>
                </a:lnTo>
                <a:lnTo>
                  <a:pt x="161" y="218"/>
                </a:lnTo>
                <a:lnTo>
                  <a:pt x="162" y="229"/>
                </a:lnTo>
                <a:lnTo>
                  <a:pt x="162" y="229"/>
                </a:lnTo>
                <a:lnTo>
                  <a:pt x="156" y="223"/>
                </a:lnTo>
                <a:lnTo>
                  <a:pt x="156" y="223"/>
                </a:lnTo>
                <a:close/>
                <a:moveTo>
                  <a:pt x="225" y="208"/>
                </a:moveTo>
                <a:lnTo>
                  <a:pt x="225" y="208"/>
                </a:lnTo>
                <a:lnTo>
                  <a:pt x="226" y="205"/>
                </a:lnTo>
                <a:lnTo>
                  <a:pt x="227" y="204"/>
                </a:lnTo>
                <a:lnTo>
                  <a:pt x="229" y="204"/>
                </a:lnTo>
                <a:lnTo>
                  <a:pt x="229" y="205"/>
                </a:lnTo>
                <a:lnTo>
                  <a:pt x="230" y="209"/>
                </a:lnTo>
                <a:lnTo>
                  <a:pt x="230" y="213"/>
                </a:lnTo>
                <a:lnTo>
                  <a:pt x="230" y="213"/>
                </a:lnTo>
                <a:lnTo>
                  <a:pt x="227" y="220"/>
                </a:lnTo>
                <a:lnTo>
                  <a:pt x="225" y="228"/>
                </a:lnTo>
                <a:lnTo>
                  <a:pt x="225" y="228"/>
                </a:lnTo>
                <a:lnTo>
                  <a:pt x="222" y="233"/>
                </a:lnTo>
                <a:lnTo>
                  <a:pt x="222" y="233"/>
                </a:lnTo>
                <a:lnTo>
                  <a:pt x="221" y="228"/>
                </a:lnTo>
                <a:lnTo>
                  <a:pt x="221" y="228"/>
                </a:lnTo>
                <a:lnTo>
                  <a:pt x="221" y="223"/>
                </a:lnTo>
                <a:lnTo>
                  <a:pt x="222" y="217"/>
                </a:lnTo>
                <a:lnTo>
                  <a:pt x="225" y="208"/>
                </a:lnTo>
                <a:lnTo>
                  <a:pt x="225" y="208"/>
                </a:lnTo>
                <a:close/>
                <a:moveTo>
                  <a:pt x="368" y="308"/>
                </a:moveTo>
                <a:lnTo>
                  <a:pt x="368" y="308"/>
                </a:lnTo>
                <a:lnTo>
                  <a:pt x="360" y="326"/>
                </a:lnTo>
                <a:lnTo>
                  <a:pt x="350" y="344"/>
                </a:lnTo>
                <a:lnTo>
                  <a:pt x="339" y="360"/>
                </a:lnTo>
                <a:lnTo>
                  <a:pt x="329" y="378"/>
                </a:lnTo>
                <a:lnTo>
                  <a:pt x="304" y="410"/>
                </a:lnTo>
                <a:lnTo>
                  <a:pt x="293" y="426"/>
                </a:lnTo>
                <a:lnTo>
                  <a:pt x="283" y="444"/>
                </a:lnTo>
                <a:lnTo>
                  <a:pt x="283" y="444"/>
                </a:lnTo>
                <a:lnTo>
                  <a:pt x="275" y="460"/>
                </a:lnTo>
                <a:lnTo>
                  <a:pt x="268" y="478"/>
                </a:lnTo>
                <a:lnTo>
                  <a:pt x="262" y="495"/>
                </a:lnTo>
                <a:lnTo>
                  <a:pt x="257" y="514"/>
                </a:lnTo>
                <a:lnTo>
                  <a:pt x="252" y="552"/>
                </a:lnTo>
                <a:lnTo>
                  <a:pt x="248" y="588"/>
                </a:lnTo>
                <a:lnTo>
                  <a:pt x="248" y="588"/>
                </a:lnTo>
                <a:lnTo>
                  <a:pt x="245" y="591"/>
                </a:lnTo>
                <a:lnTo>
                  <a:pt x="243" y="594"/>
                </a:lnTo>
                <a:lnTo>
                  <a:pt x="243" y="594"/>
                </a:lnTo>
                <a:lnTo>
                  <a:pt x="243" y="595"/>
                </a:lnTo>
                <a:lnTo>
                  <a:pt x="243" y="595"/>
                </a:lnTo>
                <a:lnTo>
                  <a:pt x="237" y="595"/>
                </a:lnTo>
                <a:lnTo>
                  <a:pt x="237" y="595"/>
                </a:lnTo>
                <a:lnTo>
                  <a:pt x="238" y="553"/>
                </a:lnTo>
                <a:lnTo>
                  <a:pt x="241" y="510"/>
                </a:lnTo>
                <a:lnTo>
                  <a:pt x="246" y="425"/>
                </a:lnTo>
                <a:lnTo>
                  <a:pt x="246" y="425"/>
                </a:lnTo>
                <a:lnTo>
                  <a:pt x="249" y="382"/>
                </a:lnTo>
                <a:lnTo>
                  <a:pt x="252" y="360"/>
                </a:lnTo>
                <a:lnTo>
                  <a:pt x="254" y="340"/>
                </a:lnTo>
                <a:lnTo>
                  <a:pt x="254" y="340"/>
                </a:lnTo>
                <a:lnTo>
                  <a:pt x="257" y="326"/>
                </a:lnTo>
                <a:lnTo>
                  <a:pt x="260" y="314"/>
                </a:lnTo>
                <a:lnTo>
                  <a:pt x="264" y="304"/>
                </a:lnTo>
                <a:lnTo>
                  <a:pt x="270" y="294"/>
                </a:lnTo>
                <a:lnTo>
                  <a:pt x="270" y="294"/>
                </a:lnTo>
                <a:lnTo>
                  <a:pt x="280" y="294"/>
                </a:lnTo>
                <a:lnTo>
                  <a:pt x="289" y="294"/>
                </a:lnTo>
                <a:lnTo>
                  <a:pt x="293" y="291"/>
                </a:lnTo>
                <a:lnTo>
                  <a:pt x="296" y="290"/>
                </a:lnTo>
                <a:lnTo>
                  <a:pt x="299" y="286"/>
                </a:lnTo>
                <a:lnTo>
                  <a:pt x="300" y="282"/>
                </a:lnTo>
                <a:lnTo>
                  <a:pt x="300" y="282"/>
                </a:lnTo>
                <a:lnTo>
                  <a:pt x="300" y="277"/>
                </a:lnTo>
                <a:lnTo>
                  <a:pt x="300" y="271"/>
                </a:lnTo>
                <a:lnTo>
                  <a:pt x="297" y="267"/>
                </a:lnTo>
                <a:lnTo>
                  <a:pt x="295" y="266"/>
                </a:lnTo>
                <a:lnTo>
                  <a:pt x="292" y="266"/>
                </a:lnTo>
                <a:lnTo>
                  <a:pt x="292" y="266"/>
                </a:lnTo>
                <a:lnTo>
                  <a:pt x="285" y="267"/>
                </a:lnTo>
                <a:lnTo>
                  <a:pt x="279" y="270"/>
                </a:lnTo>
                <a:lnTo>
                  <a:pt x="272" y="275"/>
                </a:lnTo>
                <a:lnTo>
                  <a:pt x="266" y="279"/>
                </a:lnTo>
                <a:lnTo>
                  <a:pt x="266" y="279"/>
                </a:lnTo>
                <a:lnTo>
                  <a:pt x="264" y="278"/>
                </a:lnTo>
                <a:lnTo>
                  <a:pt x="262" y="275"/>
                </a:lnTo>
                <a:lnTo>
                  <a:pt x="261" y="268"/>
                </a:lnTo>
                <a:lnTo>
                  <a:pt x="261" y="268"/>
                </a:lnTo>
                <a:lnTo>
                  <a:pt x="272" y="264"/>
                </a:lnTo>
                <a:lnTo>
                  <a:pt x="281" y="259"/>
                </a:lnTo>
                <a:lnTo>
                  <a:pt x="289" y="251"/>
                </a:lnTo>
                <a:lnTo>
                  <a:pt x="295" y="241"/>
                </a:lnTo>
                <a:lnTo>
                  <a:pt x="295" y="241"/>
                </a:lnTo>
                <a:lnTo>
                  <a:pt x="297" y="235"/>
                </a:lnTo>
                <a:lnTo>
                  <a:pt x="299" y="228"/>
                </a:lnTo>
                <a:lnTo>
                  <a:pt x="299" y="224"/>
                </a:lnTo>
                <a:lnTo>
                  <a:pt x="299" y="220"/>
                </a:lnTo>
                <a:lnTo>
                  <a:pt x="296" y="217"/>
                </a:lnTo>
                <a:lnTo>
                  <a:pt x="293" y="216"/>
                </a:lnTo>
                <a:lnTo>
                  <a:pt x="293" y="216"/>
                </a:lnTo>
                <a:lnTo>
                  <a:pt x="285" y="214"/>
                </a:lnTo>
                <a:lnTo>
                  <a:pt x="279" y="216"/>
                </a:lnTo>
                <a:lnTo>
                  <a:pt x="273" y="220"/>
                </a:lnTo>
                <a:lnTo>
                  <a:pt x="266" y="225"/>
                </a:lnTo>
                <a:lnTo>
                  <a:pt x="262" y="232"/>
                </a:lnTo>
                <a:lnTo>
                  <a:pt x="257" y="240"/>
                </a:lnTo>
                <a:lnTo>
                  <a:pt x="254" y="248"/>
                </a:lnTo>
                <a:lnTo>
                  <a:pt x="252" y="258"/>
                </a:lnTo>
                <a:lnTo>
                  <a:pt x="252" y="258"/>
                </a:lnTo>
                <a:lnTo>
                  <a:pt x="245" y="256"/>
                </a:lnTo>
                <a:lnTo>
                  <a:pt x="239" y="254"/>
                </a:lnTo>
                <a:lnTo>
                  <a:pt x="233" y="251"/>
                </a:lnTo>
                <a:lnTo>
                  <a:pt x="229" y="245"/>
                </a:lnTo>
                <a:lnTo>
                  <a:pt x="229" y="245"/>
                </a:lnTo>
                <a:lnTo>
                  <a:pt x="234" y="237"/>
                </a:lnTo>
                <a:lnTo>
                  <a:pt x="239" y="227"/>
                </a:lnTo>
                <a:lnTo>
                  <a:pt x="242" y="217"/>
                </a:lnTo>
                <a:lnTo>
                  <a:pt x="243" y="208"/>
                </a:lnTo>
                <a:lnTo>
                  <a:pt x="243" y="208"/>
                </a:lnTo>
                <a:lnTo>
                  <a:pt x="242" y="201"/>
                </a:lnTo>
                <a:lnTo>
                  <a:pt x="239" y="196"/>
                </a:lnTo>
                <a:lnTo>
                  <a:pt x="238" y="193"/>
                </a:lnTo>
                <a:lnTo>
                  <a:pt x="235" y="190"/>
                </a:lnTo>
                <a:lnTo>
                  <a:pt x="233" y="189"/>
                </a:lnTo>
                <a:lnTo>
                  <a:pt x="230" y="189"/>
                </a:lnTo>
                <a:lnTo>
                  <a:pt x="230" y="189"/>
                </a:lnTo>
                <a:lnTo>
                  <a:pt x="223" y="191"/>
                </a:lnTo>
                <a:lnTo>
                  <a:pt x="218" y="196"/>
                </a:lnTo>
                <a:lnTo>
                  <a:pt x="214" y="201"/>
                </a:lnTo>
                <a:lnTo>
                  <a:pt x="212" y="208"/>
                </a:lnTo>
                <a:lnTo>
                  <a:pt x="212" y="208"/>
                </a:lnTo>
                <a:lnTo>
                  <a:pt x="210" y="217"/>
                </a:lnTo>
                <a:lnTo>
                  <a:pt x="210" y="227"/>
                </a:lnTo>
                <a:lnTo>
                  <a:pt x="211" y="236"/>
                </a:lnTo>
                <a:lnTo>
                  <a:pt x="214" y="244"/>
                </a:lnTo>
                <a:lnTo>
                  <a:pt x="214" y="244"/>
                </a:lnTo>
                <a:lnTo>
                  <a:pt x="211" y="247"/>
                </a:lnTo>
                <a:lnTo>
                  <a:pt x="211" y="247"/>
                </a:lnTo>
                <a:lnTo>
                  <a:pt x="207" y="251"/>
                </a:lnTo>
                <a:lnTo>
                  <a:pt x="202" y="252"/>
                </a:lnTo>
                <a:lnTo>
                  <a:pt x="198" y="252"/>
                </a:lnTo>
                <a:lnTo>
                  <a:pt x="192" y="251"/>
                </a:lnTo>
                <a:lnTo>
                  <a:pt x="183" y="247"/>
                </a:lnTo>
                <a:lnTo>
                  <a:pt x="172" y="239"/>
                </a:lnTo>
                <a:lnTo>
                  <a:pt x="172" y="239"/>
                </a:lnTo>
                <a:lnTo>
                  <a:pt x="173" y="231"/>
                </a:lnTo>
                <a:lnTo>
                  <a:pt x="173" y="223"/>
                </a:lnTo>
                <a:lnTo>
                  <a:pt x="173" y="223"/>
                </a:lnTo>
                <a:lnTo>
                  <a:pt x="172" y="214"/>
                </a:lnTo>
                <a:lnTo>
                  <a:pt x="169" y="206"/>
                </a:lnTo>
                <a:lnTo>
                  <a:pt x="165" y="200"/>
                </a:lnTo>
                <a:lnTo>
                  <a:pt x="160" y="194"/>
                </a:lnTo>
                <a:lnTo>
                  <a:pt x="160" y="194"/>
                </a:lnTo>
                <a:lnTo>
                  <a:pt x="157" y="193"/>
                </a:lnTo>
                <a:lnTo>
                  <a:pt x="153" y="191"/>
                </a:lnTo>
                <a:lnTo>
                  <a:pt x="146" y="194"/>
                </a:lnTo>
                <a:lnTo>
                  <a:pt x="141" y="198"/>
                </a:lnTo>
                <a:lnTo>
                  <a:pt x="138" y="201"/>
                </a:lnTo>
                <a:lnTo>
                  <a:pt x="138" y="204"/>
                </a:lnTo>
                <a:lnTo>
                  <a:pt x="138" y="204"/>
                </a:lnTo>
                <a:lnTo>
                  <a:pt x="137" y="208"/>
                </a:lnTo>
                <a:lnTo>
                  <a:pt x="138" y="212"/>
                </a:lnTo>
                <a:lnTo>
                  <a:pt x="141" y="220"/>
                </a:lnTo>
                <a:lnTo>
                  <a:pt x="145" y="228"/>
                </a:lnTo>
                <a:lnTo>
                  <a:pt x="150" y="235"/>
                </a:lnTo>
                <a:lnTo>
                  <a:pt x="150" y="235"/>
                </a:lnTo>
                <a:lnTo>
                  <a:pt x="160" y="244"/>
                </a:lnTo>
                <a:lnTo>
                  <a:pt x="160" y="244"/>
                </a:lnTo>
                <a:lnTo>
                  <a:pt x="158" y="244"/>
                </a:lnTo>
                <a:lnTo>
                  <a:pt x="158" y="244"/>
                </a:lnTo>
                <a:lnTo>
                  <a:pt x="154" y="251"/>
                </a:lnTo>
                <a:lnTo>
                  <a:pt x="150" y="255"/>
                </a:lnTo>
                <a:lnTo>
                  <a:pt x="144" y="259"/>
                </a:lnTo>
                <a:lnTo>
                  <a:pt x="137" y="260"/>
                </a:lnTo>
                <a:lnTo>
                  <a:pt x="137" y="260"/>
                </a:lnTo>
                <a:lnTo>
                  <a:pt x="129" y="245"/>
                </a:lnTo>
                <a:lnTo>
                  <a:pt x="123" y="239"/>
                </a:lnTo>
                <a:lnTo>
                  <a:pt x="118" y="233"/>
                </a:lnTo>
                <a:lnTo>
                  <a:pt x="111" y="228"/>
                </a:lnTo>
                <a:lnTo>
                  <a:pt x="106" y="225"/>
                </a:lnTo>
                <a:lnTo>
                  <a:pt x="99" y="224"/>
                </a:lnTo>
                <a:lnTo>
                  <a:pt x="92" y="224"/>
                </a:lnTo>
                <a:lnTo>
                  <a:pt x="92" y="224"/>
                </a:lnTo>
                <a:lnTo>
                  <a:pt x="90" y="225"/>
                </a:lnTo>
                <a:lnTo>
                  <a:pt x="87" y="228"/>
                </a:lnTo>
                <a:lnTo>
                  <a:pt x="83" y="233"/>
                </a:lnTo>
                <a:lnTo>
                  <a:pt x="81" y="240"/>
                </a:lnTo>
                <a:lnTo>
                  <a:pt x="81" y="243"/>
                </a:lnTo>
                <a:lnTo>
                  <a:pt x="83" y="247"/>
                </a:lnTo>
                <a:lnTo>
                  <a:pt x="83" y="247"/>
                </a:lnTo>
                <a:lnTo>
                  <a:pt x="86" y="252"/>
                </a:lnTo>
                <a:lnTo>
                  <a:pt x="90" y="256"/>
                </a:lnTo>
                <a:lnTo>
                  <a:pt x="99" y="263"/>
                </a:lnTo>
                <a:lnTo>
                  <a:pt x="110" y="267"/>
                </a:lnTo>
                <a:lnTo>
                  <a:pt x="121" y="271"/>
                </a:lnTo>
                <a:lnTo>
                  <a:pt x="121" y="271"/>
                </a:lnTo>
                <a:lnTo>
                  <a:pt x="130" y="272"/>
                </a:lnTo>
                <a:lnTo>
                  <a:pt x="130" y="272"/>
                </a:lnTo>
                <a:lnTo>
                  <a:pt x="134" y="279"/>
                </a:lnTo>
                <a:lnTo>
                  <a:pt x="134" y="279"/>
                </a:lnTo>
                <a:lnTo>
                  <a:pt x="142" y="295"/>
                </a:lnTo>
                <a:lnTo>
                  <a:pt x="150" y="313"/>
                </a:lnTo>
                <a:lnTo>
                  <a:pt x="157" y="329"/>
                </a:lnTo>
                <a:lnTo>
                  <a:pt x="162" y="348"/>
                </a:lnTo>
                <a:lnTo>
                  <a:pt x="172" y="383"/>
                </a:lnTo>
                <a:lnTo>
                  <a:pt x="180" y="420"/>
                </a:lnTo>
                <a:lnTo>
                  <a:pt x="180" y="420"/>
                </a:lnTo>
                <a:lnTo>
                  <a:pt x="184" y="441"/>
                </a:lnTo>
                <a:lnTo>
                  <a:pt x="187" y="463"/>
                </a:lnTo>
                <a:lnTo>
                  <a:pt x="188" y="484"/>
                </a:lnTo>
                <a:lnTo>
                  <a:pt x="188" y="507"/>
                </a:lnTo>
                <a:lnTo>
                  <a:pt x="187" y="529"/>
                </a:lnTo>
                <a:lnTo>
                  <a:pt x="185" y="551"/>
                </a:lnTo>
                <a:lnTo>
                  <a:pt x="183" y="572"/>
                </a:lnTo>
                <a:lnTo>
                  <a:pt x="177" y="594"/>
                </a:lnTo>
                <a:lnTo>
                  <a:pt x="177" y="594"/>
                </a:lnTo>
                <a:lnTo>
                  <a:pt x="177" y="596"/>
                </a:lnTo>
                <a:lnTo>
                  <a:pt x="177" y="596"/>
                </a:lnTo>
                <a:lnTo>
                  <a:pt x="167" y="596"/>
                </a:lnTo>
                <a:lnTo>
                  <a:pt x="167" y="596"/>
                </a:lnTo>
                <a:lnTo>
                  <a:pt x="167" y="578"/>
                </a:lnTo>
                <a:lnTo>
                  <a:pt x="165" y="560"/>
                </a:lnTo>
                <a:lnTo>
                  <a:pt x="162" y="542"/>
                </a:lnTo>
                <a:lnTo>
                  <a:pt x="158" y="525"/>
                </a:lnTo>
                <a:lnTo>
                  <a:pt x="153" y="507"/>
                </a:lnTo>
                <a:lnTo>
                  <a:pt x="146" y="491"/>
                </a:lnTo>
                <a:lnTo>
                  <a:pt x="138" y="475"/>
                </a:lnTo>
                <a:lnTo>
                  <a:pt x="129" y="459"/>
                </a:lnTo>
                <a:lnTo>
                  <a:pt x="129" y="459"/>
                </a:lnTo>
                <a:lnTo>
                  <a:pt x="117" y="443"/>
                </a:lnTo>
                <a:lnTo>
                  <a:pt x="104" y="426"/>
                </a:lnTo>
                <a:lnTo>
                  <a:pt x="79" y="395"/>
                </a:lnTo>
                <a:lnTo>
                  <a:pt x="65" y="379"/>
                </a:lnTo>
                <a:lnTo>
                  <a:pt x="54" y="363"/>
                </a:lnTo>
                <a:lnTo>
                  <a:pt x="44" y="345"/>
                </a:lnTo>
                <a:lnTo>
                  <a:pt x="34" y="328"/>
                </a:lnTo>
                <a:lnTo>
                  <a:pt x="34" y="328"/>
                </a:lnTo>
                <a:lnTo>
                  <a:pt x="27" y="313"/>
                </a:lnTo>
                <a:lnTo>
                  <a:pt x="22" y="297"/>
                </a:lnTo>
                <a:lnTo>
                  <a:pt x="18" y="282"/>
                </a:lnTo>
                <a:lnTo>
                  <a:pt x="15" y="266"/>
                </a:lnTo>
                <a:lnTo>
                  <a:pt x="13" y="250"/>
                </a:lnTo>
                <a:lnTo>
                  <a:pt x="13" y="232"/>
                </a:lnTo>
                <a:lnTo>
                  <a:pt x="13" y="216"/>
                </a:lnTo>
                <a:lnTo>
                  <a:pt x="14" y="200"/>
                </a:lnTo>
                <a:lnTo>
                  <a:pt x="17" y="183"/>
                </a:lnTo>
                <a:lnTo>
                  <a:pt x="21" y="167"/>
                </a:lnTo>
                <a:lnTo>
                  <a:pt x="25" y="151"/>
                </a:lnTo>
                <a:lnTo>
                  <a:pt x="30" y="136"/>
                </a:lnTo>
                <a:lnTo>
                  <a:pt x="37" y="121"/>
                </a:lnTo>
                <a:lnTo>
                  <a:pt x="45" y="106"/>
                </a:lnTo>
                <a:lnTo>
                  <a:pt x="54" y="93"/>
                </a:lnTo>
                <a:lnTo>
                  <a:pt x="64" y="79"/>
                </a:lnTo>
                <a:lnTo>
                  <a:pt x="64" y="79"/>
                </a:lnTo>
                <a:lnTo>
                  <a:pt x="75" y="67"/>
                </a:lnTo>
                <a:lnTo>
                  <a:pt x="87" y="56"/>
                </a:lnTo>
                <a:lnTo>
                  <a:pt x="100" y="46"/>
                </a:lnTo>
                <a:lnTo>
                  <a:pt x="114" y="38"/>
                </a:lnTo>
                <a:lnTo>
                  <a:pt x="129" y="29"/>
                </a:lnTo>
                <a:lnTo>
                  <a:pt x="145" y="24"/>
                </a:lnTo>
                <a:lnTo>
                  <a:pt x="160" y="19"/>
                </a:lnTo>
                <a:lnTo>
                  <a:pt x="176" y="15"/>
                </a:lnTo>
                <a:lnTo>
                  <a:pt x="192" y="13"/>
                </a:lnTo>
                <a:lnTo>
                  <a:pt x="208" y="12"/>
                </a:lnTo>
                <a:lnTo>
                  <a:pt x="226" y="12"/>
                </a:lnTo>
                <a:lnTo>
                  <a:pt x="242" y="15"/>
                </a:lnTo>
                <a:lnTo>
                  <a:pt x="258" y="17"/>
                </a:lnTo>
                <a:lnTo>
                  <a:pt x="275" y="21"/>
                </a:lnTo>
                <a:lnTo>
                  <a:pt x="289" y="28"/>
                </a:lnTo>
                <a:lnTo>
                  <a:pt x="306" y="35"/>
                </a:lnTo>
                <a:lnTo>
                  <a:pt x="306" y="35"/>
                </a:lnTo>
                <a:lnTo>
                  <a:pt x="322" y="46"/>
                </a:lnTo>
                <a:lnTo>
                  <a:pt x="335" y="58"/>
                </a:lnTo>
                <a:lnTo>
                  <a:pt x="347" y="71"/>
                </a:lnTo>
                <a:lnTo>
                  <a:pt x="358" y="88"/>
                </a:lnTo>
                <a:lnTo>
                  <a:pt x="366" y="104"/>
                </a:lnTo>
                <a:lnTo>
                  <a:pt x="373" y="121"/>
                </a:lnTo>
                <a:lnTo>
                  <a:pt x="378" y="139"/>
                </a:lnTo>
                <a:lnTo>
                  <a:pt x="383" y="158"/>
                </a:lnTo>
                <a:lnTo>
                  <a:pt x="385" y="177"/>
                </a:lnTo>
                <a:lnTo>
                  <a:pt x="387" y="197"/>
                </a:lnTo>
                <a:lnTo>
                  <a:pt x="385" y="216"/>
                </a:lnTo>
                <a:lnTo>
                  <a:pt x="384" y="235"/>
                </a:lnTo>
                <a:lnTo>
                  <a:pt x="381" y="255"/>
                </a:lnTo>
                <a:lnTo>
                  <a:pt x="377" y="272"/>
                </a:lnTo>
                <a:lnTo>
                  <a:pt x="373" y="291"/>
                </a:lnTo>
                <a:lnTo>
                  <a:pt x="368" y="308"/>
                </a:lnTo>
                <a:lnTo>
                  <a:pt x="368" y="308"/>
                </a:lnTo>
                <a:close/>
                <a:moveTo>
                  <a:pt x="283" y="282"/>
                </a:moveTo>
                <a:lnTo>
                  <a:pt x="283" y="282"/>
                </a:lnTo>
                <a:lnTo>
                  <a:pt x="284" y="281"/>
                </a:lnTo>
                <a:lnTo>
                  <a:pt x="284" y="281"/>
                </a:lnTo>
                <a:lnTo>
                  <a:pt x="287" y="279"/>
                </a:lnTo>
                <a:lnTo>
                  <a:pt x="288" y="279"/>
                </a:lnTo>
                <a:lnTo>
                  <a:pt x="287" y="281"/>
                </a:lnTo>
                <a:lnTo>
                  <a:pt x="283" y="282"/>
                </a:lnTo>
                <a:lnTo>
                  <a:pt x="283" y="282"/>
                </a:lnTo>
                <a:close/>
                <a:moveTo>
                  <a:pt x="262" y="255"/>
                </a:moveTo>
                <a:lnTo>
                  <a:pt x="262" y="255"/>
                </a:lnTo>
                <a:lnTo>
                  <a:pt x="266" y="248"/>
                </a:lnTo>
                <a:lnTo>
                  <a:pt x="270" y="241"/>
                </a:lnTo>
                <a:lnTo>
                  <a:pt x="280" y="231"/>
                </a:lnTo>
                <a:lnTo>
                  <a:pt x="280" y="231"/>
                </a:lnTo>
                <a:lnTo>
                  <a:pt x="283" y="229"/>
                </a:lnTo>
                <a:lnTo>
                  <a:pt x="285" y="228"/>
                </a:lnTo>
                <a:lnTo>
                  <a:pt x="285" y="229"/>
                </a:lnTo>
                <a:lnTo>
                  <a:pt x="285" y="231"/>
                </a:lnTo>
                <a:lnTo>
                  <a:pt x="284" y="236"/>
                </a:lnTo>
                <a:lnTo>
                  <a:pt x="283" y="240"/>
                </a:lnTo>
                <a:lnTo>
                  <a:pt x="283" y="240"/>
                </a:lnTo>
                <a:lnTo>
                  <a:pt x="279" y="245"/>
                </a:lnTo>
                <a:lnTo>
                  <a:pt x="275" y="250"/>
                </a:lnTo>
                <a:lnTo>
                  <a:pt x="269" y="252"/>
                </a:lnTo>
                <a:lnTo>
                  <a:pt x="262" y="255"/>
                </a:lnTo>
                <a:lnTo>
                  <a:pt x="262" y="255"/>
                </a:lnTo>
                <a:close/>
                <a:moveTo>
                  <a:pt x="123" y="259"/>
                </a:moveTo>
                <a:lnTo>
                  <a:pt x="123" y="259"/>
                </a:lnTo>
                <a:lnTo>
                  <a:pt x="119" y="259"/>
                </a:lnTo>
                <a:lnTo>
                  <a:pt x="119" y="259"/>
                </a:lnTo>
                <a:lnTo>
                  <a:pt x="111" y="255"/>
                </a:lnTo>
                <a:lnTo>
                  <a:pt x="104" y="252"/>
                </a:lnTo>
                <a:lnTo>
                  <a:pt x="104" y="252"/>
                </a:lnTo>
                <a:lnTo>
                  <a:pt x="100" y="250"/>
                </a:lnTo>
                <a:lnTo>
                  <a:pt x="100" y="250"/>
                </a:lnTo>
                <a:lnTo>
                  <a:pt x="96" y="247"/>
                </a:lnTo>
                <a:lnTo>
                  <a:pt x="95" y="244"/>
                </a:lnTo>
                <a:lnTo>
                  <a:pt x="95" y="240"/>
                </a:lnTo>
                <a:lnTo>
                  <a:pt x="98" y="236"/>
                </a:lnTo>
                <a:lnTo>
                  <a:pt x="98" y="236"/>
                </a:lnTo>
                <a:lnTo>
                  <a:pt x="106" y="239"/>
                </a:lnTo>
                <a:lnTo>
                  <a:pt x="113" y="244"/>
                </a:lnTo>
                <a:lnTo>
                  <a:pt x="118" y="251"/>
                </a:lnTo>
                <a:lnTo>
                  <a:pt x="123" y="259"/>
                </a:lnTo>
                <a:lnTo>
                  <a:pt x="123" y="259"/>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49192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500" fill="hold"/>
                                        <p:tgtEl>
                                          <p:spTgt spid="7"/>
                                        </p:tgtEl>
                                        <p:attrNameLst>
                                          <p:attrName>ppt_x</p:attrName>
                                        </p:attrNameLst>
                                      </p:cBhvr>
                                      <p:tavLst>
                                        <p:tav tm="0">
                                          <p:val>
                                            <p:strVal val="0-#ppt_w/2"/>
                                          </p:val>
                                        </p:tav>
                                        <p:tav tm="100000">
                                          <p:val>
                                            <p:strVal val="#ppt_x"/>
                                          </p:val>
                                        </p:tav>
                                      </p:tavLst>
                                    </p:anim>
                                    <p:anim calcmode="lin" valueType="num">
                                      <p:cBhvr additive="base">
                                        <p:cTn id="40" dur="1500" fill="hold"/>
                                        <p:tgtEl>
                                          <p:spTgt spid="7"/>
                                        </p:tgtEl>
                                        <p:attrNameLst>
                                          <p:attrName>ppt_y</p:attrName>
                                        </p:attrNameLst>
                                      </p:cBhvr>
                                      <p:tavLst>
                                        <p:tav tm="0">
                                          <p:val>
                                            <p:strVal val="#ppt_y"/>
                                          </p:val>
                                        </p:tav>
                                        <p:tav tm="100000">
                                          <p:val>
                                            <p:strVal val="#ppt_y"/>
                                          </p:val>
                                        </p:tav>
                                      </p:tavLst>
                                    </p:anim>
                                    <p:set>
                                      <p:cBhvr>
                                        <p:cTn id="41" dur="1" fill="hold">
                                          <p:stCondLst>
                                            <p:cond delay="0"/>
                                          </p:stCondLst>
                                        </p:cTn>
                                        <p:tgtEl>
                                          <p:spTgt spid="7"/>
                                        </p:tgtEl>
                                        <p:attrNameLst>
                                          <p:attrName>style.visibility</p:attrName>
                                        </p:attrNameLst>
                                      </p:cBhvr>
                                      <p:to>
                                        <p:strVal val="visible"/>
                                      </p:to>
                                    </p:set>
                                    <p:anim to="" calcmode="lin" valueType="num">
                                      <p:cBhvr>
                                        <p:cTn id="4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44" dur="1500">
                                          <p:stCondLst>
                                            <p:cond delay="0"/>
                                          </p:stCondLst>
                                        </p:cTn>
                                        <p:tgtEl>
                                          <p:spTgt spid="7"/>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500" fill="hold"/>
                                        <p:tgtEl>
                                          <p:spTgt spid="8"/>
                                        </p:tgtEl>
                                        <p:attrNameLst>
                                          <p:attrName>ppt_x</p:attrName>
                                        </p:attrNameLst>
                                      </p:cBhvr>
                                      <p:tavLst>
                                        <p:tav tm="0">
                                          <p:val>
                                            <p:strVal val="0-#ppt_w/2"/>
                                          </p:val>
                                        </p:tav>
                                        <p:tav tm="100000">
                                          <p:val>
                                            <p:strVal val="#ppt_x"/>
                                          </p:val>
                                        </p:tav>
                                      </p:tavLst>
                                    </p:anim>
                                    <p:anim calcmode="lin" valueType="num">
                                      <p:cBhvr additive="base">
                                        <p:cTn id="48" dur="1500" fill="hold"/>
                                        <p:tgtEl>
                                          <p:spTgt spid="8"/>
                                        </p:tgtEl>
                                        <p:attrNameLst>
                                          <p:attrName>ppt_y</p:attrName>
                                        </p:attrNameLst>
                                      </p:cBhvr>
                                      <p:tavLst>
                                        <p:tav tm="0">
                                          <p:val>
                                            <p:strVal val="#ppt_y"/>
                                          </p:val>
                                        </p:tav>
                                        <p:tav tm="100000">
                                          <p:val>
                                            <p:strVal val="#ppt_y"/>
                                          </p:val>
                                        </p:tav>
                                      </p:tavLst>
                                    </p:anim>
                                    <p:set>
                                      <p:cBhvr>
                                        <p:cTn id="49" dur="1" fill="hold">
                                          <p:stCondLst>
                                            <p:cond delay="0"/>
                                          </p:stCondLst>
                                        </p:cTn>
                                        <p:tgtEl>
                                          <p:spTgt spid="8"/>
                                        </p:tgtEl>
                                        <p:attrNameLst>
                                          <p:attrName>style.visibility</p:attrName>
                                        </p:attrNameLst>
                                      </p:cBhvr>
                                      <p:to>
                                        <p:strVal val="visible"/>
                                      </p:to>
                                    </p:set>
                                    <p:anim to="" calcmode="lin" valueType="num">
                                      <p:cBhvr>
                                        <p:cTn id="5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500" fill="hold"/>
                                        <p:tgtEl>
                                          <p:spTgt spid="9"/>
                                        </p:tgtEl>
                                        <p:attrNameLst>
                                          <p:attrName>ppt_x</p:attrName>
                                        </p:attrNameLst>
                                      </p:cBhvr>
                                      <p:tavLst>
                                        <p:tav tm="0">
                                          <p:val>
                                            <p:strVal val="0-#ppt_w/2"/>
                                          </p:val>
                                        </p:tav>
                                        <p:tav tm="100000">
                                          <p:val>
                                            <p:strVal val="#ppt_x"/>
                                          </p:val>
                                        </p:tav>
                                      </p:tavLst>
                                    </p:anim>
                                    <p:anim calcmode="lin" valueType="num">
                                      <p:cBhvr additive="base">
                                        <p:cTn id="56" dur="1500" fill="hold"/>
                                        <p:tgtEl>
                                          <p:spTgt spid="9"/>
                                        </p:tgtEl>
                                        <p:attrNameLst>
                                          <p:attrName>ppt_y</p:attrName>
                                        </p:attrNameLst>
                                      </p:cBhvr>
                                      <p:tavLst>
                                        <p:tav tm="0">
                                          <p:val>
                                            <p:strVal val="#ppt_y"/>
                                          </p:val>
                                        </p:tav>
                                        <p:tav tm="100000">
                                          <p:val>
                                            <p:strVal val="#ppt_y"/>
                                          </p:val>
                                        </p:tav>
                                      </p:tavLst>
                                    </p:anim>
                                    <p:set>
                                      <p:cBhvr>
                                        <p:cTn id="57" dur="1" fill="hold">
                                          <p:stCondLst>
                                            <p:cond delay="0"/>
                                          </p:stCondLst>
                                        </p:cTn>
                                        <p:tgtEl>
                                          <p:spTgt spid="9"/>
                                        </p:tgtEl>
                                        <p:attrNameLst>
                                          <p:attrName>style.visibility</p:attrName>
                                        </p:attrNameLst>
                                      </p:cBhvr>
                                      <p:to>
                                        <p:strVal val="visible"/>
                                      </p:to>
                                    </p:set>
                                    <p:anim to="" calcmode="lin" valueType="num">
                                      <p:cBhvr>
                                        <p:cTn id="58"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60" dur="1500">
                                          <p:stCondLst>
                                            <p:cond delay="0"/>
                                          </p:stCondLst>
                                        </p:cTn>
                                        <p:tgtEl>
                                          <p:spTgt spid="9"/>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1500" fill="hold"/>
                                        <p:tgtEl>
                                          <p:spTgt spid="10"/>
                                        </p:tgtEl>
                                        <p:attrNameLst>
                                          <p:attrName>ppt_x</p:attrName>
                                        </p:attrNameLst>
                                      </p:cBhvr>
                                      <p:tavLst>
                                        <p:tav tm="0">
                                          <p:val>
                                            <p:strVal val="0-#ppt_w/2"/>
                                          </p:val>
                                        </p:tav>
                                        <p:tav tm="100000">
                                          <p:val>
                                            <p:strVal val="#ppt_x"/>
                                          </p:val>
                                        </p:tav>
                                      </p:tavLst>
                                    </p:anim>
                                    <p:anim calcmode="lin" valueType="num">
                                      <p:cBhvr additive="base">
                                        <p:cTn id="64" dur="1500" fill="hold"/>
                                        <p:tgtEl>
                                          <p:spTgt spid="10"/>
                                        </p:tgtEl>
                                        <p:attrNameLst>
                                          <p:attrName>ppt_y</p:attrName>
                                        </p:attrNameLst>
                                      </p:cBhvr>
                                      <p:tavLst>
                                        <p:tav tm="0">
                                          <p:val>
                                            <p:strVal val="#ppt_y"/>
                                          </p:val>
                                        </p:tav>
                                        <p:tav tm="100000">
                                          <p:val>
                                            <p:strVal val="#ppt_y"/>
                                          </p:val>
                                        </p:tav>
                                      </p:tavLst>
                                    </p:anim>
                                    <p:set>
                                      <p:cBhvr>
                                        <p:cTn id="65" dur="1" fill="hold">
                                          <p:stCondLst>
                                            <p:cond delay="0"/>
                                          </p:stCondLst>
                                        </p:cTn>
                                        <p:tgtEl>
                                          <p:spTgt spid="10"/>
                                        </p:tgtEl>
                                        <p:attrNameLst>
                                          <p:attrName>style.visibility</p:attrName>
                                        </p:attrNameLst>
                                      </p:cBhvr>
                                      <p:to>
                                        <p:strVal val="visible"/>
                                      </p:to>
                                    </p:set>
                                    <p:anim to="" calcmode="lin" valueType="num">
                                      <p:cBhvr>
                                        <p:cTn id="6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68" dur="1500">
                                          <p:stCondLst>
                                            <p:cond delay="0"/>
                                          </p:stCondLst>
                                        </p:cTn>
                                        <p:tgtEl>
                                          <p:spTgt spid="10"/>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1500" fill="hold"/>
                                        <p:tgtEl>
                                          <p:spTgt spid="11"/>
                                        </p:tgtEl>
                                        <p:attrNameLst>
                                          <p:attrName>ppt_x</p:attrName>
                                        </p:attrNameLst>
                                      </p:cBhvr>
                                      <p:tavLst>
                                        <p:tav tm="0">
                                          <p:val>
                                            <p:strVal val="0-#ppt_w/2"/>
                                          </p:val>
                                        </p:tav>
                                        <p:tav tm="100000">
                                          <p:val>
                                            <p:strVal val="#ppt_x"/>
                                          </p:val>
                                        </p:tav>
                                      </p:tavLst>
                                    </p:anim>
                                    <p:anim calcmode="lin" valueType="num">
                                      <p:cBhvr additive="base">
                                        <p:cTn id="72" dur="1500" fill="hold"/>
                                        <p:tgtEl>
                                          <p:spTgt spid="11"/>
                                        </p:tgtEl>
                                        <p:attrNameLst>
                                          <p:attrName>ppt_y</p:attrName>
                                        </p:attrNameLst>
                                      </p:cBhvr>
                                      <p:tavLst>
                                        <p:tav tm="0">
                                          <p:val>
                                            <p:strVal val="#ppt_y"/>
                                          </p:val>
                                        </p:tav>
                                        <p:tav tm="100000">
                                          <p:val>
                                            <p:strVal val="#ppt_y"/>
                                          </p:val>
                                        </p:tav>
                                      </p:tavLst>
                                    </p:anim>
                                    <p:set>
                                      <p:cBhvr>
                                        <p:cTn id="73" dur="1" fill="hold">
                                          <p:stCondLst>
                                            <p:cond delay="0"/>
                                          </p:stCondLst>
                                        </p:cTn>
                                        <p:tgtEl>
                                          <p:spTgt spid="11"/>
                                        </p:tgtEl>
                                        <p:attrNameLst>
                                          <p:attrName>style.visibility</p:attrName>
                                        </p:attrNameLst>
                                      </p:cBhvr>
                                      <p:to>
                                        <p:strVal val="visible"/>
                                      </p:to>
                                    </p:set>
                                    <p:anim to="" calcmode="lin" valueType="num">
                                      <p:cBhvr>
                                        <p:cTn id="7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76" dur="1500">
                                          <p:stCondLst>
                                            <p:cond delay="0"/>
                                          </p:stCondLst>
                                        </p:cTn>
                                        <p:tgtEl>
                                          <p:spTgt spid="11"/>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1500" fill="hold"/>
                                        <p:tgtEl>
                                          <p:spTgt spid="12"/>
                                        </p:tgtEl>
                                        <p:attrNameLst>
                                          <p:attrName>ppt_x</p:attrName>
                                        </p:attrNameLst>
                                      </p:cBhvr>
                                      <p:tavLst>
                                        <p:tav tm="0">
                                          <p:val>
                                            <p:strVal val="0-#ppt_w/2"/>
                                          </p:val>
                                        </p:tav>
                                        <p:tav tm="100000">
                                          <p:val>
                                            <p:strVal val="#ppt_x"/>
                                          </p:val>
                                        </p:tav>
                                      </p:tavLst>
                                    </p:anim>
                                    <p:anim calcmode="lin" valueType="num">
                                      <p:cBhvr additive="base">
                                        <p:cTn id="80" dur="1500" fill="hold"/>
                                        <p:tgtEl>
                                          <p:spTgt spid="12"/>
                                        </p:tgtEl>
                                        <p:attrNameLst>
                                          <p:attrName>ppt_y</p:attrName>
                                        </p:attrNameLst>
                                      </p:cBhvr>
                                      <p:tavLst>
                                        <p:tav tm="0">
                                          <p:val>
                                            <p:strVal val="#ppt_y"/>
                                          </p:val>
                                        </p:tav>
                                        <p:tav tm="100000">
                                          <p:val>
                                            <p:strVal val="#ppt_y"/>
                                          </p:val>
                                        </p:tav>
                                      </p:tavLst>
                                    </p:anim>
                                    <p:set>
                                      <p:cBhvr>
                                        <p:cTn id="81" dur="1" fill="hold">
                                          <p:stCondLst>
                                            <p:cond delay="0"/>
                                          </p:stCondLst>
                                        </p:cTn>
                                        <p:tgtEl>
                                          <p:spTgt spid="12"/>
                                        </p:tgtEl>
                                        <p:attrNameLst>
                                          <p:attrName>style.visibility</p:attrName>
                                        </p:attrNameLst>
                                      </p:cBhvr>
                                      <p:to>
                                        <p:strVal val="visible"/>
                                      </p:to>
                                    </p:set>
                                    <p:anim to="" calcmode="lin" valueType="num">
                                      <p:cBhvr>
                                        <p:cTn id="82"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84" dur="1500">
                                          <p:stCondLst>
                                            <p:cond delay="0"/>
                                          </p:stCondLst>
                                        </p:cTn>
                                        <p:tgtEl>
                                          <p:spTgt spid="12"/>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1500" fill="hold"/>
                                        <p:tgtEl>
                                          <p:spTgt spid="13"/>
                                        </p:tgtEl>
                                        <p:attrNameLst>
                                          <p:attrName>ppt_x</p:attrName>
                                        </p:attrNameLst>
                                      </p:cBhvr>
                                      <p:tavLst>
                                        <p:tav tm="0">
                                          <p:val>
                                            <p:strVal val="0-#ppt_w/2"/>
                                          </p:val>
                                        </p:tav>
                                        <p:tav tm="100000">
                                          <p:val>
                                            <p:strVal val="#ppt_x"/>
                                          </p:val>
                                        </p:tav>
                                      </p:tavLst>
                                    </p:anim>
                                    <p:anim calcmode="lin" valueType="num">
                                      <p:cBhvr additive="base">
                                        <p:cTn id="88" dur="1500" fill="hold"/>
                                        <p:tgtEl>
                                          <p:spTgt spid="13"/>
                                        </p:tgtEl>
                                        <p:attrNameLst>
                                          <p:attrName>ppt_y</p:attrName>
                                        </p:attrNameLst>
                                      </p:cBhvr>
                                      <p:tavLst>
                                        <p:tav tm="0">
                                          <p:val>
                                            <p:strVal val="#ppt_y"/>
                                          </p:val>
                                        </p:tav>
                                        <p:tav tm="100000">
                                          <p:val>
                                            <p:strVal val="#ppt_y"/>
                                          </p:val>
                                        </p:tav>
                                      </p:tavLst>
                                    </p:anim>
                                    <p:set>
                                      <p:cBhvr>
                                        <p:cTn id="89" dur="1" fill="hold">
                                          <p:stCondLst>
                                            <p:cond delay="0"/>
                                          </p:stCondLst>
                                        </p:cTn>
                                        <p:tgtEl>
                                          <p:spTgt spid="13"/>
                                        </p:tgtEl>
                                        <p:attrNameLst>
                                          <p:attrName>style.visibility</p:attrName>
                                        </p:attrNameLst>
                                      </p:cBhvr>
                                      <p:to>
                                        <p:strVal val="visible"/>
                                      </p:to>
                                    </p:set>
                                    <p:anim to="" calcmode="lin" valueType="num">
                                      <p:cBhvr>
                                        <p:cTn id="90"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92" dur="1500">
                                          <p:stCondLst>
                                            <p:cond delay="0"/>
                                          </p:stCondLst>
                                        </p:cTn>
                                        <p:tgtEl>
                                          <p:spTgt spid="13"/>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1500" fill="hold"/>
                                        <p:tgtEl>
                                          <p:spTgt spid="14"/>
                                        </p:tgtEl>
                                        <p:attrNameLst>
                                          <p:attrName>ppt_x</p:attrName>
                                        </p:attrNameLst>
                                      </p:cBhvr>
                                      <p:tavLst>
                                        <p:tav tm="0">
                                          <p:val>
                                            <p:strVal val="0-#ppt_w/2"/>
                                          </p:val>
                                        </p:tav>
                                        <p:tav tm="100000">
                                          <p:val>
                                            <p:strVal val="#ppt_x"/>
                                          </p:val>
                                        </p:tav>
                                      </p:tavLst>
                                    </p:anim>
                                    <p:anim calcmode="lin" valueType="num">
                                      <p:cBhvr additive="base">
                                        <p:cTn id="96" dur="1500" fill="hold"/>
                                        <p:tgtEl>
                                          <p:spTgt spid="14"/>
                                        </p:tgtEl>
                                        <p:attrNameLst>
                                          <p:attrName>ppt_y</p:attrName>
                                        </p:attrNameLst>
                                      </p:cBhvr>
                                      <p:tavLst>
                                        <p:tav tm="0">
                                          <p:val>
                                            <p:strVal val="#ppt_y"/>
                                          </p:val>
                                        </p:tav>
                                        <p:tav tm="100000">
                                          <p:val>
                                            <p:strVal val="#ppt_y"/>
                                          </p:val>
                                        </p:tav>
                                      </p:tavLst>
                                    </p:anim>
                                    <p:set>
                                      <p:cBhvr>
                                        <p:cTn id="97" dur="1" fill="hold">
                                          <p:stCondLst>
                                            <p:cond delay="0"/>
                                          </p:stCondLst>
                                        </p:cTn>
                                        <p:tgtEl>
                                          <p:spTgt spid="14"/>
                                        </p:tgtEl>
                                        <p:attrNameLst>
                                          <p:attrName>style.visibility</p:attrName>
                                        </p:attrNameLst>
                                      </p:cBhvr>
                                      <p:to>
                                        <p:strVal val="visible"/>
                                      </p:to>
                                    </p:set>
                                    <p:anim to="" calcmode="lin" valueType="num">
                                      <p:cBhvr>
                                        <p:cTn id="9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100" dur="15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nimBg="1"/>
      <p:bldP spid="16" grpId="0" animBg="1"/>
      <p:bldP spid="17" grpId="0" animBg="1"/>
      <p:bldP spid="18" grpId="0" animBg="1"/>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7" cstate="email">
            <a:extLst>
              <a:ext uri="{BEBA8EAE-BF5A-486C-A8C5-ECC9F3942E4B}">
                <a14:imgProps xmlns:a14="http://schemas.microsoft.com/office/drawing/2010/main">
                  <a14:imgLayer r:embed="rId18">
                    <a14:imgEffect>
                      <a14:backgroundRemoval t="0" b="100000" l="0" r="97652">
                        <a14:foregroundMark x1="870" y1="88336" x2="2087" y2="97667"/>
                        <a14:foregroundMark x1="46957" y1="64075" x2="44870" y2="69362"/>
                        <a14:foregroundMark x1="17304" y1="39425" x2="33478" y2="26050"/>
                        <a14:foregroundMark x1="19826" y1="38647" x2="24696" y2="37247"/>
                        <a14:backgroundMark x1="92261" y1="82271" x2="95130" y2="82504"/>
                      </a14:backgroundRemoval>
                    </a14:imgEffect>
                  </a14:imgLayer>
                </a14:imgProps>
              </a:ext>
              <a:ext uri="{28A0092B-C50C-407E-A947-70E740481C1C}">
                <a14:useLocalDpi xmlns:a14="http://schemas.microsoft.com/office/drawing/2010/main"/>
              </a:ext>
            </a:extLst>
          </a:blip>
          <a:srcRect/>
          <a:stretch/>
        </p:blipFill>
        <p:spPr>
          <a:xfrm>
            <a:off x="0" y="-989303"/>
            <a:ext cx="7017488" cy="7847303"/>
          </a:xfrm>
          <a:prstGeom prst="rect">
            <a:avLst/>
          </a:prstGeom>
        </p:spPr>
      </p:pic>
      <p:grpSp>
        <p:nvGrpSpPr>
          <p:cNvPr id="30" name="PA_库_组合 29"/>
          <p:cNvGrpSpPr/>
          <p:nvPr>
            <p:custDataLst>
              <p:tags r:id="rId2"/>
            </p:custDataLst>
          </p:nvPr>
        </p:nvGrpSpPr>
        <p:grpSpPr>
          <a:xfrm>
            <a:off x="3821499" y="-27898"/>
            <a:ext cx="1479221" cy="3170509"/>
            <a:chOff x="9938207" y="600055"/>
            <a:chExt cx="1721358" cy="3689497"/>
          </a:xfrm>
        </p:grpSpPr>
        <p:grpSp>
          <p:nvGrpSpPr>
            <p:cNvPr id="3" name="组合 2"/>
            <p:cNvGrpSpPr/>
            <p:nvPr/>
          </p:nvGrpSpPr>
          <p:grpSpPr>
            <a:xfrm>
              <a:off x="9938207" y="600055"/>
              <a:ext cx="1721358" cy="3689497"/>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8" name="图片 7"/>
            <p:cNvPicPr>
              <a:picLocks noChangeAspect="1"/>
            </p:cNvPicPr>
            <p:nvPr/>
          </p:nvPicPr>
          <p:blipFill>
            <a:blip r:embed="rId19" cstate="email">
              <a:lum bright="70000" contrast="-70000"/>
              <a:extLst>
                <a:ext uri="{28A0092B-C50C-407E-A947-70E740481C1C}">
                  <a14:useLocalDpi xmlns:a14="http://schemas.microsoft.com/office/drawing/2010/main"/>
                </a:ext>
              </a:extLst>
            </a:blip>
            <a:stretch>
              <a:fillRect/>
            </a:stretch>
          </p:blipFill>
          <p:spPr>
            <a:xfrm flipH="1">
              <a:off x="10516970" y="3289215"/>
              <a:ext cx="790843" cy="933390"/>
            </a:xfrm>
            <a:prstGeom prst="rect">
              <a:avLst/>
            </a:prstGeom>
          </p:spPr>
        </p:pic>
        <p:pic>
          <p:nvPicPr>
            <p:cNvPr id="6" name="图片 5"/>
            <p:cNvPicPr>
              <a:picLocks noChangeAspect="1"/>
            </p:cNvPicPr>
            <p:nvPr/>
          </p:nvPicPr>
          <p:blipFill>
            <a:blip r:embed="rId20" cstate="email">
              <a:lum bright="70000" contrast="-70000"/>
              <a:extLst>
                <a:ext uri="{28A0092B-C50C-407E-A947-70E740481C1C}">
                  <a14:useLocalDpi xmlns:a14="http://schemas.microsoft.com/office/drawing/2010/main"/>
                </a:ext>
              </a:extLst>
            </a:blip>
            <a:stretch>
              <a:fillRect/>
            </a:stretch>
          </p:blipFill>
          <p:spPr>
            <a:xfrm rot="5590289">
              <a:off x="10466963" y="731253"/>
              <a:ext cx="712141" cy="754620"/>
            </a:xfrm>
            <a:prstGeom prst="rect">
              <a:avLst/>
            </a:prstGeom>
          </p:spPr>
        </p:pic>
        <p:sp>
          <p:nvSpPr>
            <p:cNvPr id="9" name="文本框 8"/>
            <p:cNvSpPr txBox="1"/>
            <p:nvPr/>
          </p:nvSpPr>
          <p:spPr>
            <a:xfrm>
              <a:off x="10064065" y="1258895"/>
              <a:ext cx="1504261" cy="2256390"/>
            </a:xfrm>
            <a:prstGeom prst="rect">
              <a:avLst/>
            </a:prstGeom>
            <a:noFill/>
          </p:spPr>
          <p:txBody>
            <a:bodyPr vert="eaVert" wrap="none" rtlCol="0">
              <a:spAutoFit/>
            </a:bodyPr>
            <a:lstStyle/>
            <a:p>
              <a:pPr algn="ctr"/>
              <a:r>
                <a:rPr lang="zh-CN" altLang="en-US" sz="7200" dirty="0" smtClean="0">
                  <a:blipFill dpi="0" rotWithShape="1">
                    <a:blip r:embed="rId21"/>
                    <a:srcRect/>
                    <a:stretch>
                      <a:fillRect/>
                    </a:stretch>
                  </a:blipFill>
                  <a:latin typeface="叶根友圆趣卡通体" panose="02010601030101010101" pitchFamily="2" charset="-122"/>
                  <a:ea typeface="叶根友圆趣卡通体" panose="02010601030101010101" pitchFamily="2" charset="-122"/>
                </a:rPr>
                <a:t>目录</a:t>
              </a:r>
              <a:endParaRPr lang="en-US" altLang="zh-CN" sz="7200" dirty="0">
                <a:blipFill dpi="0" rotWithShape="1">
                  <a:blip r:embed="rId21"/>
                  <a:srcRect/>
                  <a:stretch>
                    <a:fillRect/>
                  </a:stretch>
                </a:blipFill>
                <a:latin typeface="叶根友圆趣卡通体" panose="02010601030101010101" pitchFamily="2" charset="-122"/>
                <a:ea typeface="叶根友圆趣卡通体" panose="02010601030101010101" pitchFamily="2" charset="-122"/>
              </a:endParaRPr>
            </a:p>
          </p:txBody>
        </p:sp>
      </p:grpSp>
      <p:pic>
        <p:nvPicPr>
          <p:cNvPr id="10" name="PA_库_图片 9"/>
          <p:cNvPicPr>
            <a:picLocks noChangeAspect="1"/>
          </p:cNvPicPr>
          <p:nvPr>
            <p:custDataLst>
              <p:tags r:id="rId3"/>
            </p:custDataLst>
          </p:nvPr>
        </p:nvPicPr>
        <p:blipFill>
          <a:blip r:embed="rId22" cstate="email">
            <a:lum bright="70000" contrast="-70000"/>
            <a:extLst>
              <a:ext uri="{28A0092B-C50C-407E-A947-70E740481C1C}">
                <a14:useLocalDpi xmlns:a14="http://schemas.microsoft.com/office/drawing/2010/main"/>
              </a:ext>
            </a:extLst>
          </a:blip>
          <a:stretch>
            <a:fillRect/>
          </a:stretch>
        </p:blipFill>
        <p:spPr>
          <a:xfrm>
            <a:off x="10805349" y="2424222"/>
            <a:ext cx="778089" cy="839341"/>
          </a:xfrm>
          <a:prstGeom prst="rect">
            <a:avLst/>
          </a:prstGeom>
        </p:spPr>
      </p:pic>
      <p:pic>
        <p:nvPicPr>
          <p:cNvPr id="11" name="PA_库_图片 10"/>
          <p:cNvPicPr>
            <a:picLocks noChangeAspect="1"/>
          </p:cNvPicPr>
          <p:nvPr>
            <p:custDataLst>
              <p:tags r:id="rId4"/>
            </p:custDataLst>
          </p:nvPr>
        </p:nvPicPr>
        <p:blipFill>
          <a:blip r:embed="rId23"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20" name="PA_库_文本框 19"/>
          <p:cNvSpPr txBox="1"/>
          <p:nvPr>
            <p:custDataLst>
              <p:tags r:id="rId5"/>
            </p:custDataLst>
          </p:nvPr>
        </p:nvSpPr>
        <p:spPr>
          <a:xfrm>
            <a:off x="6639372" y="1525946"/>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1" name="PA_库_文本框 20"/>
          <p:cNvSpPr txBox="1"/>
          <p:nvPr>
            <p:custDataLst>
              <p:tags r:id="rId6"/>
            </p:custDataLst>
          </p:nvPr>
        </p:nvSpPr>
        <p:spPr>
          <a:xfrm>
            <a:off x="6639372" y="2484893"/>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2" name="PA_库_任意多边形 21"/>
          <p:cNvSpPr/>
          <p:nvPr>
            <p:custDataLst>
              <p:tags r:id="rId7"/>
            </p:custDataLst>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库_任意多边形 22"/>
          <p:cNvSpPr/>
          <p:nvPr>
            <p:custDataLst>
              <p:tags r:id="rId8"/>
            </p:custDataLst>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A_库_图片 23"/>
          <p:cNvPicPr>
            <a:picLocks noChangeAspect="1"/>
          </p:cNvPicPr>
          <p:nvPr>
            <p:custDataLst>
              <p:tags r:id="rId9"/>
            </p:custDataLst>
          </p:nvPr>
        </p:nvPicPr>
        <p:blipFill>
          <a:blip r:embed="rId22" cstate="email">
            <a:lum bright="70000" contrast="-70000"/>
            <a:extLst>
              <a:ext uri="{28A0092B-C50C-407E-A947-70E740481C1C}">
                <a14:useLocalDpi xmlns:a14="http://schemas.microsoft.com/office/drawing/2010/main"/>
              </a:ext>
            </a:extLst>
          </a:blip>
          <a:stretch>
            <a:fillRect/>
          </a:stretch>
        </p:blipFill>
        <p:spPr>
          <a:xfrm>
            <a:off x="10892687" y="4658036"/>
            <a:ext cx="778089" cy="839341"/>
          </a:xfrm>
          <a:prstGeom prst="rect">
            <a:avLst/>
          </a:prstGeom>
        </p:spPr>
      </p:pic>
      <p:pic>
        <p:nvPicPr>
          <p:cNvPr id="25" name="PA_库_图片 24"/>
          <p:cNvPicPr>
            <a:picLocks noChangeAspect="1"/>
          </p:cNvPicPr>
          <p:nvPr>
            <p:custDataLst>
              <p:tags r:id="rId10"/>
            </p:custDataLst>
          </p:nvPr>
        </p:nvPicPr>
        <p:blipFill>
          <a:blip r:embed="rId23" cstate="email">
            <a:lum bright="70000" contrast="-70000"/>
            <a:extLst>
              <a:ext uri="{28A0092B-C50C-407E-A947-70E740481C1C}">
                <a14:useLocalDpi xmlns:a14="http://schemas.microsoft.com/office/drawing/2010/main"/>
              </a:ext>
            </a:extLst>
          </a:blip>
          <a:stretch>
            <a:fillRect/>
          </a:stretch>
        </p:blipFill>
        <p:spPr>
          <a:xfrm flipH="1">
            <a:off x="10995000" y="3561031"/>
            <a:ext cx="675776" cy="797582"/>
          </a:xfrm>
          <a:prstGeom prst="rect">
            <a:avLst/>
          </a:prstGeom>
        </p:spPr>
      </p:pic>
      <p:sp>
        <p:nvSpPr>
          <p:cNvPr id="26" name="PA_库_文本框 25"/>
          <p:cNvSpPr txBox="1"/>
          <p:nvPr>
            <p:custDataLst>
              <p:tags r:id="rId11"/>
            </p:custDataLst>
          </p:nvPr>
        </p:nvSpPr>
        <p:spPr>
          <a:xfrm>
            <a:off x="6726710" y="3759760"/>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7" name="PA_库_文本框 26"/>
          <p:cNvSpPr txBox="1"/>
          <p:nvPr>
            <p:custDataLst>
              <p:tags r:id="rId12"/>
            </p:custDataLst>
          </p:nvPr>
        </p:nvSpPr>
        <p:spPr>
          <a:xfrm>
            <a:off x="6726710" y="4718707"/>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8" name="PA_库_任意多边形 27"/>
          <p:cNvSpPr/>
          <p:nvPr>
            <p:custDataLst>
              <p:tags r:id="rId13"/>
            </p:custDataLst>
          </p:nvPr>
        </p:nvSpPr>
        <p:spPr>
          <a:xfrm>
            <a:off x="6417878" y="4210992"/>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库_任意多边形 28"/>
          <p:cNvSpPr/>
          <p:nvPr>
            <p:custDataLst>
              <p:tags r:id="rId14"/>
            </p:custDataLst>
          </p:nvPr>
        </p:nvSpPr>
        <p:spPr>
          <a:xfrm>
            <a:off x="6903731" y="5376425"/>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922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1" decel="100000"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500" fill="hold"/>
                                        <p:tgtEl>
                                          <p:spTgt spid="30"/>
                                        </p:tgtEl>
                                        <p:attrNameLst>
                                          <p:attrName>ppt_x</p:attrName>
                                        </p:attrNameLst>
                                      </p:cBhvr>
                                      <p:tavLst>
                                        <p:tav tm="0">
                                          <p:val>
                                            <p:strVal val="#ppt_x"/>
                                          </p:val>
                                        </p:tav>
                                        <p:tav tm="100000">
                                          <p:val>
                                            <p:strVal val="#ppt_x"/>
                                          </p:val>
                                        </p:tav>
                                      </p:tavLst>
                                    </p:anim>
                                    <p:anim calcmode="lin" valueType="num">
                                      <p:cBhvr additive="base">
                                        <p:cTn id="16" dur="1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1+#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1+#ppt_w/2"/>
                                          </p:val>
                                        </p:tav>
                                        <p:tav tm="100000">
                                          <p:val>
                                            <p:strVal val="#ppt_x"/>
                                          </p:val>
                                        </p:tav>
                                      </p:tavLst>
                                    </p:anim>
                                    <p:anim calcmode="lin" valueType="num">
                                      <p:cBhvr additive="base">
                                        <p:cTn id="28" dur="1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500" fill="hold"/>
                                        <p:tgtEl>
                                          <p:spTgt spid="21"/>
                                        </p:tgtEl>
                                        <p:attrNameLst>
                                          <p:attrName>ppt_x</p:attrName>
                                        </p:attrNameLst>
                                      </p:cBhvr>
                                      <p:tavLst>
                                        <p:tav tm="0">
                                          <p:val>
                                            <p:strVal val="1+#ppt_w/2"/>
                                          </p:val>
                                        </p:tav>
                                        <p:tav tm="100000">
                                          <p:val>
                                            <p:strVal val="#ppt_x"/>
                                          </p:val>
                                        </p:tav>
                                      </p:tavLst>
                                    </p:anim>
                                    <p:anim calcmode="lin" valueType="num">
                                      <p:cBhvr additive="base">
                                        <p:cTn id="32" dur="1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35"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50"/>
                                  </p:stCondLst>
                                  <p:endCondLst>
                                    <p:cond evt="begin" delay="0">
                                      <p:tn val="37"/>
                                    </p:cond>
                                  </p:endCondLst>
                                  <p:childTnLst>
                                    <p:set>
                                      <p:cBhvr>
                                        <p:cTn id="38"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39"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1500" fill="hold"/>
                                        <p:tgtEl>
                                          <p:spTgt spid="24"/>
                                        </p:tgtEl>
                                        <p:attrNameLst>
                                          <p:attrName>ppt_x</p:attrName>
                                        </p:attrNameLst>
                                      </p:cBhvr>
                                      <p:tavLst>
                                        <p:tav tm="0">
                                          <p:val>
                                            <p:strVal val="1+#ppt_w/2"/>
                                          </p:val>
                                        </p:tav>
                                        <p:tav tm="100000">
                                          <p:val>
                                            <p:strVal val="#ppt_x"/>
                                          </p:val>
                                        </p:tav>
                                      </p:tavLst>
                                    </p:anim>
                                    <p:anim calcmode="lin" valueType="num">
                                      <p:cBhvr additive="base">
                                        <p:cTn id="44" dur="1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25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500" fill="hold"/>
                                        <p:tgtEl>
                                          <p:spTgt spid="25"/>
                                        </p:tgtEl>
                                        <p:attrNameLst>
                                          <p:attrName>ppt_x</p:attrName>
                                        </p:attrNameLst>
                                      </p:cBhvr>
                                      <p:tavLst>
                                        <p:tav tm="0">
                                          <p:val>
                                            <p:strVal val="1+#ppt_w/2"/>
                                          </p:val>
                                        </p:tav>
                                        <p:tav tm="100000">
                                          <p:val>
                                            <p:strVal val="#ppt_x"/>
                                          </p:val>
                                        </p:tav>
                                      </p:tavLst>
                                    </p:anim>
                                    <p:anim calcmode="lin" valueType="num">
                                      <p:cBhvr additive="base">
                                        <p:cTn id="48" dur="1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500" fill="hold"/>
                                        <p:tgtEl>
                                          <p:spTgt spid="26"/>
                                        </p:tgtEl>
                                        <p:attrNameLst>
                                          <p:attrName>ppt_x</p:attrName>
                                        </p:attrNameLst>
                                      </p:cBhvr>
                                      <p:tavLst>
                                        <p:tav tm="0">
                                          <p:val>
                                            <p:strVal val="1+#ppt_w/2"/>
                                          </p:val>
                                        </p:tav>
                                        <p:tav tm="100000">
                                          <p:val>
                                            <p:strVal val="#ppt_x"/>
                                          </p:val>
                                        </p:tav>
                                      </p:tavLst>
                                    </p:anim>
                                    <p:anim calcmode="lin" valueType="num">
                                      <p:cBhvr additive="base">
                                        <p:cTn id="52" dur="1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1+#ppt_w/2"/>
                                          </p:val>
                                        </p:tav>
                                        <p:tav tm="100000">
                                          <p:val>
                                            <p:strVal val="#ppt_x"/>
                                          </p:val>
                                        </p:tav>
                                      </p:tavLst>
                                    </p:anim>
                                    <p:anim calcmode="lin" valueType="num">
                                      <p:cBhvr additive="base">
                                        <p:cTn id="56" dur="1500" fill="hold"/>
                                        <p:tgtEl>
                                          <p:spTgt spid="27"/>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nodePh="1">
                                  <p:stCondLst>
                                    <p:cond delay="250"/>
                                  </p:stCondLst>
                                  <p:endCondLst>
                                    <p:cond evt="begin" delay="0">
                                      <p:tn val="57"/>
                                    </p:cond>
                                  </p:endCondLst>
                                  <p:childTnLst>
                                    <p:set>
                                      <p:cBhvr>
                                        <p:cTn id="58"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59"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0"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nodePh="1">
                                  <p:stCondLst>
                                    <p:cond delay="250"/>
                                  </p:stCondLst>
                                  <p:endCondLst>
                                    <p:cond evt="begin" delay="0">
                                      <p:tn val="61"/>
                                    </p:cond>
                                  </p:endCondLst>
                                  <p:childTnLst>
                                    <p:set>
                                      <p:cBhvr>
                                        <p:cTn id="62" dur="1" fill="hold">
                                          <p:stCondLst>
                                            <p:cond delay="0"/>
                                          </p:stCondLst>
                                        </p:cTn>
                                        <p:tgtEl>
                                          <p:spTgt spid="29">
                                            <p:txEl>
                                              <p:charRg st="4294967295" end="4294967295"/>
                                            </p:txEl>
                                          </p:spTgt>
                                        </p:tgtEl>
                                        <p:attrNameLst>
                                          <p:attrName>style.visibility</p:attrName>
                                        </p:attrNameLst>
                                      </p:cBhvr>
                                      <p:to>
                                        <p:strVal val="visible"/>
                                      </p:to>
                                    </p:set>
                                    <p:anim calcmode="lin" valueType="num">
                                      <p:cBhvr additive="base">
                                        <p:cTn id="63" dur="1500" fill="hold"/>
                                        <p:tgtEl>
                                          <p:spTgt spid="2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4" dur="1500" fill="hold"/>
                                        <p:tgtEl>
                                          <p:spTgt spid="2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1" grpId="0" autoUpdateAnimBg="0"/>
      <p:bldP spid="22" grpId="0" autoUpdateAnimBg="0"/>
      <p:bldP spid="23" grpId="0" autoUpdateAnimBg="0"/>
      <p:bldP spid="26" grpId="0" autoUpdateAnimBg="0"/>
      <p:bldP spid="27" grpId="0" autoUpdateAnimBg="0"/>
      <p:bldP spid="28" grpId="0" autoUpdateAnimBg="0"/>
      <p:bldP spid="2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sp>
        <p:nvSpPr>
          <p:cNvPr id="2" name="文本框 1"/>
          <p:cNvSpPr txBox="1"/>
          <p:nvPr/>
        </p:nvSpPr>
        <p:spPr>
          <a:xfrm>
            <a:off x="4858600" y="1108670"/>
            <a:ext cx="2511188" cy="1862048"/>
          </a:xfrm>
          <a:prstGeom prst="rect">
            <a:avLst/>
          </a:prstGeom>
          <a:noFill/>
        </p:spPr>
        <p:txBody>
          <a:bodyPr wrap="square" rtlCol="0">
            <a:spAutoFit/>
          </a:bodyPr>
          <a:lstStyle/>
          <a:p>
            <a:r>
              <a:rPr lang="en-US" altLang="zh-CN" sz="115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66</a:t>
            </a:r>
            <a:r>
              <a:rPr lang="en-US" altLang="zh-CN" sz="54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a:t>
            </a:r>
            <a:endParaRPr lang="zh-CN" altLang="en-US" sz="5400" b="1" dirty="0">
              <a:blipFill>
                <a:blip r:embed="rId6"/>
                <a:stretch>
                  <a:fillRect l="-10000" t="-13000" r="-40000" b="-39000"/>
                </a:stretch>
              </a:blipFill>
              <a:latin typeface="华康娃娃体W5" panose="040B0509000000000000" pitchFamily="81" charset="-122"/>
              <a:ea typeface="华康娃娃体W5" panose="040B0509000000000000" pitchFamily="81" charset="-122"/>
            </a:endParaRPr>
          </a:p>
        </p:txBody>
      </p:sp>
      <p:sp>
        <p:nvSpPr>
          <p:cNvPr id="3" name="文本框 2"/>
          <p:cNvSpPr txBox="1"/>
          <p:nvPr/>
        </p:nvSpPr>
        <p:spPr>
          <a:xfrm>
            <a:off x="4967782" y="2625200"/>
            <a:ext cx="2292824" cy="707886"/>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The Survey result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4" name="矩形 3"/>
          <p:cNvSpPr/>
          <p:nvPr/>
        </p:nvSpPr>
        <p:spPr>
          <a:xfrm>
            <a:off x="2756847" y="3481511"/>
            <a:ext cx="397577" cy="7356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42176"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2132" y="3481511"/>
            <a:ext cx="397577" cy="7356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074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7417" y="3481511"/>
            <a:ext cx="397577" cy="7356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72747"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52703" y="3481511"/>
            <a:ext cx="397577" cy="7356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38032" y="3289111"/>
            <a:ext cx="397577" cy="9280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233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08691" y="3481511"/>
            <a:ext cx="397577" cy="735647"/>
          </a:xfrm>
          <a:prstGeom prst="rect">
            <a:avLst/>
          </a:prstGeom>
          <a:blipFill dpi="0" rotWithShape="1">
            <a:blip r:embed="rId6" cstate="email">
              <a:extLst>
                <a:ext uri="{28A0092B-C50C-407E-A947-70E740481C1C}">
                  <a14:useLocalDpi xmlns:a14="http://schemas.microsoft.com/office/drawing/2010/main"/>
                </a:ext>
              </a:extLst>
            </a:blip>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675317" y="3243674"/>
            <a:ext cx="1577150" cy="830997"/>
          </a:xfrm>
          <a:prstGeom prst="rect">
            <a:avLst/>
          </a:prstGeom>
          <a:noFill/>
        </p:spPr>
        <p:txBody>
          <a:bodyPr wrap="square" rtlCol="0">
            <a:spAutoFit/>
          </a:bodyPr>
          <a:lstStyle/>
          <a:p>
            <a:r>
              <a:rPr lang="en-US" altLang="zh-CN" sz="4800" b="1" dirty="0" smtClean="0">
                <a:solidFill>
                  <a:schemeClr val="bg1"/>
                </a:solidFill>
                <a:latin typeface="华康娃娃体W5" panose="040B0509000000000000" pitchFamily="81" charset="-122"/>
                <a:ea typeface="华康娃娃体W5" panose="040B0509000000000000" pitchFamily="81" charset="-122"/>
              </a:rPr>
              <a:t>+666</a:t>
            </a:r>
            <a:endParaRPr lang="zh-CN" altLang="en-US" sz="4800" b="1" dirty="0">
              <a:solidFill>
                <a:schemeClr val="bg1"/>
              </a:solidFill>
              <a:latin typeface="华康娃娃体W5" panose="040B0509000000000000" pitchFamily="81" charset="-122"/>
              <a:ea typeface="华康娃娃体W5" panose="040B0509000000000000" pitchFamily="81" charset="-122"/>
            </a:endParaRPr>
          </a:p>
        </p:txBody>
      </p:sp>
      <p:sp>
        <p:nvSpPr>
          <p:cNvPr id="15" name="文本框 14"/>
          <p:cNvSpPr txBox="1"/>
          <p:nvPr/>
        </p:nvSpPr>
        <p:spPr>
          <a:xfrm>
            <a:off x="7729909" y="3869803"/>
            <a:ext cx="1577150" cy="430887"/>
          </a:xfrm>
          <a:prstGeom prst="rect">
            <a:avLst/>
          </a:prstGeom>
          <a:noFill/>
        </p:spPr>
        <p:txBody>
          <a:bodyPr wrap="square" rtlCol="0">
            <a:spAutoFit/>
          </a:bodyPr>
          <a:lstStyle/>
          <a:p>
            <a:r>
              <a:rPr lang="en-US" altLang="zh-CN" sz="2200" dirty="0" smtClean="0">
                <a:solidFill>
                  <a:schemeClr val="bg1"/>
                </a:solidFill>
                <a:latin typeface="华康娃娃体W5" panose="040B0509000000000000" pitchFamily="81" charset="-122"/>
                <a:ea typeface="华康娃娃体W5" panose="040B0509000000000000" pitchFamily="81" charset="-122"/>
              </a:rPr>
              <a:t>KEYWORD </a:t>
            </a:r>
            <a:endParaRPr lang="zh-CN" altLang="en-US" sz="2200" dirty="0">
              <a:solidFill>
                <a:schemeClr val="bg1"/>
              </a:solidFill>
              <a:latin typeface="华康娃娃体W5" panose="040B0509000000000000" pitchFamily="81" charset="-122"/>
              <a:ea typeface="华康娃娃体W5" panose="040B0509000000000000" pitchFamily="81" charset="-122"/>
            </a:endParaRPr>
          </a:p>
        </p:txBody>
      </p:sp>
      <p:sp>
        <p:nvSpPr>
          <p:cNvPr id="16" name="文本框 15"/>
          <p:cNvSpPr txBox="1"/>
          <p:nvPr/>
        </p:nvSpPr>
        <p:spPr>
          <a:xfrm>
            <a:off x="2661620" y="2707088"/>
            <a:ext cx="887696" cy="400110"/>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Title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7" name="PA_库_矩形 16"/>
          <p:cNvSpPr/>
          <p:nvPr>
            <p:custDataLst>
              <p:tags r:id="rId1"/>
            </p:custDataLst>
          </p:nvPr>
        </p:nvSpPr>
        <p:spPr>
          <a:xfrm>
            <a:off x="1066481" y="4585464"/>
            <a:ext cx="10006622" cy="1015663"/>
          </a:xfrm>
          <a:prstGeom prst="rect">
            <a:avLst/>
          </a:prstGeom>
        </p:spPr>
        <p:txBody>
          <a:bodyPr wrap="square">
            <a:spAutoFit/>
          </a:bodyPr>
          <a:lstStyle/>
          <a:p>
            <a:pPr algn="ctr"/>
            <a:r>
              <a:rPr lang="en-US" altLang="zh-CN" sz="1500"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solidFill>
                  <a:schemeClr val="bg1"/>
                </a:solidFill>
                <a:latin typeface="华康娃娃体W5" panose="040B0509000000000000" pitchFamily="81" charset="-122"/>
                <a:ea typeface="华康娃娃体W5" panose="040B0509000000000000" pitchFamily="81" charset="-122"/>
              </a:rPr>
              <a:t>.</a:t>
            </a:r>
            <a:r>
              <a:rPr lang="en-US" altLang="zh-CN" sz="15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A designer can use default text to simulate what text would look like. </a:t>
            </a:r>
            <a:endParaRPr lang="zh-CN" altLang="en-US" sz="1500" dirty="0"/>
          </a:p>
          <a:p>
            <a:pPr algn="ctr"/>
            <a:r>
              <a:rPr lang="en-US" altLang="zh-CN" sz="1500" dirty="0" smtClean="0">
                <a:solidFill>
                  <a:schemeClr val="bg1"/>
                </a:solidFill>
                <a:latin typeface="华康娃娃体W5" panose="040B0509000000000000" pitchFamily="81" charset="-122"/>
                <a:ea typeface="华康娃娃体W5" panose="040B0509000000000000" pitchFamily="81" charset="-122"/>
              </a:rPr>
              <a:t> </a:t>
            </a:r>
            <a:endParaRPr lang="zh-CN" altLang="en-US" sz="1500" dirty="0"/>
          </a:p>
        </p:txBody>
      </p:sp>
      <p:grpSp>
        <p:nvGrpSpPr>
          <p:cNvPr id="18" name="组合 17"/>
          <p:cNvGrpSpPr/>
          <p:nvPr/>
        </p:nvGrpSpPr>
        <p:grpSpPr>
          <a:xfrm flipH="1">
            <a:off x="3403879" y="200166"/>
            <a:ext cx="5384242" cy="797582"/>
            <a:chOff x="6330540" y="1327217"/>
            <a:chExt cx="5252898" cy="797582"/>
          </a:xfrm>
        </p:grpSpPr>
        <p:pic>
          <p:nvPicPr>
            <p:cNvPr id="19" name="图片 18"/>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20" name="任意多边形 19"/>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84232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set>
                                      <p:cBhvr>
                                        <p:cTn id="9" dur="1" fill="hold">
                                          <p:stCondLst>
                                            <p:cond delay="0"/>
                                          </p:stCondLst>
                                        </p:cTn>
                                        <p:tgtEl>
                                          <p:spTgt spid="17"/>
                                        </p:tgtEl>
                                        <p:attrNameLst>
                                          <p:attrName>style.visibility</p:attrName>
                                        </p:attrNameLst>
                                      </p:cBhvr>
                                      <p:to>
                                        <p:strVal val="visible"/>
                                      </p:to>
                                    </p:set>
                                    <p:anim to="" calcmode="lin" valueType="num">
                                      <p:cBhvr>
                                        <p:cTn id="10"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12" dur="15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9" cstate="email">
            <a:extLst>
              <a:ext uri="{BEBA8EAE-BF5A-486C-A8C5-ECC9F3942E4B}">
                <a14:imgProps xmlns:a14="http://schemas.microsoft.com/office/drawing/2010/main">
                  <a14:imgLayer r:embed="rId2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6" name="组合 5"/>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PA_库_弧形 13"/>
          <p:cNvSpPr/>
          <p:nvPr>
            <p:custDataLst>
              <p:tags r:id="rId1"/>
            </p:custDataLst>
          </p:nvPr>
        </p:nvSpPr>
        <p:spPr>
          <a:xfrm>
            <a:off x="1623747" y="2745805"/>
            <a:ext cx="1530305" cy="1507165"/>
          </a:xfrm>
          <a:prstGeom prst="arc">
            <a:avLst>
              <a:gd name="adj1" fmla="val 16200000"/>
              <a:gd name="adj2" fmla="val 10155543"/>
            </a:avLst>
          </a:prstGeom>
          <a:blipFill>
            <a:blip r:embed="rId22" cstate="email">
              <a:extLst>
                <a:ext uri="{28A0092B-C50C-407E-A947-70E740481C1C}">
                  <a14:useLocalDpi xmlns:a14="http://schemas.microsoft.com/office/drawing/2010/main"/>
                </a:ext>
              </a:extLst>
            </a:blip>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27" name="PA_库_文本框 26"/>
          <p:cNvSpPr txBox="1"/>
          <p:nvPr>
            <p:custDataLst>
              <p:tags r:id="rId2"/>
            </p:custDataLst>
          </p:nvPr>
        </p:nvSpPr>
        <p:spPr>
          <a:xfrm>
            <a:off x="1904468" y="4573542"/>
            <a:ext cx="1209165"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76</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28" name="PA_库_弧形 14"/>
          <p:cNvSpPr/>
          <p:nvPr>
            <p:custDataLst>
              <p:tags r:id="rId3"/>
            </p:custDataLst>
          </p:nvPr>
        </p:nvSpPr>
        <p:spPr>
          <a:xfrm>
            <a:off x="4139415" y="2797038"/>
            <a:ext cx="1488732" cy="1461252"/>
          </a:xfrm>
          <a:prstGeom prst="arc">
            <a:avLst>
              <a:gd name="adj1" fmla="val 20082479"/>
              <a:gd name="adj2" fmla="val 6960736"/>
            </a:avLst>
          </a:prstGeom>
          <a:blipFill>
            <a:blip r:embed="rId22" cstate="email">
              <a:extLst>
                <a:ext uri="{28A0092B-C50C-407E-A947-70E740481C1C}">
                  <a14:useLocalDpi xmlns:a14="http://schemas.microsoft.com/office/drawing/2010/main"/>
                </a:ext>
              </a:extLst>
            </a:blip>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4"/>
            </p:custDataLst>
          </p:nvPr>
        </p:nvSpPr>
        <p:spPr>
          <a:xfrm>
            <a:off x="4396411" y="4611958"/>
            <a:ext cx="1176316"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28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0" name="PA_库_弧形 15"/>
          <p:cNvSpPr/>
          <p:nvPr>
            <p:custDataLst>
              <p:tags r:id="rId5"/>
            </p:custDataLst>
          </p:nvPr>
        </p:nvSpPr>
        <p:spPr>
          <a:xfrm>
            <a:off x="6612136" y="2723593"/>
            <a:ext cx="1517705" cy="1492281"/>
          </a:xfrm>
          <a:prstGeom prst="arc">
            <a:avLst>
              <a:gd name="adj1" fmla="val 13544500"/>
              <a:gd name="adj2" fmla="val 6960736"/>
            </a:avLst>
          </a:prstGeom>
          <a:blipFill>
            <a:blip r:embed="rId22" cstate="email">
              <a:extLst>
                <a:ext uri="{28A0092B-C50C-407E-A947-70E740481C1C}">
                  <a14:useLocalDpi xmlns:a14="http://schemas.microsoft.com/office/drawing/2010/main"/>
                </a:ext>
              </a:extLst>
            </a:blip>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31" name="PA_库_文本框 30"/>
          <p:cNvSpPr txBox="1"/>
          <p:nvPr>
            <p:custDataLst>
              <p:tags r:id="rId6"/>
            </p:custDataLst>
          </p:nvPr>
        </p:nvSpPr>
        <p:spPr>
          <a:xfrm>
            <a:off x="6889688" y="4550546"/>
            <a:ext cx="1199209"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68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2" name="PA_库_同心圆 31"/>
          <p:cNvSpPr/>
          <p:nvPr>
            <p:custDataLst>
              <p:tags r:id="rId7"/>
            </p:custDataLst>
          </p:nvPr>
        </p:nvSpPr>
        <p:spPr>
          <a:xfrm>
            <a:off x="1473619" y="2597373"/>
            <a:ext cx="1800000" cy="1800000"/>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PA_库_同心圆 32"/>
          <p:cNvSpPr/>
          <p:nvPr>
            <p:custDataLst>
              <p:tags r:id="rId8"/>
            </p:custDataLst>
          </p:nvPr>
        </p:nvSpPr>
        <p:spPr>
          <a:xfrm>
            <a:off x="3970133" y="2597373"/>
            <a:ext cx="1800000" cy="1800000"/>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PA_库_同心圆 33"/>
          <p:cNvSpPr/>
          <p:nvPr>
            <p:custDataLst>
              <p:tags r:id="rId9"/>
            </p:custDataLst>
          </p:nvPr>
        </p:nvSpPr>
        <p:spPr>
          <a:xfrm>
            <a:off x="6466647" y="2578177"/>
            <a:ext cx="1800000" cy="1800000"/>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PA_库_文本框 34"/>
          <p:cNvSpPr txBox="1"/>
          <p:nvPr>
            <p:custDataLst>
              <p:tags r:id="rId10"/>
            </p:custDataLst>
          </p:nvPr>
        </p:nvSpPr>
        <p:spPr>
          <a:xfrm>
            <a:off x="1623747"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36" name="PA_库_弧形 16"/>
          <p:cNvSpPr/>
          <p:nvPr>
            <p:custDataLst>
              <p:tags r:id="rId11"/>
            </p:custDataLst>
          </p:nvPr>
        </p:nvSpPr>
        <p:spPr>
          <a:xfrm>
            <a:off x="9114179" y="2756883"/>
            <a:ext cx="1497965" cy="1492281"/>
          </a:xfrm>
          <a:prstGeom prst="arc">
            <a:avLst>
              <a:gd name="adj1" fmla="val 378990"/>
              <a:gd name="adj2" fmla="val 10257066"/>
            </a:avLst>
          </a:prstGeom>
          <a:blipFill>
            <a:blip r:embed="rId22" cstate="email">
              <a:extLst>
                <a:ext uri="{28A0092B-C50C-407E-A947-70E740481C1C}">
                  <a14:useLocalDpi xmlns:a14="http://schemas.microsoft.com/office/drawing/2010/main"/>
                </a:ext>
              </a:extLst>
            </a:blip>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2"/>
            </p:custDataLst>
          </p:nvPr>
        </p:nvSpPr>
        <p:spPr>
          <a:xfrm>
            <a:off x="9405858" y="4550546"/>
            <a:ext cx="1183612"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49</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8" name="PA_库_同心圆 37"/>
          <p:cNvSpPr/>
          <p:nvPr>
            <p:custDataLst>
              <p:tags r:id="rId13"/>
            </p:custDataLst>
          </p:nvPr>
        </p:nvSpPr>
        <p:spPr>
          <a:xfrm>
            <a:off x="8963161" y="2597373"/>
            <a:ext cx="1800000" cy="1800000"/>
          </a:xfrm>
          <a:prstGeom prst="donut">
            <a:avLst>
              <a:gd name="adj" fmla="val 2336"/>
            </a:avLst>
          </a:prstGeom>
          <a:blipFill dpi="0" rotWithShape="1">
            <a:blip r:embed="rId2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库_文本框 38"/>
          <p:cNvSpPr txBox="1"/>
          <p:nvPr>
            <p:custDataLst>
              <p:tags r:id="rId14"/>
            </p:custDataLst>
          </p:nvPr>
        </p:nvSpPr>
        <p:spPr>
          <a:xfrm>
            <a:off x="4139415"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0" name="PA_库_文本框 39"/>
          <p:cNvSpPr txBox="1"/>
          <p:nvPr>
            <p:custDataLst>
              <p:tags r:id="rId15"/>
            </p:custDataLst>
          </p:nvPr>
        </p:nvSpPr>
        <p:spPr>
          <a:xfrm>
            <a:off x="6649451"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1" name="PA_库_文本框 40"/>
          <p:cNvSpPr txBox="1"/>
          <p:nvPr>
            <p:custDataLst>
              <p:tags r:id="rId16"/>
            </p:custDataLst>
          </p:nvPr>
        </p:nvSpPr>
        <p:spPr>
          <a:xfrm>
            <a:off x="9165119"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文本框 21"/>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34784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25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ppt_x"/>
                                          </p:val>
                                        </p:tav>
                                        <p:tav tm="100000">
                                          <p:val>
                                            <p:strVal val="#ppt_x"/>
                                          </p:val>
                                        </p:tav>
                                      </p:tavLst>
                                    </p:anim>
                                    <p:anim calcmode="lin" valueType="num">
                                      <p:cBhvr additive="base">
                                        <p:cTn id="56" dur="1500" fill="hold"/>
                                        <p:tgtEl>
                                          <p:spTgt spid="27"/>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500" fill="hold"/>
                                        <p:tgtEl>
                                          <p:spTgt spid="29"/>
                                        </p:tgtEl>
                                        <p:attrNameLst>
                                          <p:attrName>ppt_x</p:attrName>
                                        </p:attrNameLst>
                                      </p:cBhvr>
                                      <p:tavLst>
                                        <p:tav tm="0">
                                          <p:val>
                                            <p:strVal val="#ppt_x"/>
                                          </p:val>
                                        </p:tav>
                                        <p:tav tm="100000">
                                          <p:val>
                                            <p:strVal val="#ppt_x"/>
                                          </p:val>
                                        </p:tav>
                                      </p:tavLst>
                                    </p:anim>
                                    <p:anim calcmode="lin" valueType="num">
                                      <p:cBhvr additive="base">
                                        <p:cTn id="60" dur="1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1500" fill="hold"/>
                                        <p:tgtEl>
                                          <p:spTgt spid="31"/>
                                        </p:tgtEl>
                                        <p:attrNameLst>
                                          <p:attrName>ppt_x</p:attrName>
                                        </p:attrNameLst>
                                      </p:cBhvr>
                                      <p:tavLst>
                                        <p:tav tm="0">
                                          <p:val>
                                            <p:strVal val="#ppt_x"/>
                                          </p:val>
                                        </p:tav>
                                        <p:tav tm="100000">
                                          <p:val>
                                            <p:strVal val="#ppt_x"/>
                                          </p:val>
                                        </p:tav>
                                      </p:tavLst>
                                    </p:anim>
                                    <p:anim calcmode="lin" valueType="num">
                                      <p:cBhvr additive="base">
                                        <p:cTn id="64" dur="1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1500" fill="hold"/>
                                        <p:tgtEl>
                                          <p:spTgt spid="37"/>
                                        </p:tgtEl>
                                        <p:attrNameLst>
                                          <p:attrName>ppt_x</p:attrName>
                                        </p:attrNameLst>
                                      </p:cBhvr>
                                      <p:tavLst>
                                        <p:tav tm="0">
                                          <p:val>
                                            <p:strVal val="#ppt_x"/>
                                          </p:val>
                                        </p:tav>
                                        <p:tav tm="100000">
                                          <p:val>
                                            <p:strVal val="#ppt_x"/>
                                          </p:val>
                                        </p:tav>
                                      </p:tavLst>
                                    </p:anim>
                                    <p:anim calcmode="lin" valueType="num">
                                      <p:cBhvr additive="base">
                                        <p:cTn id="68" dur="1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utoUpdateAnimBg="0"/>
      <p:bldP spid="28" grpId="0" animBg="1"/>
      <p:bldP spid="29" grpId="0" autoUpdateAnimBg="0"/>
      <p:bldP spid="30" grpId="0" animBg="1"/>
      <p:bldP spid="31" grpId="0" autoUpdateAnimBg="0"/>
      <p:bldP spid="32" grpId="0" animBg="1"/>
      <p:bldP spid="33" grpId="0" animBg="1"/>
      <p:bldP spid="34" grpId="0" animBg="1"/>
      <p:bldP spid="35" grpId="0"/>
      <p:bldP spid="36" grpId="0" animBg="1"/>
      <p:bldP spid="37" grpId="0" autoUpdateAnimBg="0"/>
      <p:bldP spid="38"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cstate="email">
            <a:extLst>
              <a:ext uri="{BEBA8EAE-BF5A-486C-A8C5-ECC9F3942E4B}">
                <a14:imgProps xmlns:a14="http://schemas.microsoft.com/office/drawing/2010/main">
                  <a14:imgLayer r:embed="rId11">
                    <a14:imgEffect>
                      <a14:backgroundRemoval t="0" b="100000" l="0" r="97652">
                        <a14:foregroundMark x1="870" y1="88336" x2="2087" y2="97667"/>
                        <a14:foregroundMark x1="46957" y1="64075" x2="44870" y2="69362"/>
                        <a14:foregroundMark x1="17304" y1="39425" x2="33478" y2="26050"/>
                        <a14:foregroundMark x1="19826" y1="38647" x2="24696" y2="37247"/>
                        <a14:backgroundMark x1="92261" y1="82271" x2="95130" y2="82504"/>
                      </a14:backgroundRemoval>
                    </a14:imgEffect>
                  </a14:imgLayer>
                </a14:imgProps>
              </a:ext>
              <a:ext uri="{28A0092B-C50C-407E-A947-70E740481C1C}">
                <a14:useLocalDpi xmlns:a14="http://schemas.microsoft.com/office/drawing/2010/main"/>
              </a:ext>
            </a:extLst>
          </a:blip>
          <a:srcRect/>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2" cstate="email">
            <a:lum bright="70000" contrast="-70000"/>
            <a:extLst>
              <a:ext uri="{28A0092B-C50C-407E-A947-70E740481C1C}">
                <a14:useLocalDpi xmlns:a14="http://schemas.microsoft.com/office/drawing/2010/main"/>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3" cstate="email">
            <a:lum bright="70000" contrast="-70000"/>
            <a:extLst>
              <a:ext uri="{28A0092B-C50C-407E-A947-70E740481C1C}">
                <a14:useLocalDpi xmlns:a14="http://schemas.microsoft.com/office/drawing/2010/main"/>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第四部分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98816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email">
            <a:extLst>
              <a:ext uri="{BEBA8EAE-BF5A-486C-A8C5-ECC9F3942E4B}">
                <a14:imgProps xmlns:a14="http://schemas.microsoft.com/office/drawing/2010/main">
                  <a14:imgLayer r:embed="rId16">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grpSp>
        <p:nvGrpSpPr>
          <p:cNvPr id="7" name="PA_库_组合 6"/>
          <p:cNvGrpSpPr/>
          <p:nvPr>
            <p:custDataLst>
              <p:tags r:id="rId1"/>
            </p:custDataLst>
          </p:nvPr>
        </p:nvGrpSpPr>
        <p:grpSpPr>
          <a:xfrm>
            <a:off x="5701482" y="1940010"/>
            <a:ext cx="5272680" cy="3865841"/>
            <a:chOff x="5610999" y="2123266"/>
            <a:chExt cx="5013020" cy="3268381"/>
          </a:xfrm>
        </p:grpSpPr>
        <p:sp>
          <p:nvSpPr>
            <p:cNvPr id="8" name="任意多边形 7"/>
            <p:cNvSpPr/>
            <p:nvPr/>
          </p:nvSpPr>
          <p:spPr>
            <a:xfrm>
              <a:off x="5610999" y="2123266"/>
              <a:ext cx="5013020" cy="3268381"/>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 name="connsiteX0" fmla="*/ 0 w 3007550"/>
                <a:gd name="connsiteY0" fmla="*/ 163901 h 1834789"/>
                <a:gd name="connsiteX1" fmla="*/ 95250 w 3007550"/>
                <a:gd name="connsiteY1" fmla="*/ 1783151 h 1834789"/>
                <a:gd name="connsiteX2" fmla="*/ 2895600 w 3007550"/>
                <a:gd name="connsiteY2" fmla="*/ 1735526 h 1834789"/>
                <a:gd name="connsiteX3" fmla="*/ 2876550 w 3007550"/>
                <a:gd name="connsiteY3" fmla="*/ 97226 h 1834789"/>
                <a:gd name="connsiteX4" fmla="*/ 57150 w 3007550"/>
                <a:gd name="connsiteY4" fmla="*/ 78176 h 1834789"/>
                <a:gd name="connsiteX0" fmla="*/ 141454 w 3124280"/>
                <a:gd name="connsiteY0" fmla="*/ 163901 h 1901937"/>
                <a:gd name="connsiteX1" fmla="*/ 236704 w 3124280"/>
                <a:gd name="connsiteY1" fmla="*/ 1783151 h 1901937"/>
                <a:gd name="connsiteX2" fmla="*/ 2986770 w 3124280"/>
                <a:gd name="connsiteY2" fmla="*/ 1694365 h 1901937"/>
                <a:gd name="connsiteX3" fmla="*/ 3018004 w 3124280"/>
                <a:gd name="connsiteY3" fmla="*/ 97226 h 1901937"/>
                <a:gd name="connsiteX4" fmla="*/ 198604 w 3124280"/>
                <a:gd name="connsiteY4" fmla="*/ 78176 h 1901937"/>
                <a:gd name="connsiteX0" fmla="*/ 141454 w 3142193"/>
                <a:gd name="connsiteY0" fmla="*/ 163901 h 1918974"/>
                <a:gd name="connsiteX1" fmla="*/ 236704 w 3142193"/>
                <a:gd name="connsiteY1" fmla="*/ 1783151 h 1918974"/>
                <a:gd name="connsiteX2" fmla="*/ 2986770 w 3142193"/>
                <a:gd name="connsiteY2" fmla="*/ 1694365 h 1918974"/>
                <a:gd name="connsiteX3" fmla="*/ 3018004 w 3142193"/>
                <a:gd name="connsiteY3" fmla="*/ 97226 h 1918974"/>
                <a:gd name="connsiteX4" fmla="*/ 198604 w 3142193"/>
                <a:gd name="connsiteY4" fmla="*/ 78176 h 1918974"/>
                <a:gd name="connsiteX0" fmla="*/ 4819 w 3005558"/>
                <a:gd name="connsiteY0" fmla="*/ 163901 h 1834004"/>
                <a:gd name="connsiteX1" fmla="*/ 100069 w 3005558"/>
                <a:gd name="connsiteY1" fmla="*/ 1783151 h 1834004"/>
                <a:gd name="connsiteX2" fmla="*/ 2850135 w 3005558"/>
                <a:gd name="connsiteY2" fmla="*/ 1694365 h 1834004"/>
                <a:gd name="connsiteX3" fmla="*/ 2881369 w 3005558"/>
                <a:gd name="connsiteY3" fmla="*/ 97226 h 1834004"/>
                <a:gd name="connsiteX4" fmla="*/ 61969 w 3005558"/>
                <a:gd name="connsiteY4" fmla="*/ 78176 h 1834004"/>
                <a:gd name="connsiteX0" fmla="*/ 4819 w 2972867"/>
                <a:gd name="connsiteY0" fmla="*/ 163901 h 1834004"/>
                <a:gd name="connsiteX1" fmla="*/ 100069 w 2972867"/>
                <a:gd name="connsiteY1" fmla="*/ 1783151 h 1834004"/>
                <a:gd name="connsiteX2" fmla="*/ 2850135 w 2972867"/>
                <a:gd name="connsiteY2" fmla="*/ 1694365 h 1834004"/>
                <a:gd name="connsiteX3" fmla="*/ 2881369 w 2972867"/>
                <a:gd name="connsiteY3" fmla="*/ 97226 h 1834004"/>
                <a:gd name="connsiteX4" fmla="*/ 61969 w 2972867"/>
                <a:gd name="connsiteY4" fmla="*/ 78176 h 1834004"/>
                <a:gd name="connsiteX0" fmla="*/ 138835 w 3086653"/>
                <a:gd name="connsiteY0" fmla="*/ 163901 h 1903589"/>
                <a:gd name="connsiteX1" fmla="*/ 234085 w 3086653"/>
                <a:gd name="connsiteY1" fmla="*/ 1783151 h 1903589"/>
                <a:gd name="connsiteX2" fmla="*/ 2948235 w 3086653"/>
                <a:gd name="connsiteY2" fmla="*/ 1653204 h 1903589"/>
                <a:gd name="connsiteX3" fmla="*/ 3015385 w 3086653"/>
                <a:gd name="connsiteY3" fmla="*/ 97226 h 1903589"/>
                <a:gd name="connsiteX4" fmla="*/ 195985 w 3086653"/>
                <a:gd name="connsiteY4" fmla="*/ 78176 h 1903589"/>
                <a:gd name="connsiteX0" fmla="*/ 7442 w 2955260"/>
                <a:gd name="connsiteY0" fmla="*/ 163901 h 1815487"/>
                <a:gd name="connsiteX1" fmla="*/ 102692 w 2955260"/>
                <a:gd name="connsiteY1" fmla="*/ 1783151 h 1815487"/>
                <a:gd name="connsiteX2" fmla="*/ 2816842 w 2955260"/>
                <a:gd name="connsiteY2" fmla="*/ 1653204 h 1815487"/>
                <a:gd name="connsiteX3" fmla="*/ 2883992 w 2955260"/>
                <a:gd name="connsiteY3" fmla="*/ 97226 h 1815487"/>
                <a:gd name="connsiteX4" fmla="*/ 64592 w 2955260"/>
                <a:gd name="connsiteY4" fmla="*/ 78176 h 1815487"/>
                <a:gd name="connsiteX0" fmla="*/ 7442 w 2945083"/>
                <a:gd name="connsiteY0" fmla="*/ 163901 h 1815487"/>
                <a:gd name="connsiteX1" fmla="*/ 102692 w 2945083"/>
                <a:gd name="connsiteY1" fmla="*/ 1783151 h 1815487"/>
                <a:gd name="connsiteX2" fmla="*/ 2816842 w 2945083"/>
                <a:gd name="connsiteY2" fmla="*/ 1653204 h 1815487"/>
                <a:gd name="connsiteX3" fmla="*/ 2883992 w 2945083"/>
                <a:gd name="connsiteY3" fmla="*/ 97226 h 1815487"/>
                <a:gd name="connsiteX4" fmla="*/ 64592 w 2945083"/>
                <a:gd name="connsiteY4" fmla="*/ 78176 h 1815487"/>
                <a:gd name="connsiteX0" fmla="*/ 7442 w 2900471"/>
                <a:gd name="connsiteY0" fmla="*/ 163901 h 1897167"/>
                <a:gd name="connsiteX1" fmla="*/ 102692 w 2900471"/>
                <a:gd name="connsiteY1" fmla="*/ 1783151 h 1897167"/>
                <a:gd name="connsiteX2" fmla="*/ 2413273 w 2900471"/>
                <a:gd name="connsiteY2" fmla="*/ 1750499 h 1897167"/>
                <a:gd name="connsiteX3" fmla="*/ 2816842 w 2900471"/>
                <a:gd name="connsiteY3" fmla="*/ 1653204 h 1897167"/>
                <a:gd name="connsiteX4" fmla="*/ 2883992 w 2900471"/>
                <a:gd name="connsiteY4" fmla="*/ 97226 h 1897167"/>
                <a:gd name="connsiteX5" fmla="*/ 64592 w 2900471"/>
                <a:gd name="connsiteY5" fmla="*/ 78176 h 1897167"/>
                <a:gd name="connsiteX0" fmla="*/ 8947 w 2901976"/>
                <a:gd name="connsiteY0" fmla="*/ 163901 h 1821173"/>
                <a:gd name="connsiteX1" fmla="*/ 104197 w 2901976"/>
                <a:gd name="connsiteY1" fmla="*/ 1783151 h 1821173"/>
                <a:gd name="connsiteX2" fmla="*/ 2414778 w 2901976"/>
                <a:gd name="connsiteY2" fmla="*/ 1750499 h 1821173"/>
                <a:gd name="connsiteX3" fmla="*/ 2818347 w 2901976"/>
                <a:gd name="connsiteY3" fmla="*/ 1653204 h 1821173"/>
                <a:gd name="connsiteX4" fmla="*/ 2885497 w 2901976"/>
                <a:gd name="connsiteY4" fmla="*/ 97226 h 1821173"/>
                <a:gd name="connsiteX5" fmla="*/ 66097 w 2901976"/>
                <a:gd name="connsiteY5" fmla="*/ 78176 h 1821173"/>
                <a:gd name="connsiteX0" fmla="*/ 8947 w 2928454"/>
                <a:gd name="connsiteY0" fmla="*/ 163901 h 1821173"/>
                <a:gd name="connsiteX1" fmla="*/ 104197 w 2928454"/>
                <a:gd name="connsiteY1" fmla="*/ 1783151 h 1821173"/>
                <a:gd name="connsiteX2" fmla="*/ 2414778 w 2928454"/>
                <a:gd name="connsiteY2" fmla="*/ 1750499 h 1821173"/>
                <a:gd name="connsiteX3" fmla="*/ 2882998 w 2928454"/>
                <a:gd name="connsiteY3" fmla="*/ 1365078 h 1821173"/>
                <a:gd name="connsiteX4" fmla="*/ 2885497 w 2928454"/>
                <a:gd name="connsiteY4" fmla="*/ 97226 h 1821173"/>
                <a:gd name="connsiteX5" fmla="*/ 66097 w 2928454"/>
                <a:gd name="connsiteY5" fmla="*/ 78176 h 1821173"/>
                <a:gd name="connsiteX0" fmla="*/ 8947 w 2902625"/>
                <a:gd name="connsiteY0" fmla="*/ 163901 h 1821173"/>
                <a:gd name="connsiteX1" fmla="*/ 104197 w 2902625"/>
                <a:gd name="connsiteY1" fmla="*/ 1783151 h 1821173"/>
                <a:gd name="connsiteX2" fmla="*/ 2414778 w 2902625"/>
                <a:gd name="connsiteY2" fmla="*/ 1750499 h 1821173"/>
                <a:gd name="connsiteX3" fmla="*/ 2882998 w 2902625"/>
                <a:gd name="connsiteY3" fmla="*/ 1365078 h 1821173"/>
                <a:gd name="connsiteX4" fmla="*/ 2885497 w 2902625"/>
                <a:gd name="connsiteY4" fmla="*/ 97226 h 1821173"/>
                <a:gd name="connsiteX5" fmla="*/ 66097 w 2902625"/>
                <a:gd name="connsiteY5" fmla="*/ 78176 h 1821173"/>
                <a:gd name="connsiteX0" fmla="*/ 8947 w 2927949"/>
                <a:gd name="connsiteY0" fmla="*/ 163901 h 1821173"/>
                <a:gd name="connsiteX1" fmla="*/ 104197 w 2927949"/>
                <a:gd name="connsiteY1" fmla="*/ 1783151 h 1821173"/>
                <a:gd name="connsiteX2" fmla="*/ 2414778 w 2927949"/>
                <a:gd name="connsiteY2" fmla="*/ 1750499 h 1821173"/>
                <a:gd name="connsiteX3" fmla="*/ 2926098 w 2927949"/>
                <a:gd name="connsiteY3" fmla="*/ 1406239 h 1821173"/>
                <a:gd name="connsiteX4" fmla="*/ 2885497 w 2927949"/>
                <a:gd name="connsiteY4" fmla="*/ 97226 h 1821173"/>
                <a:gd name="connsiteX5" fmla="*/ 66097 w 2927949"/>
                <a:gd name="connsiteY5" fmla="*/ 78176 h 1821173"/>
                <a:gd name="connsiteX0" fmla="*/ 111056 w 3059375"/>
                <a:gd name="connsiteY0" fmla="*/ 163901 h 1910886"/>
                <a:gd name="connsiteX1" fmla="*/ 206306 w 3059375"/>
                <a:gd name="connsiteY1" fmla="*/ 1783151 h 1910886"/>
                <a:gd name="connsiteX2" fmla="*/ 2538437 w 3059375"/>
                <a:gd name="connsiteY2" fmla="*/ 1791098 h 1910886"/>
                <a:gd name="connsiteX3" fmla="*/ 3028207 w 3059375"/>
                <a:gd name="connsiteY3" fmla="*/ 1406239 h 1910886"/>
                <a:gd name="connsiteX4" fmla="*/ 2987606 w 3059375"/>
                <a:gd name="connsiteY4" fmla="*/ 97226 h 1910886"/>
                <a:gd name="connsiteX5" fmla="*/ 168206 w 3059375"/>
                <a:gd name="connsiteY5" fmla="*/ 78176 h 1910886"/>
                <a:gd name="connsiteX0" fmla="*/ 0 w 2948319"/>
                <a:gd name="connsiteY0" fmla="*/ 163901 h 1814518"/>
                <a:gd name="connsiteX1" fmla="*/ 95250 w 2948319"/>
                <a:gd name="connsiteY1" fmla="*/ 1783151 h 1814518"/>
                <a:gd name="connsiteX2" fmla="*/ 2427381 w 2948319"/>
                <a:gd name="connsiteY2" fmla="*/ 1791098 h 1814518"/>
                <a:gd name="connsiteX3" fmla="*/ 2917151 w 2948319"/>
                <a:gd name="connsiteY3" fmla="*/ 1406239 h 1814518"/>
                <a:gd name="connsiteX4" fmla="*/ 2876550 w 2948319"/>
                <a:gd name="connsiteY4" fmla="*/ 97226 h 1814518"/>
                <a:gd name="connsiteX5" fmla="*/ 57150 w 2948319"/>
                <a:gd name="connsiteY5" fmla="*/ 78176 h 1814518"/>
                <a:gd name="connsiteX0" fmla="*/ 0 w 2942776"/>
                <a:gd name="connsiteY0" fmla="*/ 163901 h 1814518"/>
                <a:gd name="connsiteX1" fmla="*/ 95250 w 2942776"/>
                <a:gd name="connsiteY1" fmla="*/ 1783151 h 1814518"/>
                <a:gd name="connsiteX2" fmla="*/ 2427381 w 2942776"/>
                <a:gd name="connsiteY2" fmla="*/ 1791098 h 1814518"/>
                <a:gd name="connsiteX3" fmla="*/ 2909967 w 2942776"/>
                <a:gd name="connsiteY3" fmla="*/ 1452638 h 1814518"/>
                <a:gd name="connsiteX4" fmla="*/ 2876550 w 2942776"/>
                <a:gd name="connsiteY4" fmla="*/ 97226 h 1814518"/>
                <a:gd name="connsiteX5" fmla="*/ 57150 w 2942776"/>
                <a:gd name="connsiteY5" fmla="*/ 78176 h 1814518"/>
                <a:gd name="connsiteX0" fmla="*/ 0 w 2917357"/>
                <a:gd name="connsiteY0" fmla="*/ 163901 h 1814518"/>
                <a:gd name="connsiteX1" fmla="*/ 95250 w 2917357"/>
                <a:gd name="connsiteY1" fmla="*/ 1783151 h 1814518"/>
                <a:gd name="connsiteX2" fmla="*/ 2427381 w 2917357"/>
                <a:gd name="connsiteY2" fmla="*/ 1791098 h 1814518"/>
                <a:gd name="connsiteX3" fmla="*/ 2909967 w 2917357"/>
                <a:gd name="connsiteY3" fmla="*/ 1452638 h 1814518"/>
                <a:gd name="connsiteX4" fmla="*/ 2876550 w 2917357"/>
                <a:gd name="connsiteY4" fmla="*/ 97226 h 1814518"/>
                <a:gd name="connsiteX5" fmla="*/ 57150 w 2917357"/>
                <a:gd name="connsiteY5" fmla="*/ 78176 h 1814518"/>
                <a:gd name="connsiteX0" fmla="*/ 0 w 2914229"/>
                <a:gd name="connsiteY0" fmla="*/ 163901 h 1814518"/>
                <a:gd name="connsiteX1" fmla="*/ 95250 w 2914229"/>
                <a:gd name="connsiteY1" fmla="*/ 1783151 h 1814518"/>
                <a:gd name="connsiteX2" fmla="*/ 2427381 w 2914229"/>
                <a:gd name="connsiteY2" fmla="*/ 1791098 h 1814518"/>
                <a:gd name="connsiteX3" fmla="*/ 2909967 w 2914229"/>
                <a:gd name="connsiteY3" fmla="*/ 1452638 h 1814518"/>
                <a:gd name="connsiteX4" fmla="*/ 2876550 w 2914229"/>
                <a:gd name="connsiteY4" fmla="*/ 97226 h 1814518"/>
                <a:gd name="connsiteX5" fmla="*/ 57150 w 2914229"/>
                <a:gd name="connsiteY5" fmla="*/ 78176 h 181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4229" h="1814518">
                  <a:moveTo>
                    <a:pt x="0" y="163901"/>
                  </a:moveTo>
                  <a:cubicBezTo>
                    <a:pt x="7143" y="775088"/>
                    <a:pt x="-21979" y="1732348"/>
                    <a:pt x="95250" y="1783151"/>
                  </a:cubicBezTo>
                  <a:cubicBezTo>
                    <a:pt x="212479" y="1833954"/>
                    <a:pt x="1975023" y="1812756"/>
                    <a:pt x="2427381" y="1791098"/>
                  </a:cubicBezTo>
                  <a:cubicBezTo>
                    <a:pt x="2879739" y="1769440"/>
                    <a:pt x="2899757" y="1636352"/>
                    <a:pt x="2909967" y="1452638"/>
                  </a:cubicBezTo>
                  <a:cubicBezTo>
                    <a:pt x="2920177" y="1268924"/>
                    <a:pt x="2913183" y="99099"/>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9" name="任意多边形 8"/>
            <p:cNvSpPr/>
            <p:nvPr/>
          </p:nvSpPr>
          <p:spPr>
            <a:xfrm>
              <a:off x="9996622" y="4825446"/>
              <a:ext cx="598549" cy="516967"/>
            </a:xfrm>
            <a:custGeom>
              <a:avLst/>
              <a:gdLst>
                <a:gd name="connsiteX0" fmla="*/ 30518 w 913922"/>
                <a:gd name="connsiteY0" fmla="*/ 810772 h 810772"/>
                <a:gd name="connsiteX1" fmla="*/ 108010 w 913922"/>
                <a:gd name="connsiteY1" fmla="*/ 51355 h 810772"/>
                <a:gd name="connsiteX2" fmla="*/ 913922 w 913922"/>
                <a:gd name="connsiteY2" fmla="*/ 66853 h 810772"/>
                <a:gd name="connsiteX0" fmla="*/ 30518 w 913922"/>
                <a:gd name="connsiteY0" fmla="*/ 810772 h 810772"/>
                <a:gd name="connsiteX1" fmla="*/ 108010 w 913922"/>
                <a:gd name="connsiteY1" fmla="*/ 51355 h 810772"/>
                <a:gd name="connsiteX2" fmla="*/ 913922 w 913922"/>
                <a:gd name="connsiteY2" fmla="*/ 66853 h 810772"/>
                <a:gd name="connsiteX0" fmla="*/ 6367 w 889771"/>
                <a:gd name="connsiteY0" fmla="*/ 810772 h 810772"/>
                <a:gd name="connsiteX1" fmla="*/ 83859 w 889771"/>
                <a:gd name="connsiteY1" fmla="*/ 51355 h 810772"/>
                <a:gd name="connsiteX2" fmla="*/ 889771 w 889771"/>
                <a:gd name="connsiteY2" fmla="*/ 66853 h 810772"/>
                <a:gd name="connsiteX0" fmla="*/ 6367 w 889771"/>
                <a:gd name="connsiteY0" fmla="*/ 759417 h 759417"/>
                <a:gd name="connsiteX1" fmla="*/ 83859 w 889771"/>
                <a:gd name="connsiteY1" fmla="*/ 0 h 759417"/>
                <a:gd name="connsiteX2" fmla="*/ 889771 w 889771"/>
                <a:gd name="connsiteY2" fmla="*/ 15498 h 759417"/>
                <a:gd name="connsiteX0" fmla="*/ 0 w 883404"/>
                <a:gd name="connsiteY0" fmla="*/ 759417 h 759417"/>
                <a:gd name="connsiteX1" fmla="*/ 77492 w 883404"/>
                <a:gd name="connsiteY1" fmla="*/ 0 h 759417"/>
                <a:gd name="connsiteX2" fmla="*/ 883404 w 883404"/>
                <a:gd name="connsiteY2" fmla="*/ 15498 h 759417"/>
                <a:gd name="connsiteX0" fmla="*/ 0 w 895761"/>
                <a:gd name="connsiteY0" fmla="*/ 805703 h 805703"/>
                <a:gd name="connsiteX1" fmla="*/ 77492 w 895761"/>
                <a:gd name="connsiteY1" fmla="*/ 46286 h 805703"/>
                <a:gd name="connsiteX2" fmla="*/ 895761 w 895761"/>
                <a:gd name="connsiteY2" fmla="*/ 0 h 805703"/>
                <a:gd name="connsiteX0" fmla="*/ 0 w 895761"/>
                <a:gd name="connsiteY0" fmla="*/ 759417 h 759417"/>
                <a:gd name="connsiteX1" fmla="*/ 77492 w 895761"/>
                <a:gd name="connsiteY1" fmla="*/ 0 h 759417"/>
                <a:gd name="connsiteX2" fmla="*/ 895761 w 895761"/>
                <a:gd name="connsiteY2" fmla="*/ 52568 h 759417"/>
                <a:gd name="connsiteX0" fmla="*/ 0 w 895761"/>
                <a:gd name="connsiteY0" fmla="*/ 759417 h 759417"/>
                <a:gd name="connsiteX1" fmla="*/ 77492 w 895761"/>
                <a:gd name="connsiteY1" fmla="*/ 0 h 759417"/>
                <a:gd name="connsiteX2" fmla="*/ 895761 w 895761"/>
                <a:gd name="connsiteY2" fmla="*/ 52568 h 759417"/>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306551 w 895761"/>
                <a:gd name="connsiteY1" fmla="*/ 152850 h 706849"/>
                <a:gd name="connsiteX2" fmla="*/ 895761 w 895761"/>
                <a:gd name="connsiteY2" fmla="*/ 0 h 706849"/>
                <a:gd name="connsiteX0" fmla="*/ 0 w 895761"/>
                <a:gd name="connsiteY0" fmla="*/ 706849 h 706849"/>
                <a:gd name="connsiteX1" fmla="*/ 306551 w 895761"/>
                <a:gd name="connsiteY1" fmla="*/ 152850 h 706849"/>
                <a:gd name="connsiteX2" fmla="*/ 895761 w 895761"/>
                <a:gd name="connsiteY2" fmla="*/ 0 h 706849"/>
              </a:gdLst>
              <a:ahLst/>
              <a:cxnLst>
                <a:cxn ang="0">
                  <a:pos x="connsiteX0" y="connsiteY0"/>
                </a:cxn>
                <a:cxn ang="0">
                  <a:pos x="connsiteX1" y="connsiteY1"/>
                </a:cxn>
                <a:cxn ang="0">
                  <a:pos x="connsiteX2" y="connsiteY2"/>
                </a:cxn>
              </a:cxnLst>
              <a:rect l="l" t="t" r="r" b="b"/>
              <a:pathLst>
                <a:path w="895761" h="706849">
                  <a:moveTo>
                    <a:pt x="0" y="706849"/>
                  </a:moveTo>
                  <a:cubicBezTo>
                    <a:pt x="288236" y="489836"/>
                    <a:pt x="314300" y="369826"/>
                    <a:pt x="306551" y="152850"/>
                  </a:cubicBezTo>
                  <a:cubicBezTo>
                    <a:pt x="534208" y="202277"/>
                    <a:pt x="895761" y="0"/>
                    <a:pt x="89576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10" name="PA_库_文本框 9"/>
          <p:cNvSpPr txBox="1"/>
          <p:nvPr>
            <p:custDataLst>
              <p:tags r:id="rId2"/>
            </p:custDataLst>
          </p:nvPr>
        </p:nvSpPr>
        <p:spPr>
          <a:xfrm>
            <a:off x="6063833" y="2575782"/>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3"/>
            </p:custDataLst>
          </p:nvPr>
        </p:nvSpPr>
        <p:spPr>
          <a:xfrm>
            <a:off x="6577301" y="2202237"/>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4"/>
            </p:custDataLst>
          </p:nvPr>
        </p:nvSpPr>
        <p:spPr>
          <a:xfrm>
            <a:off x="6215739" y="2313786"/>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5"/>
            </p:custDataLst>
          </p:nvPr>
        </p:nvSpPr>
        <p:spPr>
          <a:xfrm>
            <a:off x="6063833" y="379775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6"/>
            </p:custDataLst>
          </p:nvPr>
        </p:nvSpPr>
        <p:spPr>
          <a:xfrm>
            <a:off x="6577301" y="342421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5" name="PA_库_椭圆 31"/>
          <p:cNvSpPr/>
          <p:nvPr>
            <p:custDataLst>
              <p:tags r:id="rId7"/>
            </p:custDataLst>
          </p:nvPr>
        </p:nvSpPr>
        <p:spPr>
          <a:xfrm>
            <a:off x="6215739" y="353575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8"/>
            </p:custDataLst>
          </p:nvPr>
        </p:nvSpPr>
        <p:spPr>
          <a:xfrm>
            <a:off x="6063833" y="499158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a:t>
            </a:r>
            <a:r>
              <a:rPr lang="zh-CN" altLang="en-US" sz="1400" dirty="0" smtClean="0">
                <a:solidFill>
                  <a:schemeClr val="tx2"/>
                </a:solidFill>
                <a:latin typeface="华康娃娃体W5" panose="040B0509000000000000" pitchFamily="81" charset="-122"/>
                <a:ea typeface="华康娃娃体W5" panose="040B0509000000000000" pitchFamily="81" charset="-122"/>
              </a:rPr>
              <a:t>这里</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9"/>
            </p:custDataLst>
          </p:nvPr>
        </p:nvSpPr>
        <p:spPr>
          <a:xfrm>
            <a:off x="6577301" y="461804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8" name="PA_库_椭圆 31"/>
          <p:cNvSpPr/>
          <p:nvPr>
            <p:custDataLst>
              <p:tags r:id="rId10"/>
            </p:custDataLst>
          </p:nvPr>
        </p:nvSpPr>
        <p:spPr>
          <a:xfrm>
            <a:off x="6215739" y="472958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9" name="PA_库_任意多边形 18"/>
          <p:cNvSpPr/>
          <p:nvPr>
            <p:custDataLst>
              <p:tags r:id="rId11"/>
            </p:custDataLst>
          </p:nvPr>
        </p:nvSpPr>
        <p:spPr>
          <a:xfrm>
            <a:off x="6115915" y="3235676"/>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20" name="PA_库_任意多边形 19"/>
          <p:cNvSpPr/>
          <p:nvPr>
            <p:custDataLst>
              <p:tags r:id="rId12"/>
            </p:custDataLst>
          </p:nvPr>
        </p:nvSpPr>
        <p:spPr>
          <a:xfrm>
            <a:off x="6095999" y="4547368"/>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nvGrpSpPr>
          <p:cNvPr id="21" name="组合 20"/>
          <p:cNvGrpSpPr/>
          <p:nvPr/>
        </p:nvGrpSpPr>
        <p:grpSpPr>
          <a:xfrm>
            <a:off x="1900863" y="2567360"/>
            <a:ext cx="3260093" cy="2823918"/>
            <a:chOff x="1900863" y="2567360"/>
            <a:chExt cx="3260093" cy="2823918"/>
          </a:xfrm>
        </p:grpSpPr>
        <p:grpSp>
          <p:nvGrpSpPr>
            <p:cNvPr id="22" name="组合 21"/>
            <p:cNvGrpSpPr/>
            <p:nvPr/>
          </p:nvGrpSpPr>
          <p:grpSpPr>
            <a:xfrm>
              <a:off x="1900863" y="3645953"/>
              <a:ext cx="3260093" cy="1745325"/>
              <a:chOff x="738128" y="2424917"/>
              <a:chExt cx="2480814" cy="1328130"/>
            </a:xfrm>
          </p:grpSpPr>
          <p:grpSp>
            <p:nvGrpSpPr>
              <p:cNvPr id="40" name="组合 39"/>
              <p:cNvGrpSpPr/>
              <p:nvPr/>
            </p:nvGrpSpPr>
            <p:grpSpPr>
              <a:xfrm>
                <a:off x="1007278" y="2814158"/>
                <a:ext cx="708679" cy="779453"/>
                <a:chOff x="2554236" y="2680591"/>
                <a:chExt cx="1129701" cy="1075065"/>
              </a:xfrm>
            </p:grpSpPr>
            <p:sp>
              <p:nvSpPr>
                <p:cNvPr id="52" name="任意多边形 51"/>
                <p:cNvSpPr/>
                <p:nvPr/>
              </p:nvSpPr>
              <p:spPr>
                <a:xfrm>
                  <a:off x="2659275" y="2840265"/>
                  <a:ext cx="919623"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67520">
                      <a:moveTo>
                        <a:pt x="274603" y="9308"/>
                      </a:moveTo>
                      <a:cubicBezTo>
                        <a:pt x="163299" y="-11240"/>
                        <a:pt x="140801" y="92307"/>
                        <a:pt x="96996" y="155009"/>
                      </a:cubicBezTo>
                      <a:cubicBezTo>
                        <a:pt x="53191" y="217711"/>
                        <a:pt x="22552" y="276893"/>
                        <a:pt x="11773" y="385518"/>
                      </a:cubicBezTo>
                      <a:cubicBezTo>
                        <a:pt x="994" y="494143"/>
                        <a:pt x="-15625" y="765662"/>
                        <a:pt x="32321" y="806759"/>
                      </a:cubicBezTo>
                      <a:cubicBezTo>
                        <a:pt x="80267" y="847856"/>
                        <a:pt x="720690" y="914638"/>
                        <a:pt x="854254" y="817034"/>
                      </a:cubicBezTo>
                      <a:cubicBezTo>
                        <a:pt x="987818" y="719430"/>
                        <a:pt x="883365" y="351271"/>
                        <a:pt x="833706" y="221132"/>
                      </a:cubicBezTo>
                      <a:cubicBezTo>
                        <a:pt x="784047" y="90993"/>
                        <a:pt x="734477" y="42431"/>
                        <a:pt x="613012"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554236" y="2680591"/>
                  <a:ext cx="1129701" cy="107506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41" name="椭圆 45"/>
              <p:cNvSpPr/>
              <p:nvPr/>
            </p:nvSpPr>
            <p:spPr>
              <a:xfrm rot="1591447" flipH="1">
                <a:off x="1473313" y="3319003"/>
                <a:ext cx="57220" cy="7294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椭圆 45"/>
              <p:cNvSpPr/>
              <p:nvPr/>
            </p:nvSpPr>
            <p:spPr>
              <a:xfrm rot="16200000">
                <a:off x="1212165" y="3379886"/>
                <a:ext cx="36000" cy="9744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rot="20386286">
                <a:off x="899075" y="3078794"/>
                <a:ext cx="300056" cy="3983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03088 w 303088"/>
                  <a:gd name="connsiteY0" fmla="*/ 0 h 389965"/>
                  <a:gd name="connsiteX1" fmla="*/ 3392 w 303088"/>
                  <a:gd name="connsiteY1" fmla="*/ 199960 h 389965"/>
                  <a:gd name="connsiteX2" fmla="*/ 182064 w 303088"/>
                  <a:gd name="connsiteY2" fmla="*/ 389965 h 389965"/>
                  <a:gd name="connsiteX0" fmla="*/ 300056 w 300056"/>
                  <a:gd name="connsiteY0" fmla="*/ 0 h 434307"/>
                  <a:gd name="connsiteX1" fmla="*/ 360 w 300056"/>
                  <a:gd name="connsiteY1" fmla="*/ 199960 h 434307"/>
                  <a:gd name="connsiteX2" fmla="*/ 251283 w 300056"/>
                  <a:gd name="connsiteY2" fmla="*/ 434307 h 434307"/>
                </a:gdLst>
                <a:ahLst/>
                <a:cxnLst>
                  <a:cxn ang="0">
                    <a:pos x="connsiteX0" y="connsiteY0"/>
                  </a:cxn>
                  <a:cxn ang="0">
                    <a:pos x="connsiteX1" y="connsiteY1"/>
                  </a:cxn>
                  <a:cxn ang="0">
                    <a:pos x="connsiteX2" y="connsiteY2"/>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椭圆 45"/>
              <p:cNvSpPr/>
              <p:nvPr/>
            </p:nvSpPr>
            <p:spPr>
              <a:xfrm rot="4277865" flipH="1">
                <a:off x="1728541" y="2395668"/>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椭圆 31"/>
              <p:cNvSpPr/>
              <p:nvPr/>
            </p:nvSpPr>
            <p:spPr>
              <a:xfrm flipV="1">
                <a:off x="1031399" y="2551184"/>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5400000">
                <a:off x="1246074"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rot="5400000">
                <a:off x="1456435"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rot="1213714" flipH="1">
                <a:off x="1514005" y="3088915"/>
                <a:ext cx="300056" cy="312719"/>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03088 w 303088"/>
                  <a:gd name="connsiteY0" fmla="*/ 0 h 389965"/>
                  <a:gd name="connsiteX1" fmla="*/ 3392 w 303088"/>
                  <a:gd name="connsiteY1" fmla="*/ 199960 h 389965"/>
                  <a:gd name="connsiteX2" fmla="*/ 182064 w 303088"/>
                  <a:gd name="connsiteY2" fmla="*/ 389965 h 389965"/>
                  <a:gd name="connsiteX0" fmla="*/ 300056 w 300056"/>
                  <a:gd name="connsiteY0" fmla="*/ 0 h 434307"/>
                  <a:gd name="connsiteX1" fmla="*/ 360 w 300056"/>
                  <a:gd name="connsiteY1" fmla="*/ 199960 h 434307"/>
                  <a:gd name="connsiteX2" fmla="*/ 251283 w 300056"/>
                  <a:gd name="connsiteY2" fmla="*/ 434307 h 434307"/>
                </a:gdLst>
                <a:ahLst/>
                <a:cxnLst>
                  <a:cxn ang="0">
                    <a:pos x="connsiteX0" y="connsiteY0"/>
                  </a:cxn>
                  <a:cxn ang="0">
                    <a:pos x="connsiteX1" y="connsiteY1"/>
                  </a:cxn>
                  <a:cxn ang="0">
                    <a:pos x="connsiteX2" y="connsiteY2"/>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1478432" y="3212665"/>
                <a:ext cx="72043" cy="227215"/>
              </a:xfrm>
              <a:custGeom>
                <a:avLst/>
                <a:gdLst>
                  <a:gd name="connsiteX0" fmla="*/ 0 w 72043"/>
                  <a:gd name="connsiteY0" fmla="*/ 227215 h 227215"/>
                  <a:gd name="connsiteX1" fmla="*/ 72043 w 72043"/>
                  <a:gd name="connsiteY1" fmla="*/ 0 h 227215"/>
                </a:gdLst>
                <a:ahLst/>
                <a:cxnLst>
                  <a:cxn ang="0">
                    <a:pos x="connsiteX0" y="connsiteY0"/>
                  </a:cxn>
                  <a:cxn ang="0">
                    <a:pos x="connsiteX1" y="connsiteY1"/>
                  </a:cxn>
                </a:cxnLst>
                <a:rect l="l" t="t" r="r" b="b"/>
                <a:pathLst>
                  <a:path w="72043" h="227215">
                    <a:moveTo>
                      <a:pt x="0" y="227215"/>
                    </a:moveTo>
                    <a:lnTo>
                      <a:pt x="72043"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738128" y="3460537"/>
                <a:ext cx="2480814" cy="292510"/>
              </a:xfrm>
              <a:custGeom>
                <a:avLst/>
                <a:gdLst>
                  <a:gd name="connsiteX0" fmla="*/ 45978 w 1081699"/>
                  <a:gd name="connsiteY0" fmla="*/ 443693 h 443693"/>
                  <a:gd name="connsiteX1" fmla="*/ 34894 w 1081699"/>
                  <a:gd name="connsiteY1" fmla="*/ 44682 h 443693"/>
                  <a:gd name="connsiteX2" fmla="*/ 84770 w 1081699"/>
                  <a:gd name="connsiteY2" fmla="*/ 5889 h 443693"/>
                  <a:gd name="connsiteX3" fmla="*/ 993628 w 1081699"/>
                  <a:gd name="connsiteY3" fmla="*/ 11431 h 443693"/>
                  <a:gd name="connsiteX4" fmla="*/ 1054588 w 1081699"/>
                  <a:gd name="connsiteY4" fmla="*/ 61307 h 443693"/>
                  <a:gd name="connsiteX5" fmla="*/ 1065672 w 1081699"/>
                  <a:gd name="connsiteY5" fmla="*/ 427067 h 443693"/>
                  <a:gd name="connsiteX0" fmla="*/ 34261 w 1064075"/>
                  <a:gd name="connsiteY0" fmla="*/ 447655 h 447655"/>
                  <a:gd name="connsiteX1" fmla="*/ 23177 w 1064075"/>
                  <a:gd name="connsiteY1" fmla="*/ 48644 h 447655"/>
                  <a:gd name="connsiteX2" fmla="*/ 73053 w 1064075"/>
                  <a:gd name="connsiteY2" fmla="*/ 9851 h 447655"/>
                  <a:gd name="connsiteX3" fmla="*/ 815656 w 1064075"/>
                  <a:gd name="connsiteY3" fmla="*/ 4310 h 447655"/>
                  <a:gd name="connsiteX4" fmla="*/ 1042871 w 1064075"/>
                  <a:gd name="connsiteY4" fmla="*/ 65269 h 447655"/>
                  <a:gd name="connsiteX5" fmla="*/ 1053955 w 1064075"/>
                  <a:gd name="connsiteY5" fmla="*/ 431029 h 447655"/>
                  <a:gd name="connsiteX0" fmla="*/ 18907 w 1048721"/>
                  <a:gd name="connsiteY0" fmla="*/ 446164 h 446164"/>
                  <a:gd name="connsiteX1" fmla="*/ 7823 w 1048721"/>
                  <a:gd name="connsiteY1" fmla="*/ 47153 h 446164"/>
                  <a:gd name="connsiteX2" fmla="*/ 135284 w 1048721"/>
                  <a:gd name="connsiteY2" fmla="*/ 13902 h 446164"/>
                  <a:gd name="connsiteX3" fmla="*/ 800302 w 1048721"/>
                  <a:gd name="connsiteY3" fmla="*/ 2819 h 446164"/>
                  <a:gd name="connsiteX4" fmla="*/ 1027517 w 1048721"/>
                  <a:gd name="connsiteY4" fmla="*/ 63778 h 446164"/>
                  <a:gd name="connsiteX5" fmla="*/ 1038601 w 1048721"/>
                  <a:gd name="connsiteY5" fmla="*/ 429538 h 446164"/>
                  <a:gd name="connsiteX0" fmla="*/ 19312 w 1049126"/>
                  <a:gd name="connsiteY0" fmla="*/ 453320 h 453320"/>
                  <a:gd name="connsiteX1" fmla="*/ 8228 w 1049126"/>
                  <a:gd name="connsiteY1" fmla="*/ 54309 h 453320"/>
                  <a:gd name="connsiteX2" fmla="*/ 141231 w 1049126"/>
                  <a:gd name="connsiteY2" fmla="*/ 4433 h 453320"/>
                  <a:gd name="connsiteX3" fmla="*/ 800707 w 1049126"/>
                  <a:gd name="connsiteY3" fmla="*/ 9975 h 453320"/>
                  <a:gd name="connsiteX4" fmla="*/ 1027922 w 1049126"/>
                  <a:gd name="connsiteY4" fmla="*/ 70934 h 453320"/>
                  <a:gd name="connsiteX5" fmla="*/ 1039006 w 1049126"/>
                  <a:gd name="connsiteY5" fmla="*/ 436694 h 453320"/>
                  <a:gd name="connsiteX0" fmla="*/ 28577 w 1058391"/>
                  <a:gd name="connsiteY0" fmla="*/ 454524 h 454524"/>
                  <a:gd name="connsiteX1" fmla="*/ 6409 w 1058391"/>
                  <a:gd name="connsiteY1" fmla="*/ 72138 h 454524"/>
                  <a:gd name="connsiteX2" fmla="*/ 150496 w 1058391"/>
                  <a:gd name="connsiteY2" fmla="*/ 5637 h 454524"/>
                  <a:gd name="connsiteX3" fmla="*/ 809972 w 1058391"/>
                  <a:gd name="connsiteY3" fmla="*/ 11179 h 454524"/>
                  <a:gd name="connsiteX4" fmla="*/ 1037187 w 1058391"/>
                  <a:gd name="connsiteY4" fmla="*/ 72138 h 454524"/>
                  <a:gd name="connsiteX5" fmla="*/ 1048271 w 1058391"/>
                  <a:gd name="connsiteY5" fmla="*/ 437898 h 454524"/>
                  <a:gd name="connsiteX0" fmla="*/ 35509 w 1065323"/>
                  <a:gd name="connsiteY0" fmla="*/ 454524 h 454524"/>
                  <a:gd name="connsiteX1" fmla="*/ 13341 w 1065323"/>
                  <a:gd name="connsiteY1" fmla="*/ 72138 h 454524"/>
                  <a:gd name="connsiteX2" fmla="*/ 157428 w 1065323"/>
                  <a:gd name="connsiteY2" fmla="*/ 5637 h 454524"/>
                  <a:gd name="connsiteX3" fmla="*/ 816904 w 1065323"/>
                  <a:gd name="connsiteY3" fmla="*/ 11179 h 454524"/>
                  <a:gd name="connsiteX4" fmla="*/ 1044119 w 1065323"/>
                  <a:gd name="connsiteY4" fmla="*/ 72138 h 454524"/>
                  <a:gd name="connsiteX5" fmla="*/ 1055203 w 1065323"/>
                  <a:gd name="connsiteY5" fmla="*/ 437898 h 454524"/>
                  <a:gd name="connsiteX0" fmla="*/ 21930 w 1085872"/>
                  <a:gd name="connsiteY0" fmla="*/ 454524 h 454524"/>
                  <a:gd name="connsiteX1" fmla="*/ 33890 w 1085872"/>
                  <a:gd name="connsiteY1" fmla="*/ 72138 h 454524"/>
                  <a:gd name="connsiteX2" fmla="*/ 177977 w 1085872"/>
                  <a:gd name="connsiteY2" fmla="*/ 5637 h 454524"/>
                  <a:gd name="connsiteX3" fmla="*/ 837453 w 1085872"/>
                  <a:gd name="connsiteY3" fmla="*/ 11179 h 454524"/>
                  <a:gd name="connsiteX4" fmla="*/ 1064668 w 1085872"/>
                  <a:gd name="connsiteY4" fmla="*/ 72138 h 454524"/>
                  <a:gd name="connsiteX5" fmla="*/ 1075752 w 1085872"/>
                  <a:gd name="connsiteY5" fmla="*/ 437898 h 454524"/>
                  <a:gd name="connsiteX0" fmla="*/ 9556 w 1073498"/>
                  <a:gd name="connsiteY0" fmla="*/ 454524 h 454524"/>
                  <a:gd name="connsiteX1" fmla="*/ 21516 w 1073498"/>
                  <a:gd name="connsiteY1" fmla="*/ 72138 h 454524"/>
                  <a:gd name="connsiteX2" fmla="*/ 165603 w 1073498"/>
                  <a:gd name="connsiteY2" fmla="*/ 5637 h 454524"/>
                  <a:gd name="connsiteX3" fmla="*/ 825079 w 1073498"/>
                  <a:gd name="connsiteY3" fmla="*/ 11179 h 454524"/>
                  <a:gd name="connsiteX4" fmla="*/ 1052294 w 1073498"/>
                  <a:gd name="connsiteY4" fmla="*/ 72138 h 454524"/>
                  <a:gd name="connsiteX5" fmla="*/ 1063378 w 1073498"/>
                  <a:gd name="connsiteY5" fmla="*/ 437898 h 454524"/>
                  <a:gd name="connsiteX0" fmla="*/ 4816 w 1068758"/>
                  <a:gd name="connsiteY0" fmla="*/ 454524 h 454524"/>
                  <a:gd name="connsiteX1" fmla="*/ 16776 w 1068758"/>
                  <a:gd name="connsiteY1" fmla="*/ 72138 h 454524"/>
                  <a:gd name="connsiteX2" fmla="*/ 160863 w 1068758"/>
                  <a:gd name="connsiteY2" fmla="*/ 5637 h 454524"/>
                  <a:gd name="connsiteX3" fmla="*/ 820339 w 1068758"/>
                  <a:gd name="connsiteY3" fmla="*/ 11179 h 454524"/>
                  <a:gd name="connsiteX4" fmla="*/ 1047554 w 1068758"/>
                  <a:gd name="connsiteY4" fmla="*/ 72138 h 454524"/>
                  <a:gd name="connsiteX5" fmla="*/ 1058638 w 1068758"/>
                  <a:gd name="connsiteY5" fmla="*/ 437898 h 454524"/>
                  <a:gd name="connsiteX0" fmla="*/ 4816 w 1063871"/>
                  <a:gd name="connsiteY0" fmla="*/ 454524 h 454524"/>
                  <a:gd name="connsiteX1" fmla="*/ 16776 w 1063871"/>
                  <a:gd name="connsiteY1" fmla="*/ 72138 h 454524"/>
                  <a:gd name="connsiteX2" fmla="*/ 160863 w 1063871"/>
                  <a:gd name="connsiteY2" fmla="*/ 5637 h 454524"/>
                  <a:gd name="connsiteX3" fmla="*/ 820339 w 1063871"/>
                  <a:gd name="connsiteY3" fmla="*/ 11179 h 454524"/>
                  <a:gd name="connsiteX4" fmla="*/ 1047554 w 1063871"/>
                  <a:gd name="connsiteY4" fmla="*/ 72138 h 454524"/>
                  <a:gd name="connsiteX5" fmla="*/ 1058638 w 1063871"/>
                  <a:gd name="connsiteY5" fmla="*/ 437898 h 45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871" h="454524">
                    <a:moveTo>
                      <a:pt x="4816" y="454524"/>
                    </a:moveTo>
                    <a:cubicBezTo>
                      <a:pt x="2039" y="250835"/>
                      <a:pt x="-9232" y="146953"/>
                      <a:pt x="16776" y="72138"/>
                    </a:cubicBezTo>
                    <a:cubicBezTo>
                      <a:pt x="42784" y="-2677"/>
                      <a:pt x="26936" y="15797"/>
                      <a:pt x="160863" y="5637"/>
                    </a:cubicBezTo>
                    <a:cubicBezTo>
                      <a:pt x="294790" y="-4523"/>
                      <a:pt x="672557" y="95"/>
                      <a:pt x="820339" y="11179"/>
                    </a:cubicBezTo>
                    <a:cubicBezTo>
                      <a:pt x="968121" y="22263"/>
                      <a:pt x="1007838" y="1018"/>
                      <a:pt x="1047554" y="72138"/>
                    </a:cubicBezTo>
                    <a:cubicBezTo>
                      <a:pt x="1075586" y="143258"/>
                      <a:pt x="1059099" y="289654"/>
                      <a:pt x="1058638" y="437898"/>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椭圆 45"/>
              <p:cNvSpPr/>
              <p:nvPr/>
            </p:nvSpPr>
            <p:spPr>
              <a:xfrm rot="6666549" flipH="1">
                <a:off x="1835696" y="2485823"/>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3" name="组合 22"/>
            <p:cNvGrpSpPr/>
            <p:nvPr/>
          </p:nvGrpSpPr>
          <p:grpSpPr>
            <a:xfrm flipH="1">
              <a:off x="2024437" y="3935674"/>
              <a:ext cx="1114470" cy="160162"/>
              <a:chOff x="10181764" y="4761498"/>
              <a:chExt cx="773707" cy="106000"/>
            </a:xfrm>
          </p:grpSpPr>
          <p:sp>
            <p:nvSpPr>
              <p:cNvPr id="38" name="任意多边形 37"/>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55123 w 778565"/>
                  <a:gd name="connsiteY0" fmla="*/ 1756 h 89124"/>
                  <a:gd name="connsiteX1" fmla="*/ 66842 w 778565"/>
                  <a:gd name="connsiteY1" fmla="*/ 51095 h 89124"/>
                  <a:gd name="connsiteX2" fmla="*/ 40050 w 778565"/>
                  <a:gd name="connsiteY2" fmla="*/ 87167 h 89124"/>
                  <a:gd name="connsiteX3" fmla="*/ 683144 w 778565"/>
                  <a:gd name="connsiteY3" fmla="*/ 77118 h 89124"/>
                  <a:gd name="connsiteX4" fmla="*/ 708265 w 778565"/>
                  <a:gd name="connsiteY4" fmla="*/ 16828 h 89124"/>
                  <a:gd name="connsiteX5" fmla="*/ 55123 w 778565"/>
                  <a:gd name="connsiteY5" fmla="*/ 1756 h 89124"/>
                  <a:gd name="connsiteX0" fmla="*/ 32086 w 833093"/>
                  <a:gd name="connsiteY0" fmla="*/ 993 h 102632"/>
                  <a:gd name="connsiteX1" fmla="*/ 117355 w 833093"/>
                  <a:gd name="connsiteY1" fmla="*/ 64603 h 102632"/>
                  <a:gd name="connsiteX2" fmla="*/ 90563 w 833093"/>
                  <a:gd name="connsiteY2" fmla="*/ 100675 h 102632"/>
                  <a:gd name="connsiteX3" fmla="*/ 733657 w 833093"/>
                  <a:gd name="connsiteY3" fmla="*/ 90626 h 102632"/>
                  <a:gd name="connsiteX4" fmla="*/ 758778 w 833093"/>
                  <a:gd name="connsiteY4" fmla="*/ 30336 h 102632"/>
                  <a:gd name="connsiteX5" fmla="*/ 32086 w 833093"/>
                  <a:gd name="connsiteY5" fmla="*/ 993 h 102632"/>
                  <a:gd name="connsiteX0" fmla="*/ 38558 w 839565"/>
                  <a:gd name="connsiteY0" fmla="*/ 993 h 130593"/>
                  <a:gd name="connsiteX1" fmla="*/ 123827 w 839565"/>
                  <a:gd name="connsiteY1" fmla="*/ 64603 h 130593"/>
                  <a:gd name="connsiteX2" fmla="*/ 29972 w 839565"/>
                  <a:gd name="connsiteY2" fmla="*/ 130194 h 130593"/>
                  <a:gd name="connsiteX3" fmla="*/ 740129 w 839565"/>
                  <a:gd name="connsiteY3" fmla="*/ 90626 h 130593"/>
                  <a:gd name="connsiteX4" fmla="*/ 765250 w 839565"/>
                  <a:gd name="connsiteY4" fmla="*/ 30336 h 130593"/>
                  <a:gd name="connsiteX5" fmla="*/ 38558 w 839565"/>
                  <a:gd name="connsiteY5" fmla="*/ 993 h 13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87734 w 802589"/>
                  <a:gd name="connsiteY0" fmla="*/ 4702 h 101255"/>
                  <a:gd name="connsiteX1" fmla="*/ 72661 w 802589"/>
                  <a:gd name="connsiteY1" fmla="*/ 90113 h 101255"/>
                  <a:gd name="connsiteX2" fmla="*/ 699663 w 802589"/>
                  <a:gd name="connsiteY2" fmla="*/ 92591 h 101255"/>
                  <a:gd name="connsiteX3" fmla="*/ 740876 w 802589"/>
                  <a:gd name="connsiteY3" fmla="*/ 19774 h 101255"/>
                  <a:gd name="connsiteX4" fmla="*/ 87734 w 802589"/>
                  <a:gd name="connsiteY4" fmla="*/ 4702 h 10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4" name="组合 23"/>
            <p:cNvGrpSpPr/>
            <p:nvPr/>
          </p:nvGrpSpPr>
          <p:grpSpPr>
            <a:xfrm>
              <a:off x="3657908" y="2567360"/>
              <a:ext cx="1168424" cy="2426458"/>
              <a:chOff x="3657908" y="2567360"/>
              <a:chExt cx="1168424" cy="2426458"/>
            </a:xfrm>
          </p:grpSpPr>
          <p:sp>
            <p:nvSpPr>
              <p:cNvPr id="25" name="任意多边形 24"/>
              <p:cNvSpPr/>
              <p:nvPr/>
            </p:nvSpPr>
            <p:spPr>
              <a:xfrm>
                <a:off x="3882059" y="4808851"/>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3775831" y="4602843"/>
                <a:ext cx="794811" cy="20090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882059" y="442870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756451" y="422962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3882058" y="4040792"/>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3775830" y="3851678"/>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3726624" y="3681692"/>
                <a:ext cx="794141" cy="17713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1227" y="348488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3882057" y="3287259"/>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3657908" y="3117273"/>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3756451" y="293346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3913598" y="2746474"/>
                <a:ext cx="825058" cy="18925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3913598" y="2567360"/>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grpSp>
      </p:grpSp>
    </p:spTree>
    <p:extLst>
      <p:ext uri="{BB962C8B-B14F-4D97-AF65-F5344CB8AC3E}">
        <p14:creationId xmlns:p14="http://schemas.microsoft.com/office/powerpoint/2010/main" val="321231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250"/>
                                  </p:stCondLst>
                                  <p:endCondLst>
                                    <p:cond evt="begin" delay="0">
                                      <p:tn val="17"/>
                                    </p:cond>
                                  </p:endCondLst>
                                  <p:childTnLst>
                                    <p:set>
                                      <p:cBhvr>
                                        <p:cTn id="1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19" dur="1500" fill="hold"/>
                                        <p:tgtEl>
                                          <p:spTgt spid="1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1500" fill="hold"/>
                                        <p:tgtEl>
                                          <p:spTgt spid="12">
                                            <p:txEl>
                                              <p:char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500" fill="hold"/>
                                        <p:tgtEl>
                                          <p:spTgt spid="13"/>
                                        </p:tgtEl>
                                        <p:attrNameLst>
                                          <p:attrName>ppt_x</p:attrName>
                                        </p:attrNameLst>
                                      </p:cBhvr>
                                      <p:tavLst>
                                        <p:tav tm="0">
                                          <p:val>
                                            <p:strVal val="1+#ppt_w/2"/>
                                          </p:val>
                                        </p:tav>
                                        <p:tav tm="100000">
                                          <p:val>
                                            <p:strVal val="#ppt_x"/>
                                          </p:val>
                                        </p:tav>
                                      </p:tavLst>
                                    </p:anim>
                                    <p:anim calcmode="lin" valueType="num">
                                      <p:cBhvr additive="base">
                                        <p:cTn id="24" dur="1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1+#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31" dur="1500" fill="hold"/>
                                        <p:tgtEl>
                                          <p:spTgt spid="1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15">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500" fill="hold"/>
                                        <p:tgtEl>
                                          <p:spTgt spid="17"/>
                                        </p:tgtEl>
                                        <p:attrNameLst>
                                          <p:attrName>ppt_x</p:attrName>
                                        </p:attrNameLst>
                                      </p:cBhvr>
                                      <p:tavLst>
                                        <p:tav tm="0">
                                          <p:val>
                                            <p:strVal val="1+#ppt_w/2"/>
                                          </p:val>
                                        </p:tav>
                                        <p:tav tm="100000">
                                          <p:val>
                                            <p:strVal val="#ppt_x"/>
                                          </p:val>
                                        </p:tav>
                                      </p:tavLst>
                                    </p:anim>
                                    <p:anim calcmode="lin" valueType="num">
                                      <p:cBhvr additive="base">
                                        <p:cTn id="40" dur="1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4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4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nodePh="1">
                                  <p:stCondLst>
                                    <p:cond delay="250"/>
                                  </p:stCondLst>
                                  <p:endCondLst>
                                    <p:cond evt="begin" delay="0">
                                      <p:tn val="49"/>
                                    </p:cond>
                                  </p:endCondLst>
                                  <p:childTnLst>
                                    <p:set>
                                      <p:cBhvr>
                                        <p:cTn id="5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5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5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email">
            <a:extLst>
              <a:ext uri="{BEBA8EAE-BF5A-486C-A8C5-ECC9F3942E4B}">
                <a14:imgProps xmlns:a14="http://schemas.microsoft.com/office/drawing/2010/main">
                  <a14:imgLayer r:embed="rId12">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任意多边形 6"/>
          <p:cNvSpPr/>
          <p:nvPr/>
        </p:nvSpPr>
        <p:spPr>
          <a:xfrm>
            <a:off x="2354285" y="2277559"/>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sp>
        <p:nvSpPr>
          <p:cNvPr id="8" name="任意多边形 7"/>
          <p:cNvSpPr/>
          <p:nvPr/>
        </p:nvSpPr>
        <p:spPr>
          <a:xfrm>
            <a:off x="3700981" y="1884094"/>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9" name="组合 8"/>
          <p:cNvGrpSpPr/>
          <p:nvPr/>
        </p:nvGrpSpPr>
        <p:grpSpPr>
          <a:xfrm flipH="1">
            <a:off x="2655822" y="3143246"/>
            <a:ext cx="866720" cy="2202343"/>
            <a:chOff x="5683515" y="3363852"/>
            <a:chExt cx="1000190" cy="2541491"/>
          </a:xfrm>
        </p:grpSpPr>
        <p:sp>
          <p:nvSpPr>
            <p:cNvPr id="10"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1" name="组合 10"/>
            <p:cNvGrpSpPr/>
            <p:nvPr/>
          </p:nvGrpSpPr>
          <p:grpSpPr>
            <a:xfrm flipH="1">
              <a:off x="5749890" y="4386713"/>
              <a:ext cx="785903" cy="1003081"/>
              <a:chOff x="2577787" y="2812854"/>
              <a:chExt cx="1041086" cy="990735"/>
            </a:xfrm>
          </p:grpSpPr>
          <p:sp>
            <p:nvSpPr>
              <p:cNvPr id="29" name="任意多边形 28"/>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56054 w 924857"/>
                  <a:gd name="connsiteY0" fmla="*/ 0 h 872419"/>
                  <a:gd name="connsiteX1" fmla="*/ 17007 w 924857"/>
                  <a:gd name="connsiteY1" fmla="*/ 390417 h 872419"/>
                  <a:gd name="connsiteX2" fmla="*/ 37555 w 924857"/>
                  <a:gd name="connsiteY2" fmla="*/ 811658 h 872419"/>
                  <a:gd name="connsiteX3" fmla="*/ 859488 w 924857"/>
                  <a:gd name="connsiteY3" fmla="*/ 821933 h 872419"/>
                  <a:gd name="connsiteX4" fmla="*/ 838940 w 924857"/>
                  <a:gd name="connsiteY4" fmla="*/ 226031 h 872419"/>
                  <a:gd name="connsiteX5" fmla="*/ 618246 w 924857"/>
                  <a:gd name="connsiteY5" fmla="*/ 4899 h 87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2" name="任意多边形 11"/>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6" name="组合 15"/>
            <p:cNvGrpSpPr/>
            <p:nvPr/>
          </p:nvGrpSpPr>
          <p:grpSpPr>
            <a:xfrm>
              <a:off x="5751160" y="3838789"/>
              <a:ext cx="723117" cy="290655"/>
              <a:chOff x="3262714" y="7288671"/>
              <a:chExt cx="617205" cy="257342"/>
            </a:xfrm>
          </p:grpSpPr>
          <p:sp>
            <p:nvSpPr>
              <p:cNvPr id="26" name="任意多边形 25"/>
              <p:cNvSpPr/>
              <p:nvPr/>
            </p:nvSpPr>
            <p:spPr>
              <a:xfrm>
                <a:off x="3262714" y="7291722"/>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602947" y="7288671"/>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526971" y="7308980"/>
                <a:ext cx="80866" cy="6220"/>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7" name="组合 16"/>
            <p:cNvGrpSpPr/>
            <p:nvPr/>
          </p:nvGrpSpPr>
          <p:grpSpPr>
            <a:xfrm rot="20281053">
              <a:off x="5683515" y="3363852"/>
              <a:ext cx="897539" cy="1388468"/>
              <a:chOff x="5831876" y="3512182"/>
              <a:chExt cx="897539" cy="1388468"/>
            </a:xfrm>
          </p:grpSpPr>
          <p:sp>
            <p:nvSpPr>
              <p:cNvPr id="23"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8" name="组合 17"/>
            <p:cNvGrpSpPr/>
            <p:nvPr/>
          </p:nvGrpSpPr>
          <p:grpSpPr>
            <a:xfrm>
              <a:off x="5831071" y="5308807"/>
              <a:ext cx="650740" cy="596536"/>
              <a:chOff x="7473076" y="3639423"/>
              <a:chExt cx="459691" cy="421400"/>
            </a:xfrm>
          </p:grpSpPr>
          <p:sp>
            <p:nvSpPr>
              <p:cNvPr id="19" name="任意多边形 18"/>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31" name="组合 30"/>
          <p:cNvGrpSpPr/>
          <p:nvPr/>
        </p:nvGrpSpPr>
        <p:grpSpPr>
          <a:xfrm flipH="1">
            <a:off x="3915428" y="2746438"/>
            <a:ext cx="866720" cy="2202343"/>
            <a:chOff x="5683515" y="3363852"/>
            <a:chExt cx="1000190" cy="2541491"/>
          </a:xfrm>
        </p:grpSpPr>
        <p:sp>
          <p:nvSpPr>
            <p:cNvPr id="32"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5749890" y="4386713"/>
              <a:ext cx="785903" cy="1003081"/>
              <a:chOff x="2577787" y="2812854"/>
              <a:chExt cx="1041086" cy="990735"/>
            </a:xfrm>
          </p:grpSpPr>
          <p:sp>
            <p:nvSpPr>
              <p:cNvPr id="47" name="任意多边形 46"/>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56054 w 924857"/>
                  <a:gd name="connsiteY0" fmla="*/ 0 h 872419"/>
                  <a:gd name="connsiteX1" fmla="*/ 17007 w 924857"/>
                  <a:gd name="connsiteY1" fmla="*/ 390417 h 872419"/>
                  <a:gd name="connsiteX2" fmla="*/ 37555 w 924857"/>
                  <a:gd name="connsiteY2" fmla="*/ 811658 h 872419"/>
                  <a:gd name="connsiteX3" fmla="*/ 859488 w 924857"/>
                  <a:gd name="connsiteY3" fmla="*/ 821933 h 872419"/>
                  <a:gd name="connsiteX4" fmla="*/ 838940 w 924857"/>
                  <a:gd name="connsiteY4" fmla="*/ 226031 h 872419"/>
                  <a:gd name="connsiteX5" fmla="*/ 618246 w 924857"/>
                  <a:gd name="connsiteY5" fmla="*/ 4899 h 87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4" name="任意多边形 33"/>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8" name="组合 37"/>
            <p:cNvGrpSpPr/>
            <p:nvPr/>
          </p:nvGrpSpPr>
          <p:grpSpPr>
            <a:xfrm rot="20281053">
              <a:off x="5683515" y="3363852"/>
              <a:ext cx="897539" cy="1388468"/>
              <a:chOff x="5831876" y="3512182"/>
              <a:chExt cx="897539" cy="1388468"/>
            </a:xfrm>
          </p:grpSpPr>
          <p:sp>
            <p:nvSpPr>
              <p:cNvPr id="44"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9" name="组合 38"/>
            <p:cNvGrpSpPr/>
            <p:nvPr/>
          </p:nvGrpSpPr>
          <p:grpSpPr>
            <a:xfrm>
              <a:off x="5831071" y="5308807"/>
              <a:ext cx="650740" cy="596536"/>
              <a:chOff x="7473076" y="3639423"/>
              <a:chExt cx="459691" cy="421400"/>
            </a:xfrm>
          </p:grpSpPr>
          <p:sp>
            <p:nvSpPr>
              <p:cNvPr id="40" name="任意多边形 39"/>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49" name="任意多边形 48"/>
          <p:cNvSpPr/>
          <p:nvPr/>
        </p:nvSpPr>
        <p:spPr>
          <a:xfrm>
            <a:off x="4017186" y="4951607"/>
            <a:ext cx="722558" cy="43597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pattFill prst="dkDn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50" name="组合 49"/>
          <p:cNvGrpSpPr/>
          <p:nvPr/>
        </p:nvGrpSpPr>
        <p:grpSpPr>
          <a:xfrm>
            <a:off x="1837316" y="5357224"/>
            <a:ext cx="3960000" cy="156725"/>
            <a:chOff x="1717000" y="5597856"/>
            <a:chExt cx="3960000" cy="156725"/>
          </a:xfrm>
        </p:grpSpPr>
        <p:sp>
          <p:nvSpPr>
            <p:cNvPr id="51" name="任意多边形 50"/>
            <p:cNvSpPr/>
            <p:nvPr/>
          </p:nvSpPr>
          <p:spPr>
            <a:xfrm>
              <a:off x="1717000" y="5597856"/>
              <a:ext cx="396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任意多边形 51"/>
            <p:cNvSpPr/>
            <p:nvPr/>
          </p:nvSpPr>
          <p:spPr>
            <a:xfrm>
              <a:off x="1930198"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224383"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4" name="任意多边形 53"/>
            <p:cNvSpPr/>
            <p:nvPr/>
          </p:nvSpPr>
          <p:spPr>
            <a:xfrm>
              <a:off x="2509506"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742619"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6" name="组合 55"/>
            <p:cNvGrpSpPr/>
            <p:nvPr/>
          </p:nvGrpSpPr>
          <p:grpSpPr>
            <a:xfrm>
              <a:off x="3036804" y="5605218"/>
              <a:ext cx="1438708" cy="148199"/>
              <a:chOff x="3036804" y="5605218"/>
              <a:chExt cx="1438708" cy="148199"/>
            </a:xfrm>
          </p:grpSpPr>
          <p:sp>
            <p:nvSpPr>
              <p:cNvPr id="61" name="任意多边形 60"/>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2" name="任意多边形 61"/>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任意多边形 62"/>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4" name="任意多边形 63"/>
              <p:cNvSpPr/>
              <p:nvPr/>
            </p:nvSpPr>
            <p:spPr>
              <a:xfrm>
                <a:off x="3902024"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5" name="任意多边形 64"/>
              <p:cNvSpPr/>
              <p:nvPr/>
            </p:nvSpPr>
            <p:spPr>
              <a:xfrm>
                <a:off x="4314147"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7" name="组合 56"/>
            <p:cNvGrpSpPr/>
            <p:nvPr/>
          </p:nvGrpSpPr>
          <p:grpSpPr>
            <a:xfrm>
              <a:off x="4588628" y="5606382"/>
              <a:ext cx="782022" cy="148199"/>
              <a:chOff x="3036804" y="5605218"/>
              <a:chExt cx="782022" cy="148199"/>
            </a:xfrm>
          </p:grpSpPr>
          <p:sp>
            <p:nvSpPr>
              <p:cNvPr id="58" name="任意多边形 57"/>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任意多边形 58"/>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6" name="组合 65"/>
          <p:cNvGrpSpPr/>
          <p:nvPr/>
        </p:nvGrpSpPr>
        <p:grpSpPr>
          <a:xfrm rot="262778">
            <a:off x="2808746" y="2365135"/>
            <a:ext cx="483912" cy="478355"/>
            <a:chOff x="6576763" y="2324072"/>
            <a:chExt cx="719607" cy="711344"/>
          </a:xfrm>
        </p:grpSpPr>
        <p:sp>
          <p:nvSpPr>
            <p:cNvPr id="67" name="任意多边形 66"/>
            <p:cNvSpPr/>
            <p:nvPr/>
          </p:nvSpPr>
          <p:spPr>
            <a:xfrm>
              <a:off x="6576763" y="2324072"/>
              <a:ext cx="719607" cy="711344"/>
            </a:xfrm>
            <a:custGeom>
              <a:avLst/>
              <a:gdLst>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 fmla="*/ 131889 w 722659"/>
                <a:gd name="connsiteY0" fmla="*/ 127028 h 711320"/>
                <a:gd name="connsiteX1" fmla="*/ 144589 w 722659"/>
                <a:gd name="connsiteY1" fmla="*/ 317528 h 711320"/>
                <a:gd name="connsiteX2" fmla="*/ 4889 w 722659"/>
                <a:gd name="connsiteY2" fmla="*/ 508028 h 711320"/>
                <a:gd name="connsiteX3" fmla="*/ 347789 w 722659"/>
                <a:gd name="connsiteY3" fmla="*/ 711228 h 711320"/>
                <a:gd name="connsiteX4" fmla="*/ 716089 w 722659"/>
                <a:gd name="connsiteY4" fmla="*/ 482628 h 711320"/>
                <a:gd name="connsiteX5" fmla="*/ 436689 w 722659"/>
                <a:gd name="connsiteY5" fmla="*/ 279428 h 711320"/>
                <a:gd name="connsiteX6" fmla="*/ 500189 w 722659"/>
                <a:gd name="connsiteY6" fmla="*/ 76228 h 711320"/>
                <a:gd name="connsiteX7" fmla="*/ 347789 w 722659"/>
                <a:gd name="connsiteY7" fmla="*/ 127028 h 711320"/>
                <a:gd name="connsiteX8" fmla="*/ 309689 w 722659"/>
                <a:gd name="connsiteY8" fmla="*/ 28 h 711320"/>
                <a:gd name="connsiteX9" fmla="*/ 246189 w 722659"/>
                <a:gd name="connsiteY9" fmla="*/ 139728 h 711320"/>
                <a:gd name="connsiteX10" fmla="*/ 131889 w 722659"/>
                <a:gd name="connsiteY10" fmla="*/ 127028 h 711320"/>
                <a:gd name="connsiteX0" fmla="*/ 131889 w 722659"/>
                <a:gd name="connsiteY0" fmla="*/ 127028 h 711320"/>
                <a:gd name="connsiteX1" fmla="*/ 144589 w 722659"/>
                <a:gd name="connsiteY1" fmla="*/ 317528 h 711320"/>
                <a:gd name="connsiteX2" fmla="*/ 4889 w 722659"/>
                <a:gd name="connsiteY2" fmla="*/ 508028 h 711320"/>
                <a:gd name="connsiteX3" fmla="*/ 347789 w 722659"/>
                <a:gd name="connsiteY3" fmla="*/ 711228 h 711320"/>
                <a:gd name="connsiteX4" fmla="*/ 716089 w 722659"/>
                <a:gd name="connsiteY4" fmla="*/ 482628 h 711320"/>
                <a:gd name="connsiteX5" fmla="*/ 436689 w 722659"/>
                <a:gd name="connsiteY5" fmla="*/ 279428 h 711320"/>
                <a:gd name="connsiteX6" fmla="*/ 500189 w 722659"/>
                <a:gd name="connsiteY6" fmla="*/ 76228 h 711320"/>
                <a:gd name="connsiteX7" fmla="*/ 347789 w 722659"/>
                <a:gd name="connsiteY7" fmla="*/ 127028 h 711320"/>
                <a:gd name="connsiteX8" fmla="*/ 309689 w 722659"/>
                <a:gd name="connsiteY8" fmla="*/ 28 h 711320"/>
                <a:gd name="connsiteX9" fmla="*/ 246189 w 722659"/>
                <a:gd name="connsiteY9" fmla="*/ 139728 h 711320"/>
                <a:gd name="connsiteX10" fmla="*/ 131889 w 722659"/>
                <a:gd name="connsiteY10" fmla="*/ 127028 h 711320"/>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9607" h="711344">
                  <a:moveTo>
                    <a:pt x="85501" y="127028"/>
                  </a:moveTo>
                  <a:cubicBezTo>
                    <a:pt x="68568" y="156661"/>
                    <a:pt x="155481" y="254028"/>
                    <a:pt x="141537" y="317528"/>
                  </a:cubicBezTo>
                  <a:cubicBezTo>
                    <a:pt x="127593" y="381028"/>
                    <a:pt x="2640" y="412076"/>
                    <a:pt x="1837" y="508028"/>
                  </a:cubicBezTo>
                  <a:cubicBezTo>
                    <a:pt x="1034" y="603980"/>
                    <a:pt x="-42482" y="715461"/>
                    <a:pt x="344737" y="711228"/>
                  </a:cubicBezTo>
                  <a:cubicBezTo>
                    <a:pt x="731956" y="706995"/>
                    <a:pt x="732889" y="623934"/>
                    <a:pt x="713037" y="482628"/>
                  </a:cubicBezTo>
                  <a:cubicBezTo>
                    <a:pt x="693185" y="341322"/>
                    <a:pt x="460952" y="286490"/>
                    <a:pt x="433637" y="279428"/>
                  </a:cubicBezTo>
                  <a:cubicBezTo>
                    <a:pt x="406322" y="272366"/>
                    <a:pt x="511954" y="101628"/>
                    <a:pt x="497137" y="76228"/>
                  </a:cubicBezTo>
                  <a:cubicBezTo>
                    <a:pt x="482320" y="50828"/>
                    <a:pt x="376487" y="139728"/>
                    <a:pt x="344737" y="127028"/>
                  </a:cubicBezTo>
                  <a:cubicBezTo>
                    <a:pt x="312987" y="114328"/>
                    <a:pt x="323570" y="-2089"/>
                    <a:pt x="306637" y="28"/>
                  </a:cubicBezTo>
                  <a:cubicBezTo>
                    <a:pt x="289704" y="2145"/>
                    <a:pt x="240990" y="88225"/>
                    <a:pt x="243137" y="139728"/>
                  </a:cubicBezTo>
                  <a:cubicBezTo>
                    <a:pt x="245284" y="191231"/>
                    <a:pt x="102434" y="97395"/>
                    <a:pt x="85501" y="127028"/>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6743118" y="2591324"/>
              <a:ext cx="277432" cy="48473"/>
            </a:xfrm>
            <a:custGeom>
              <a:avLst/>
              <a:gdLst>
                <a:gd name="connsiteX0" fmla="*/ 40 w 277432"/>
                <a:gd name="connsiteY0" fmla="*/ 21867 h 48473"/>
                <a:gd name="connsiteX1" fmla="*/ 130050 w 277432"/>
                <a:gd name="connsiteY1" fmla="*/ 30534 h 48473"/>
                <a:gd name="connsiteX2" fmla="*/ 277394 w 277432"/>
                <a:gd name="connsiteY2" fmla="*/ 198 h 48473"/>
                <a:gd name="connsiteX3" fmla="*/ 143051 w 277432"/>
                <a:gd name="connsiteY3" fmla="*/ 47868 h 48473"/>
                <a:gd name="connsiteX4" fmla="*/ 40 w 277432"/>
                <a:gd name="connsiteY4" fmla="*/ 21867 h 4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32" h="48473">
                  <a:moveTo>
                    <a:pt x="40" y="21867"/>
                  </a:moveTo>
                  <a:cubicBezTo>
                    <a:pt x="-2127" y="18978"/>
                    <a:pt x="83824" y="34146"/>
                    <a:pt x="130050" y="30534"/>
                  </a:cubicBezTo>
                  <a:cubicBezTo>
                    <a:pt x="176276" y="26923"/>
                    <a:pt x="275227" y="-2691"/>
                    <a:pt x="277394" y="198"/>
                  </a:cubicBezTo>
                  <a:cubicBezTo>
                    <a:pt x="279561" y="3087"/>
                    <a:pt x="190721" y="42812"/>
                    <a:pt x="143051" y="47868"/>
                  </a:cubicBezTo>
                  <a:cubicBezTo>
                    <a:pt x="95381" y="52924"/>
                    <a:pt x="2207" y="24756"/>
                    <a:pt x="40" y="21867"/>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9" name="任意多边形 68"/>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 fmla="*/ 269136 w 329928"/>
                <a:gd name="connsiteY0" fmla="*/ 0 h 169012"/>
                <a:gd name="connsiteX1" fmla="*/ 449 w 329928"/>
                <a:gd name="connsiteY1" fmla="*/ 52004 h 169012"/>
                <a:gd name="connsiteX2" fmla="*/ 329806 w 329928"/>
                <a:gd name="connsiteY2" fmla="*/ 134343 h 169012"/>
                <a:gd name="connsiteX3" fmla="*/ 30784 w 329928"/>
                <a:gd name="connsiteY3" fmla="*/ 169012 h 169012"/>
                <a:gd name="connsiteX0" fmla="*/ 269214 w 330006"/>
                <a:gd name="connsiteY0" fmla="*/ 74 h 169086"/>
                <a:gd name="connsiteX1" fmla="*/ 527 w 330006"/>
                <a:gd name="connsiteY1" fmla="*/ 52078 h 169086"/>
                <a:gd name="connsiteX2" fmla="*/ 329884 w 330006"/>
                <a:gd name="connsiteY2" fmla="*/ 134417 h 169086"/>
                <a:gd name="connsiteX3" fmla="*/ 30862 w 330006"/>
                <a:gd name="connsiteY3" fmla="*/ 169086 h 169086"/>
              </a:gdLst>
              <a:ahLst/>
              <a:cxnLst>
                <a:cxn ang="0">
                  <a:pos x="connsiteX0" y="connsiteY0"/>
                </a:cxn>
                <a:cxn ang="0">
                  <a:pos x="connsiteX1" y="connsiteY1"/>
                </a:cxn>
                <a:cxn ang="0">
                  <a:pos x="connsiteX2" y="connsiteY2"/>
                </a:cxn>
                <a:cxn ang="0">
                  <a:pos x="connsiteX3" y="connsiteY3"/>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0" name="任意多边形 69"/>
            <p:cNvSpPr/>
            <p:nvPr/>
          </p:nvSpPr>
          <p:spPr>
            <a:xfrm>
              <a:off x="6851501" y="2695530"/>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1" name="任意多边形 70"/>
            <p:cNvSpPr/>
            <p:nvPr/>
          </p:nvSpPr>
          <p:spPr>
            <a:xfrm>
              <a:off x="6948493" y="2695529"/>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2" name="组合 71"/>
          <p:cNvGrpSpPr/>
          <p:nvPr/>
        </p:nvGrpSpPr>
        <p:grpSpPr>
          <a:xfrm rot="212532">
            <a:off x="4187476" y="2006616"/>
            <a:ext cx="420029" cy="454623"/>
            <a:chOff x="7755572" y="2347711"/>
            <a:chExt cx="581604" cy="629505"/>
          </a:xfrm>
        </p:grpSpPr>
        <p:grpSp>
          <p:nvGrpSpPr>
            <p:cNvPr id="73" name="组合 72"/>
            <p:cNvGrpSpPr/>
            <p:nvPr/>
          </p:nvGrpSpPr>
          <p:grpSpPr>
            <a:xfrm>
              <a:off x="8030775" y="2465125"/>
              <a:ext cx="306401" cy="487868"/>
              <a:chOff x="7755572" y="2347711"/>
              <a:chExt cx="395355" cy="629505"/>
            </a:xfrm>
            <a:pattFill prst="dkUpDiag">
              <a:fgClr>
                <a:schemeClr val="tx2">
                  <a:lumMod val="50000"/>
                </a:schemeClr>
              </a:fgClr>
              <a:bgClr>
                <a:schemeClr val="bg1"/>
              </a:bgClr>
            </a:pattFill>
          </p:grpSpPr>
          <p:sp>
            <p:nvSpPr>
              <p:cNvPr id="77" name="任意多边形 76"/>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4" name="组合 73"/>
            <p:cNvGrpSpPr/>
            <p:nvPr/>
          </p:nvGrpSpPr>
          <p:grpSpPr>
            <a:xfrm>
              <a:off x="7755572" y="2347711"/>
              <a:ext cx="395355" cy="629505"/>
              <a:chOff x="7755572" y="2347711"/>
              <a:chExt cx="395355" cy="629505"/>
            </a:xfrm>
            <a:solidFill>
              <a:schemeClr val="bg1"/>
            </a:solidFill>
          </p:grpSpPr>
          <p:sp>
            <p:nvSpPr>
              <p:cNvPr id="75" name="任意多边形 74"/>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文本框 78"/>
          <p:cNvSpPr txBox="1"/>
          <p:nvPr/>
        </p:nvSpPr>
        <p:spPr>
          <a:xfrm>
            <a:off x="2524918" y="2745871"/>
            <a:ext cx="1444626"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75,000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0" name="文本框 79"/>
          <p:cNvSpPr txBox="1"/>
          <p:nvPr/>
        </p:nvSpPr>
        <p:spPr>
          <a:xfrm>
            <a:off x="3948442" y="2352895"/>
            <a:ext cx="1234633"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3,500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1" name="PA_库_文本框 80"/>
          <p:cNvSpPr txBox="1"/>
          <p:nvPr>
            <p:custDataLst>
              <p:tags r:id="rId1"/>
            </p:custDataLst>
          </p:nvPr>
        </p:nvSpPr>
        <p:spPr>
          <a:xfrm>
            <a:off x="6628929" y="4531460"/>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2" name="PA_库_文本框 81"/>
          <p:cNvSpPr txBox="1"/>
          <p:nvPr>
            <p:custDataLst>
              <p:tags r:id="rId2"/>
            </p:custDataLst>
          </p:nvPr>
        </p:nvSpPr>
        <p:spPr>
          <a:xfrm>
            <a:off x="7341643" y="3981473"/>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3" name="PA_库_文本框 82"/>
          <p:cNvSpPr txBox="1"/>
          <p:nvPr>
            <p:custDataLst>
              <p:tags r:id="rId3"/>
            </p:custDataLst>
          </p:nvPr>
        </p:nvSpPr>
        <p:spPr>
          <a:xfrm>
            <a:off x="6628929" y="2726623"/>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4" name="PA_库_文本框 83"/>
          <p:cNvSpPr txBox="1"/>
          <p:nvPr>
            <p:custDataLst>
              <p:tags r:id="rId4"/>
            </p:custDataLst>
          </p:nvPr>
        </p:nvSpPr>
        <p:spPr>
          <a:xfrm>
            <a:off x="7341643" y="2176636"/>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5" name="PA_库_任意多边形 84"/>
          <p:cNvSpPr/>
          <p:nvPr>
            <p:custDataLst>
              <p:tags r:id="rId5"/>
            </p:custDataLst>
          </p:nvPr>
        </p:nvSpPr>
        <p:spPr>
          <a:xfrm>
            <a:off x="6736715" y="2176038"/>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6" name="PA_库_任意多边形 85"/>
          <p:cNvSpPr/>
          <p:nvPr>
            <p:custDataLst>
              <p:tags r:id="rId6"/>
            </p:custDataLst>
          </p:nvPr>
        </p:nvSpPr>
        <p:spPr>
          <a:xfrm>
            <a:off x="6736715" y="3987775"/>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7" name="PA_库_组合 86"/>
          <p:cNvGrpSpPr/>
          <p:nvPr>
            <p:custDataLst>
              <p:tags r:id="rId7"/>
            </p:custDataLst>
          </p:nvPr>
        </p:nvGrpSpPr>
        <p:grpSpPr>
          <a:xfrm rot="262778">
            <a:off x="6880142" y="2289922"/>
            <a:ext cx="301547" cy="257397"/>
            <a:chOff x="6772379" y="2695529"/>
            <a:chExt cx="330006" cy="281688"/>
          </a:xfrm>
        </p:grpSpPr>
        <p:sp>
          <p:nvSpPr>
            <p:cNvPr id="88" name="任意多边形 87"/>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 fmla="*/ 269136 w 329928"/>
                <a:gd name="connsiteY0" fmla="*/ 0 h 169012"/>
                <a:gd name="connsiteX1" fmla="*/ 449 w 329928"/>
                <a:gd name="connsiteY1" fmla="*/ 52004 h 169012"/>
                <a:gd name="connsiteX2" fmla="*/ 329806 w 329928"/>
                <a:gd name="connsiteY2" fmla="*/ 134343 h 169012"/>
                <a:gd name="connsiteX3" fmla="*/ 30784 w 329928"/>
                <a:gd name="connsiteY3" fmla="*/ 169012 h 169012"/>
                <a:gd name="connsiteX0" fmla="*/ 269214 w 330006"/>
                <a:gd name="connsiteY0" fmla="*/ 74 h 169086"/>
                <a:gd name="connsiteX1" fmla="*/ 527 w 330006"/>
                <a:gd name="connsiteY1" fmla="*/ 52078 h 169086"/>
                <a:gd name="connsiteX2" fmla="*/ 329884 w 330006"/>
                <a:gd name="connsiteY2" fmla="*/ 134417 h 169086"/>
                <a:gd name="connsiteX3" fmla="*/ 30862 w 330006"/>
                <a:gd name="connsiteY3" fmla="*/ 169086 h 169086"/>
              </a:gdLst>
              <a:ahLst/>
              <a:cxnLst>
                <a:cxn ang="0">
                  <a:pos x="connsiteX0" y="connsiteY0"/>
                </a:cxn>
                <a:cxn ang="0">
                  <a:pos x="connsiteX1" y="connsiteY1"/>
                </a:cxn>
                <a:cxn ang="0">
                  <a:pos x="connsiteX2" y="connsiteY2"/>
                </a:cxn>
                <a:cxn ang="0">
                  <a:pos x="connsiteX3" y="connsiteY3"/>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6851501" y="2695530"/>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0" name="任意多边形 89"/>
            <p:cNvSpPr/>
            <p:nvPr/>
          </p:nvSpPr>
          <p:spPr>
            <a:xfrm>
              <a:off x="6948493" y="2695529"/>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PA_库_组合 90"/>
          <p:cNvGrpSpPr/>
          <p:nvPr>
            <p:custDataLst>
              <p:tags r:id="rId8"/>
            </p:custDataLst>
          </p:nvPr>
        </p:nvGrpSpPr>
        <p:grpSpPr>
          <a:xfrm rot="212532">
            <a:off x="6944333" y="4046340"/>
            <a:ext cx="225103" cy="281681"/>
            <a:chOff x="7755572" y="2347711"/>
            <a:chExt cx="395355" cy="629505"/>
          </a:xfrm>
          <a:noFill/>
        </p:grpSpPr>
        <p:sp>
          <p:nvSpPr>
            <p:cNvPr id="92" name="任意多边形 91"/>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329875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1+#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500" fill="hold"/>
                                        <p:tgtEl>
                                          <p:spTgt spid="82"/>
                                        </p:tgtEl>
                                        <p:attrNameLst>
                                          <p:attrName>ppt_x</p:attrName>
                                        </p:attrNameLst>
                                      </p:cBhvr>
                                      <p:tavLst>
                                        <p:tav tm="0">
                                          <p:val>
                                            <p:strVal val="1+#ppt_w/2"/>
                                          </p:val>
                                        </p:tav>
                                        <p:tav tm="100000">
                                          <p:val>
                                            <p:strVal val="#ppt_x"/>
                                          </p:val>
                                        </p:tav>
                                      </p:tavLst>
                                    </p:anim>
                                    <p:anim calcmode="lin" valueType="num">
                                      <p:cBhvr additive="base">
                                        <p:cTn id="12" dur="150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500" fill="hold"/>
                                        <p:tgtEl>
                                          <p:spTgt spid="83"/>
                                        </p:tgtEl>
                                        <p:attrNameLst>
                                          <p:attrName>ppt_x</p:attrName>
                                        </p:attrNameLst>
                                      </p:cBhvr>
                                      <p:tavLst>
                                        <p:tav tm="0">
                                          <p:val>
                                            <p:strVal val="1+#ppt_w/2"/>
                                          </p:val>
                                        </p:tav>
                                        <p:tav tm="100000">
                                          <p:val>
                                            <p:strVal val="#ppt_x"/>
                                          </p:val>
                                        </p:tav>
                                      </p:tavLst>
                                    </p:anim>
                                    <p:anim calcmode="lin" valueType="num">
                                      <p:cBhvr additive="base">
                                        <p:cTn id="16" dur="1500" fill="hold"/>
                                        <p:tgtEl>
                                          <p:spTgt spid="83"/>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1500" fill="hold"/>
                                        <p:tgtEl>
                                          <p:spTgt spid="84"/>
                                        </p:tgtEl>
                                        <p:attrNameLst>
                                          <p:attrName>ppt_x</p:attrName>
                                        </p:attrNameLst>
                                      </p:cBhvr>
                                      <p:tavLst>
                                        <p:tav tm="0">
                                          <p:val>
                                            <p:strVal val="1+#ppt_w/2"/>
                                          </p:val>
                                        </p:tav>
                                        <p:tav tm="100000">
                                          <p:val>
                                            <p:strVal val="#ppt_x"/>
                                          </p:val>
                                        </p:tav>
                                      </p:tavLst>
                                    </p:anim>
                                    <p:anim calcmode="lin" valueType="num">
                                      <p:cBhvr additive="base">
                                        <p:cTn id="20" dur="1500" fill="hold"/>
                                        <p:tgtEl>
                                          <p:spTgt spid="8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85">
                                            <p:txEl>
                                              <p:charRg st="4294967295" end="4294967295"/>
                                            </p:txEl>
                                          </p:spTgt>
                                        </p:tgtEl>
                                        <p:attrNameLst>
                                          <p:attrName>style.visibility</p:attrName>
                                        </p:attrNameLst>
                                      </p:cBhvr>
                                      <p:to>
                                        <p:strVal val="visible"/>
                                      </p:to>
                                    </p:set>
                                    <p:anim calcmode="lin" valueType="num">
                                      <p:cBhvr additive="base">
                                        <p:cTn id="23" dur="1500" fill="hold"/>
                                        <p:tgtEl>
                                          <p:spTgt spid="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85">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86">
                                            <p:txEl>
                                              <p:charRg st="4294967295" end="4294967295"/>
                                            </p:txEl>
                                          </p:spTgt>
                                        </p:tgtEl>
                                        <p:attrNameLst>
                                          <p:attrName>style.visibility</p:attrName>
                                        </p:attrNameLst>
                                      </p:cBhvr>
                                      <p:to>
                                        <p:strVal val="visible"/>
                                      </p:to>
                                    </p:set>
                                    <p:anim calcmode="lin" valueType="num">
                                      <p:cBhvr additive="base">
                                        <p:cTn id="27" dur="1500" fill="hold"/>
                                        <p:tgtEl>
                                          <p:spTgt spid="8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86">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1500" fill="hold"/>
                                        <p:tgtEl>
                                          <p:spTgt spid="87"/>
                                        </p:tgtEl>
                                        <p:attrNameLst>
                                          <p:attrName>ppt_x</p:attrName>
                                        </p:attrNameLst>
                                      </p:cBhvr>
                                      <p:tavLst>
                                        <p:tav tm="0">
                                          <p:val>
                                            <p:strVal val="1+#ppt_w/2"/>
                                          </p:val>
                                        </p:tav>
                                        <p:tav tm="100000">
                                          <p:val>
                                            <p:strVal val="#ppt_x"/>
                                          </p:val>
                                        </p:tav>
                                      </p:tavLst>
                                    </p:anim>
                                    <p:anim calcmode="lin" valueType="num">
                                      <p:cBhvr additive="base">
                                        <p:cTn id="32" dur="150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25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1500" fill="hold"/>
                                        <p:tgtEl>
                                          <p:spTgt spid="91"/>
                                        </p:tgtEl>
                                        <p:attrNameLst>
                                          <p:attrName>ppt_x</p:attrName>
                                        </p:attrNameLst>
                                      </p:cBhvr>
                                      <p:tavLst>
                                        <p:tav tm="0">
                                          <p:val>
                                            <p:strVal val="1+#ppt_w/2"/>
                                          </p:val>
                                        </p:tav>
                                        <p:tav tm="100000">
                                          <p:val>
                                            <p:strVal val="#ppt_x"/>
                                          </p:val>
                                        </p:tav>
                                      </p:tavLst>
                                    </p:anim>
                                    <p:anim calcmode="lin" valueType="num">
                                      <p:cBhvr additive="base">
                                        <p:cTn id="36" dur="1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82" grpId="0" autoUpdateAnimBg="0"/>
      <p:bldP spid="83" grpId="0" autoUpdateAnimBg="0"/>
      <p:bldP spid="84" grpId="0" autoUpdateAnimBg="0"/>
      <p:bldP spid="85" grpId="0" autoUpdateAnimBg="0"/>
      <p:bldP spid="8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email">
            <a:extLst>
              <a:ext uri="{BEBA8EAE-BF5A-486C-A8C5-ECC9F3942E4B}">
                <a14:imgProps xmlns:a14="http://schemas.microsoft.com/office/drawing/2010/main">
                  <a14:imgLayer r:embed="rId12">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extLst>
              <p:ext uri="{D42A27DB-BD31-4B8C-83A1-F6EECF244321}">
                <p14:modId xmlns:p14="http://schemas.microsoft.com/office/powerpoint/2010/main" val="3677347310"/>
              </p:ext>
            </p:extLst>
          </p:nvPr>
        </p:nvGraphicFramePr>
        <p:xfrm>
          <a:off x="1789706" y="1925747"/>
          <a:ext cx="3572982" cy="3716638"/>
        </p:xfrm>
        <a:graphic>
          <a:graphicData uri="http://schemas.openxmlformats.org/drawingml/2006/chart">
            <c:chart xmlns:c="http://schemas.openxmlformats.org/drawingml/2006/chart" xmlns:r="http://schemas.openxmlformats.org/officeDocument/2006/relationships" r:id="rId15"/>
          </a:graphicData>
        </a:graphic>
      </p:graphicFrame>
      <p:grpSp>
        <p:nvGrpSpPr>
          <p:cNvPr id="8" name="组合 7"/>
          <p:cNvGrpSpPr/>
          <p:nvPr/>
        </p:nvGrpSpPr>
        <p:grpSpPr>
          <a:xfrm>
            <a:off x="2927710" y="2807170"/>
            <a:ext cx="812034" cy="1253161"/>
            <a:chOff x="5814885" y="2776770"/>
            <a:chExt cx="1012754" cy="1536407"/>
          </a:xfrm>
        </p:grpSpPr>
        <p:grpSp>
          <p:nvGrpSpPr>
            <p:cNvPr id="9" name="组合 8"/>
            <p:cNvGrpSpPr/>
            <p:nvPr/>
          </p:nvGrpSpPr>
          <p:grpSpPr>
            <a:xfrm flipH="1">
              <a:off x="5950328" y="3369746"/>
              <a:ext cx="627312" cy="673790"/>
              <a:chOff x="2592823" y="2790739"/>
              <a:chExt cx="1041085" cy="990735"/>
            </a:xfrm>
          </p:grpSpPr>
          <p:sp>
            <p:nvSpPr>
              <p:cNvPr id="25" name="任意多边形 24"/>
              <p:cNvSpPr/>
              <p:nvPr/>
            </p:nvSpPr>
            <p:spPr>
              <a:xfrm>
                <a:off x="2592823" y="2790739"/>
                <a:ext cx="1041085"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2649908" y="2840265"/>
                <a:ext cx="928991"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79252 w 924272"/>
                  <a:gd name="connsiteY0" fmla="*/ 9308 h 867520"/>
                  <a:gd name="connsiteX1" fmla="*/ 16422 w 924272"/>
                  <a:gd name="connsiteY1" fmla="*/ 385518 h 867520"/>
                  <a:gd name="connsiteX2" fmla="*/ 36970 w 924272"/>
                  <a:gd name="connsiteY2" fmla="*/ 806759 h 867520"/>
                  <a:gd name="connsiteX3" fmla="*/ 858903 w 924272"/>
                  <a:gd name="connsiteY3" fmla="*/ 817034 h 867520"/>
                  <a:gd name="connsiteX4" fmla="*/ 838355 w 924272"/>
                  <a:gd name="connsiteY4" fmla="*/ 221132 h 867520"/>
                  <a:gd name="connsiteX5" fmla="*/ 617661 w 924272"/>
                  <a:gd name="connsiteY5" fmla="*/ 0 h 867520"/>
                  <a:gd name="connsiteX0" fmla="*/ 279250 w 924270"/>
                  <a:gd name="connsiteY0" fmla="*/ 9308 h 867520"/>
                  <a:gd name="connsiteX1" fmla="*/ 16420 w 924270"/>
                  <a:gd name="connsiteY1" fmla="*/ 385518 h 867520"/>
                  <a:gd name="connsiteX2" fmla="*/ 36968 w 924270"/>
                  <a:gd name="connsiteY2" fmla="*/ 806759 h 867520"/>
                  <a:gd name="connsiteX3" fmla="*/ 858901 w 924270"/>
                  <a:gd name="connsiteY3" fmla="*/ 817034 h 867520"/>
                  <a:gd name="connsiteX4" fmla="*/ 838353 w 924270"/>
                  <a:gd name="connsiteY4" fmla="*/ 221132 h 867520"/>
                  <a:gd name="connsiteX5" fmla="*/ 617659 w 924270"/>
                  <a:gd name="connsiteY5" fmla="*/ 0 h 867520"/>
                  <a:gd name="connsiteX0" fmla="*/ 243443 w 928990"/>
                  <a:gd name="connsiteY0" fmla="*/ 2770 h 867520"/>
                  <a:gd name="connsiteX1" fmla="*/ 21140 w 928990"/>
                  <a:gd name="connsiteY1" fmla="*/ 385518 h 867520"/>
                  <a:gd name="connsiteX2" fmla="*/ 41688 w 928990"/>
                  <a:gd name="connsiteY2" fmla="*/ 806759 h 867520"/>
                  <a:gd name="connsiteX3" fmla="*/ 863621 w 928990"/>
                  <a:gd name="connsiteY3" fmla="*/ 817034 h 867520"/>
                  <a:gd name="connsiteX4" fmla="*/ 843073 w 928990"/>
                  <a:gd name="connsiteY4" fmla="*/ 221132 h 867520"/>
                  <a:gd name="connsiteX5" fmla="*/ 622379 w 928990"/>
                  <a:gd name="connsiteY5" fmla="*/ 0 h 867520"/>
                  <a:gd name="connsiteX0" fmla="*/ 243443 w 928990"/>
                  <a:gd name="connsiteY0" fmla="*/ 2770 h 867520"/>
                  <a:gd name="connsiteX1" fmla="*/ 21140 w 928990"/>
                  <a:gd name="connsiteY1" fmla="*/ 385518 h 867520"/>
                  <a:gd name="connsiteX2" fmla="*/ 41688 w 928990"/>
                  <a:gd name="connsiteY2" fmla="*/ 806759 h 867520"/>
                  <a:gd name="connsiteX3" fmla="*/ 863621 w 928990"/>
                  <a:gd name="connsiteY3" fmla="*/ 817034 h 867520"/>
                  <a:gd name="connsiteX4" fmla="*/ 843073 w 928990"/>
                  <a:gd name="connsiteY4" fmla="*/ 221132 h 867520"/>
                  <a:gd name="connsiteX5" fmla="*/ 622379 w 928990"/>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990" h="867520">
                    <a:moveTo>
                      <a:pt x="243443" y="2770"/>
                    </a:moveTo>
                    <a:cubicBezTo>
                      <a:pt x="76111" y="139990"/>
                      <a:pt x="54766" y="251520"/>
                      <a:pt x="21140" y="385518"/>
                    </a:cubicBezTo>
                    <a:cubicBezTo>
                      <a:pt x="-12486" y="519516"/>
                      <a:pt x="-6258" y="765662"/>
                      <a:pt x="41688" y="806759"/>
                    </a:cubicBezTo>
                    <a:cubicBezTo>
                      <a:pt x="89634" y="847856"/>
                      <a:pt x="730057" y="914638"/>
                      <a:pt x="863621" y="817034"/>
                    </a:cubicBezTo>
                    <a:cubicBezTo>
                      <a:pt x="997185" y="719430"/>
                      <a:pt x="892732" y="351271"/>
                      <a:pt x="843073" y="221132"/>
                    </a:cubicBezTo>
                    <a:cubicBezTo>
                      <a:pt x="793414" y="90993"/>
                      <a:pt x="743844" y="42431"/>
                      <a:pt x="622379"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0" name="任意多边形 9"/>
            <p:cNvSpPr/>
            <p:nvPr/>
          </p:nvSpPr>
          <p:spPr>
            <a:xfrm rot="2936669" flipH="1">
              <a:off x="5769020" y="3162828"/>
              <a:ext cx="367881" cy="276152"/>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368283"/>
                <a:gd name="connsiteY0" fmla="*/ 182485 h 284909"/>
                <a:gd name="connsiteX1" fmla="*/ 285750 w 368283"/>
                <a:gd name="connsiteY1" fmla="*/ 277735 h 284909"/>
                <a:gd name="connsiteX2" fmla="*/ 368283 w 368283"/>
                <a:gd name="connsiteY2" fmla="*/ 0 h 284909"/>
                <a:gd name="connsiteX0" fmla="*/ 0 w 368283"/>
                <a:gd name="connsiteY0" fmla="*/ 182485 h 284909"/>
                <a:gd name="connsiteX1" fmla="*/ 285750 w 368283"/>
                <a:gd name="connsiteY1" fmla="*/ 277735 h 284909"/>
                <a:gd name="connsiteX2" fmla="*/ 368283 w 368283"/>
                <a:gd name="connsiteY2" fmla="*/ 0 h 284909"/>
                <a:gd name="connsiteX0" fmla="*/ 0 w 356481"/>
                <a:gd name="connsiteY0" fmla="*/ 185077 h 287501"/>
                <a:gd name="connsiteX1" fmla="*/ 285750 w 356481"/>
                <a:gd name="connsiteY1" fmla="*/ 280327 h 287501"/>
                <a:gd name="connsiteX2" fmla="*/ 356481 w 356481"/>
                <a:gd name="connsiteY2" fmla="*/ 0 h 287501"/>
              </a:gdLst>
              <a:ahLst/>
              <a:cxnLst>
                <a:cxn ang="0">
                  <a:pos x="connsiteX0" y="connsiteY0"/>
                </a:cxn>
                <a:cxn ang="0">
                  <a:pos x="connsiteX1" y="connsiteY1"/>
                </a:cxn>
                <a:cxn ang="0">
                  <a:pos x="connsiteX2" y="connsiteY2"/>
                </a:cxn>
              </a:cxnLst>
              <a:rect l="l" t="t" r="r" b="b"/>
              <a:pathLst>
                <a:path w="356481" h="287501">
                  <a:moveTo>
                    <a:pt x="0" y="185077"/>
                  </a:moveTo>
                  <a:cubicBezTo>
                    <a:pt x="109537" y="246989"/>
                    <a:pt x="219075" y="308902"/>
                    <a:pt x="285750" y="280327"/>
                  </a:cubicBezTo>
                  <a:cubicBezTo>
                    <a:pt x="352425" y="251752"/>
                    <a:pt x="352632" y="127505"/>
                    <a:pt x="35648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椭圆 45"/>
            <p:cNvSpPr/>
            <p:nvPr/>
          </p:nvSpPr>
          <p:spPr>
            <a:xfrm rot="19926875">
              <a:off x="6553925" y="3804599"/>
              <a:ext cx="60905" cy="845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椭圆 45"/>
            <p:cNvSpPr/>
            <p:nvPr/>
          </p:nvSpPr>
          <p:spPr>
            <a:xfrm rot="2999717" flipH="1">
              <a:off x="5956116" y="2977930"/>
              <a:ext cx="50893" cy="10603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flipH="1">
              <a:off x="6465345" y="3455704"/>
              <a:ext cx="222372" cy="3751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57082 w 509001"/>
                <a:gd name="connsiteY0" fmla="*/ 0 h 623319"/>
                <a:gd name="connsiteX1" fmla="*/ 735 w 509001"/>
                <a:gd name="connsiteY1" fmla="*/ 161365 h 623319"/>
                <a:gd name="connsiteX2" fmla="*/ 509002 w 509001"/>
                <a:gd name="connsiteY2" fmla="*/ 623319 h 623319"/>
                <a:gd name="connsiteX0" fmla="*/ 105584 w 257504"/>
                <a:gd name="connsiteY0" fmla="*/ 0 h 623319"/>
                <a:gd name="connsiteX1" fmla="*/ 5538 w 257504"/>
                <a:gd name="connsiteY1" fmla="*/ 287764 h 623319"/>
                <a:gd name="connsiteX2" fmla="*/ 257504 w 257504"/>
                <a:gd name="connsiteY2" fmla="*/ 623319 h 623319"/>
                <a:gd name="connsiteX0" fmla="*/ 0 w 151920"/>
                <a:gd name="connsiteY0" fmla="*/ 0 h 623319"/>
                <a:gd name="connsiteX1" fmla="*/ 151920 w 151920"/>
                <a:gd name="connsiteY1" fmla="*/ 623319 h 623319"/>
                <a:gd name="connsiteX0" fmla="*/ 85631 w 237551"/>
                <a:gd name="connsiteY0" fmla="*/ 0 h 623319"/>
                <a:gd name="connsiteX1" fmla="*/ 237551 w 237551"/>
                <a:gd name="connsiteY1" fmla="*/ 623319 h 623319"/>
                <a:gd name="connsiteX0" fmla="*/ 131434 w 283354"/>
                <a:gd name="connsiteY0" fmla="*/ 0 h 623319"/>
                <a:gd name="connsiteX1" fmla="*/ 283354 w 283354"/>
                <a:gd name="connsiteY1" fmla="*/ 623319 h 623319"/>
                <a:gd name="connsiteX0" fmla="*/ 125416 w 277336"/>
                <a:gd name="connsiteY0" fmla="*/ 0 h 623319"/>
                <a:gd name="connsiteX1" fmla="*/ 277336 w 277336"/>
                <a:gd name="connsiteY1" fmla="*/ 623319 h 623319"/>
                <a:gd name="connsiteX0" fmla="*/ 125416 w 277336"/>
                <a:gd name="connsiteY0" fmla="*/ 0 h 597391"/>
                <a:gd name="connsiteX1" fmla="*/ 277336 w 277336"/>
                <a:gd name="connsiteY1" fmla="*/ 597391 h 597391"/>
                <a:gd name="connsiteX0" fmla="*/ 109248 w 261168"/>
                <a:gd name="connsiteY0" fmla="*/ 0 h 597391"/>
                <a:gd name="connsiteX1" fmla="*/ 261168 w 261168"/>
                <a:gd name="connsiteY1" fmla="*/ 597391 h 597391"/>
                <a:gd name="connsiteX0" fmla="*/ 126886 w 278806"/>
                <a:gd name="connsiteY0" fmla="*/ 0 h 597391"/>
                <a:gd name="connsiteX1" fmla="*/ 278806 w 278806"/>
                <a:gd name="connsiteY1" fmla="*/ 597391 h 597391"/>
                <a:gd name="connsiteX0" fmla="*/ 129828 w 281748"/>
                <a:gd name="connsiteY0" fmla="*/ 0 h 597391"/>
                <a:gd name="connsiteX1" fmla="*/ 281748 w 281748"/>
                <a:gd name="connsiteY1" fmla="*/ 597391 h 597391"/>
                <a:gd name="connsiteX0" fmla="*/ 241340 w 241340"/>
                <a:gd name="connsiteY0" fmla="*/ 0 h 468609"/>
                <a:gd name="connsiteX1" fmla="*/ 150324 w 241340"/>
                <a:gd name="connsiteY1" fmla="*/ 468609 h 468609"/>
                <a:gd name="connsiteX0" fmla="*/ 231509 w 231509"/>
                <a:gd name="connsiteY0" fmla="*/ 0 h 468609"/>
                <a:gd name="connsiteX1" fmla="*/ 140493 w 231509"/>
                <a:gd name="connsiteY1" fmla="*/ 468609 h 468609"/>
              </a:gdLst>
              <a:ahLst/>
              <a:cxnLst>
                <a:cxn ang="0">
                  <a:pos x="connsiteX0" y="connsiteY0"/>
                </a:cxn>
                <a:cxn ang="0">
                  <a:pos x="connsiteX1" y="connsiteY1"/>
                </a:cxn>
              </a:cxnLst>
              <a:rect l="l" t="t" r="r" b="b"/>
              <a:pathLst>
                <a:path w="231509" h="468609">
                  <a:moveTo>
                    <a:pt x="231509" y="0"/>
                  </a:moveTo>
                  <a:cubicBezTo>
                    <a:pt x="13147" y="75602"/>
                    <a:pt x="-113189" y="286765"/>
                    <a:pt x="140493" y="468609"/>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4" name="组合 13"/>
            <p:cNvGrpSpPr/>
            <p:nvPr/>
          </p:nvGrpSpPr>
          <p:grpSpPr>
            <a:xfrm>
              <a:off x="5943393" y="3938945"/>
              <a:ext cx="628888" cy="374232"/>
              <a:chOff x="7422402" y="3607384"/>
              <a:chExt cx="534601" cy="318124"/>
            </a:xfrm>
          </p:grpSpPr>
          <p:sp>
            <p:nvSpPr>
              <p:cNvPr id="21" name="任意多边形 20"/>
              <p:cNvSpPr/>
              <p:nvPr/>
            </p:nvSpPr>
            <p:spPr>
              <a:xfrm>
                <a:off x="7422402" y="3614334"/>
                <a:ext cx="172222" cy="243080"/>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 name="connsiteX0" fmla="*/ 350265 w 350265"/>
                  <a:gd name="connsiteY0" fmla="*/ 0 h 204436"/>
                  <a:gd name="connsiteX1" fmla="*/ 0 w 350265"/>
                  <a:gd name="connsiteY1" fmla="*/ 204436 h 204436"/>
                  <a:gd name="connsiteX0" fmla="*/ 350265 w 350265"/>
                  <a:gd name="connsiteY0" fmla="*/ 20149 h 224585"/>
                  <a:gd name="connsiteX1" fmla="*/ 0 w 350265"/>
                  <a:gd name="connsiteY1" fmla="*/ 224585 h 224585"/>
                  <a:gd name="connsiteX0" fmla="*/ 370105 w 370105"/>
                  <a:gd name="connsiteY0" fmla="*/ 26664 h 231100"/>
                  <a:gd name="connsiteX1" fmla="*/ 19840 w 370105"/>
                  <a:gd name="connsiteY1" fmla="*/ 231100 h 231100"/>
                  <a:gd name="connsiteX0" fmla="*/ 352527 w 352527"/>
                  <a:gd name="connsiteY0" fmla="*/ 28754 h 216960"/>
                  <a:gd name="connsiteX1" fmla="*/ 22019 w 352527"/>
                  <a:gd name="connsiteY1" fmla="*/ 216960 h 216960"/>
                  <a:gd name="connsiteX0" fmla="*/ 342173 w 342173"/>
                  <a:gd name="connsiteY0" fmla="*/ 27467 h 225411"/>
                  <a:gd name="connsiteX1" fmla="*/ 23520 w 342173"/>
                  <a:gd name="connsiteY1" fmla="*/ 225411 h 225411"/>
                  <a:gd name="connsiteX0" fmla="*/ 334235 w 334235"/>
                  <a:gd name="connsiteY0" fmla="*/ 34119 h 232063"/>
                  <a:gd name="connsiteX1" fmla="*/ 15582 w 334235"/>
                  <a:gd name="connsiteY1" fmla="*/ 232063 h 232063"/>
                  <a:gd name="connsiteX0" fmla="*/ 337331 w 337331"/>
                  <a:gd name="connsiteY0" fmla="*/ 49533 h 247477"/>
                  <a:gd name="connsiteX1" fmla="*/ 18678 w 337331"/>
                  <a:gd name="connsiteY1" fmla="*/ 247477 h 247477"/>
                  <a:gd name="connsiteX0" fmla="*/ 163733 w 163733"/>
                  <a:gd name="connsiteY0" fmla="*/ 38108 h 283144"/>
                  <a:gd name="connsiteX1" fmla="*/ 137445 w 163733"/>
                  <a:gd name="connsiteY1" fmla="*/ 283144 h 283144"/>
                  <a:gd name="connsiteX0" fmla="*/ 204523 w 204523"/>
                  <a:gd name="connsiteY0" fmla="*/ 28398 h 273434"/>
                  <a:gd name="connsiteX1" fmla="*/ 178235 w 204523"/>
                  <a:gd name="connsiteY1" fmla="*/ 273434 h 273434"/>
                  <a:gd name="connsiteX0" fmla="*/ 173205 w 173205"/>
                  <a:gd name="connsiteY0" fmla="*/ 64031 h 309067"/>
                  <a:gd name="connsiteX1" fmla="*/ 146917 w 173205"/>
                  <a:gd name="connsiteY1" fmla="*/ 309067 h 309067"/>
                  <a:gd name="connsiteX0" fmla="*/ 197910 w 197910"/>
                  <a:gd name="connsiteY0" fmla="*/ 64031 h 309067"/>
                  <a:gd name="connsiteX1" fmla="*/ 125760 w 197910"/>
                  <a:gd name="connsiteY1" fmla="*/ 309067 h 309067"/>
                  <a:gd name="connsiteX0" fmla="*/ 224178 w 224178"/>
                  <a:gd name="connsiteY0" fmla="*/ 61232 h 306268"/>
                  <a:gd name="connsiteX1" fmla="*/ 152028 w 224178"/>
                  <a:gd name="connsiteY1" fmla="*/ 306268 h 306268"/>
                  <a:gd name="connsiteX0" fmla="*/ 233301 w 233301"/>
                  <a:gd name="connsiteY0" fmla="*/ 41518 h 286554"/>
                  <a:gd name="connsiteX1" fmla="*/ 161151 w 233301"/>
                  <a:gd name="connsiteY1" fmla="*/ 286554 h 286554"/>
                  <a:gd name="connsiteX0" fmla="*/ 211273 w 211273"/>
                  <a:gd name="connsiteY0" fmla="*/ 54727 h 299763"/>
                  <a:gd name="connsiteX1" fmla="*/ 139123 w 211273"/>
                  <a:gd name="connsiteY1" fmla="*/ 299763 h 299763"/>
                  <a:gd name="connsiteX0" fmla="*/ 216942 w 216942"/>
                  <a:gd name="connsiteY0" fmla="*/ 63770 h 308806"/>
                  <a:gd name="connsiteX1" fmla="*/ 144792 w 216942"/>
                  <a:gd name="connsiteY1" fmla="*/ 308806 h 308806"/>
                  <a:gd name="connsiteX0" fmla="*/ 216944 w 216944"/>
                  <a:gd name="connsiteY0" fmla="*/ 56996 h 302032"/>
                  <a:gd name="connsiteX1" fmla="*/ 144794 w 216944"/>
                  <a:gd name="connsiteY1" fmla="*/ 302032 h 302032"/>
                  <a:gd name="connsiteX0" fmla="*/ 234561 w 234561"/>
                  <a:gd name="connsiteY0" fmla="*/ 50270 h 295306"/>
                  <a:gd name="connsiteX1" fmla="*/ 162411 w 234561"/>
                  <a:gd name="connsiteY1" fmla="*/ 295306 h 295306"/>
                  <a:gd name="connsiteX0" fmla="*/ 238727 w 238727"/>
                  <a:gd name="connsiteY0" fmla="*/ 30478 h 275514"/>
                  <a:gd name="connsiteX1" fmla="*/ 166577 w 238727"/>
                  <a:gd name="connsiteY1" fmla="*/ 275514 h 275514"/>
                  <a:gd name="connsiteX0" fmla="*/ 245137 w 245137"/>
                  <a:gd name="connsiteY0" fmla="*/ 39187 h 284223"/>
                  <a:gd name="connsiteX1" fmla="*/ 172987 w 245137"/>
                  <a:gd name="connsiteY1" fmla="*/ 284223 h 284223"/>
                </a:gdLst>
                <a:ahLst/>
                <a:cxnLst>
                  <a:cxn ang="0">
                    <a:pos x="connsiteX0" y="connsiteY0"/>
                  </a:cxn>
                  <a:cxn ang="0">
                    <a:pos x="connsiteX1" y="connsiteY1"/>
                  </a:cxn>
                </a:cxnLst>
                <a:rect l="l" t="t" r="r" b="b"/>
                <a:pathLst>
                  <a:path w="245137" h="284223">
                    <a:moveTo>
                      <a:pt x="245137" y="39187"/>
                    </a:moveTo>
                    <a:cubicBezTo>
                      <a:pt x="-43786" y="-73055"/>
                      <a:pt x="-89336" y="70435"/>
                      <a:pt x="172987" y="28422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flipH="1">
                <a:off x="7784013" y="3607384"/>
                <a:ext cx="172990" cy="228123"/>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441479 w 441479"/>
                  <a:gd name="connsiteY0" fmla="*/ 0 h 191992"/>
                  <a:gd name="connsiteX1" fmla="*/ 0 w 441479"/>
                  <a:gd name="connsiteY1" fmla="*/ 191992 h 191992"/>
                  <a:gd name="connsiteX0" fmla="*/ 441479 w 441479"/>
                  <a:gd name="connsiteY0" fmla="*/ 23642 h 215634"/>
                  <a:gd name="connsiteX1" fmla="*/ 0 w 441479"/>
                  <a:gd name="connsiteY1" fmla="*/ 215634 h 215634"/>
                  <a:gd name="connsiteX0" fmla="*/ 291653 w 291653"/>
                  <a:gd name="connsiteY0" fmla="*/ 32126 h 176780"/>
                  <a:gd name="connsiteX1" fmla="*/ 0 w 291653"/>
                  <a:gd name="connsiteY1" fmla="*/ 176780 h 176780"/>
                  <a:gd name="connsiteX0" fmla="*/ 339372 w 339372"/>
                  <a:gd name="connsiteY0" fmla="*/ 32126 h 176780"/>
                  <a:gd name="connsiteX1" fmla="*/ 47719 w 339372"/>
                  <a:gd name="connsiteY1" fmla="*/ 176780 h 176780"/>
                  <a:gd name="connsiteX0" fmla="*/ 408460 w 408460"/>
                  <a:gd name="connsiteY0" fmla="*/ 22385 h 223845"/>
                  <a:gd name="connsiteX1" fmla="*/ 36132 w 408460"/>
                  <a:gd name="connsiteY1" fmla="*/ 223845 h 223845"/>
                  <a:gd name="connsiteX0" fmla="*/ 391058 w 391058"/>
                  <a:gd name="connsiteY0" fmla="*/ 40406 h 241866"/>
                  <a:gd name="connsiteX1" fmla="*/ 18730 w 391058"/>
                  <a:gd name="connsiteY1" fmla="*/ 241866 h 241866"/>
                  <a:gd name="connsiteX0" fmla="*/ 319640 w 319640"/>
                  <a:gd name="connsiteY0" fmla="*/ 49214 h 222271"/>
                  <a:gd name="connsiteX1" fmla="*/ 27988 w 319640"/>
                  <a:gd name="connsiteY1" fmla="*/ 222271 h 222271"/>
                  <a:gd name="connsiteX0" fmla="*/ 183678 w 183678"/>
                  <a:gd name="connsiteY0" fmla="*/ 37928 h 248659"/>
                  <a:gd name="connsiteX1" fmla="*/ 104134 w 183678"/>
                  <a:gd name="connsiteY1" fmla="*/ 248659 h 248659"/>
                  <a:gd name="connsiteX0" fmla="*/ 212350 w 212350"/>
                  <a:gd name="connsiteY0" fmla="*/ 33984 h 244715"/>
                  <a:gd name="connsiteX1" fmla="*/ 132806 w 212350"/>
                  <a:gd name="connsiteY1" fmla="*/ 244715 h 244715"/>
                  <a:gd name="connsiteX0" fmla="*/ 234498 w 234498"/>
                  <a:gd name="connsiteY0" fmla="*/ 30473 h 241204"/>
                  <a:gd name="connsiteX1" fmla="*/ 154954 w 234498"/>
                  <a:gd name="connsiteY1" fmla="*/ 241204 h 241204"/>
                  <a:gd name="connsiteX0" fmla="*/ 206449 w 206449"/>
                  <a:gd name="connsiteY0" fmla="*/ 70003 h 280734"/>
                  <a:gd name="connsiteX1" fmla="*/ 126905 w 206449"/>
                  <a:gd name="connsiteY1" fmla="*/ 280734 h 280734"/>
                  <a:gd name="connsiteX0" fmla="*/ 246235 w 246235"/>
                  <a:gd name="connsiteY0" fmla="*/ 81682 h 292413"/>
                  <a:gd name="connsiteX1" fmla="*/ 166691 w 246235"/>
                  <a:gd name="connsiteY1" fmla="*/ 292413 h 292413"/>
                  <a:gd name="connsiteX0" fmla="*/ 268334 w 268334"/>
                  <a:gd name="connsiteY0" fmla="*/ 65338 h 276069"/>
                  <a:gd name="connsiteX1" fmla="*/ 188790 w 268334"/>
                  <a:gd name="connsiteY1" fmla="*/ 276069 h 276069"/>
                  <a:gd name="connsiteX0" fmla="*/ 246235 w 246235"/>
                  <a:gd name="connsiteY0" fmla="*/ 56011 h 266742"/>
                  <a:gd name="connsiteX1" fmla="*/ 166691 w 246235"/>
                  <a:gd name="connsiteY1" fmla="*/ 266742 h 266742"/>
                </a:gdLst>
                <a:ahLst/>
                <a:cxnLst>
                  <a:cxn ang="0">
                    <a:pos x="connsiteX0" y="connsiteY0"/>
                  </a:cxn>
                  <a:cxn ang="0">
                    <a:pos x="connsiteX1" y="connsiteY1"/>
                  </a:cxn>
                </a:cxnLst>
                <a:rect l="l" t="t" r="r" b="b"/>
                <a:pathLst>
                  <a:path w="246235" h="266742">
                    <a:moveTo>
                      <a:pt x="246235" y="56011"/>
                    </a:moveTo>
                    <a:cubicBezTo>
                      <a:pt x="-94849" y="-70440"/>
                      <a:pt x="-42456" y="24609"/>
                      <a:pt x="166691" y="266742"/>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椭圆 45"/>
              <p:cNvSpPr/>
              <p:nvPr/>
            </p:nvSpPr>
            <p:spPr>
              <a:xfrm rot="19149446">
                <a:off x="7434248" y="387844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椭圆 45"/>
              <p:cNvSpPr/>
              <p:nvPr/>
            </p:nvSpPr>
            <p:spPr>
              <a:xfrm rot="2474415" flipH="1">
                <a:off x="7811987" y="3855061"/>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5" name="组合 14"/>
            <p:cNvGrpSpPr/>
            <p:nvPr/>
          </p:nvGrpSpPr>
          <p:grpSpPr>
            <a:xfrm>
              <a:off x="5949150" y="2776770"/>
              <a:ext cx="878489" cy="640756"/>
              <a:chOff x="853606" y="2739844"/>
              <a:chExt cx="878489" cy="640756"/>
            </a:xfrm>
          </p:grpSpPr>
          <p:sp>
            <p:nvSpPr>
              <p:cNvPr id="16" name="椭圆 31"/>
              <p:cNvSpPr/>
              <p:nvPr/>
            </p:nvSpPr>
            <p:spPr>
              <a:xfrm flipV="1">
                <a:off x="853606" y="2865803"/>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rot="5400000">
                <a:off x="1065816" y="322893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rot="16200000" flipH="1">
                <a:off x="1302690" y="3221332"/>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椭圆 45"/>
              <p:cNvSpPr/>
              <p:nvPr/>
            </p:nvSpPr>
            <p:spPr>
              <a:xfrm rot="4277865" flipH="1">
                <a:off x="1443132" y="2710595"/>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椭圆 45"/>
              <p:cNvSpPr/>
              <p:nvPr/>
            </p:nvSpPr>
            <p:spPr>
              <a:xfrm rot="6666549" flipH="1">
                <a:off x="1581036" y="2787398"/>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PA_库_文本框 26"/>
          <p:cNvSpPr txBox="1"/>
          <p:nvPr>
            <p:custDataLst>
              <p:tags r:id="rId1"/>
            </p:custDataLst>
          </p:nvPr>
        </p:nvSpPr>
        <p:spPr>
          <a:xfrm>
            <a:off x="6420407" y="1776825"/>
            <a:ext cx="1922321" cy="1107996"/>
          </a:xfrm>
          <a:prstGeom prst="rect">
            <a:avLst/>
          </a:prstGeom>
          <a:noFill/>
        </p:spPr>
        <p:txBody>
          <a:bodyPr wrap="none" rtlCol="0">
            <a:spAutoFit/>
          </a:bodyPr>
          <a:lstStyle/>
          <a:p>
            <a:r>
              <a:rPr lang="en-US" altLang="zh-CN" sz="6600" b="1" dirty="0" smtClean="0">
                <a:solidFill>
                  <a:schemeClr val="bg1"/>
                </a:solidFill>
                <a:latin typeface="华康娃娃体W5" panose="040B0509000000000000" pitchFamily="81" charset="-122"/>
                <a:ea typeface="华康娃娃体W5" panose="040B0509000000000000" pitchFamily="81" charset="-122"/>
              </a:rPr>
              <a:t>2500</a:t>
            </a:r>
            <a:endParaRPr lang="zh-CN" altLang="en-US" sz="6600" b="1" dirty="0">
              <a:solidFill>
                <a:schemeClr val="bg1"/>
              </a:solidFill>
              <a:latin typeface="华康娃娃体W5" panose="040B0509000000000000" pitchFamily="81" charset="-122"/>
              <a:ea typeface="华康娃娃体W5" panose="040B0509000000000000" pitchFamily="81" charset="-122"/>
            </a:endParaRPr>
          </a:p>
        </p:txBody>
      </p:sp>
      <p:sp>
        <p:nvSpPr>
          <p:cNvPr id="28" name="PA_库_椭圆 7"/>
          <p:cNvSpPr/>
          <p:nvPr>
            <p:custDataLst>
              <p:tags r:id="rId2"/>
            </p:custDataLst>
          </p:nvPr>
        </p:nvSpPr>
        <p:spPr>
          <a:xfrm>
            <a:off x="6533089" y="3178873"/>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 fmla="*/ 462 w 1443858"/>
              <a:gd name="connsiteY0" fmla="*/ 721698 h 1443396"/>
              <a:gd name="connsiteX1" fmla="*/ 644668 w 1443858"/>
              <a:gd name="connsiteY1" fmla="*/ 0 h 1443396"/>
              <a:gd name="connsiteX2" fmla="*/ 1443858 w 1443858"/>
              <a:gd name="connsiteY2" fmla="*/ 721698 h 1443396"/>
              <a:gd name="connsiteX3" fmla="*/ 722160 w 1443858"/>
              <a:gd name="connsiteY3" fmla="*/ 1443396 h 1443396"/>
              <a:gd name="connsiteX4" fmla="*/ 462 w 1443858"/>
              <a:gd name="connsiteY4" fmla="*/ 721698 h 1443396"/>
              <a:gd name="connsiteX0" fmla="*/ 290 w 1412690"/>
              <a:gd name="connsiteY0" fmla="*/ 722679 h 1444855"/>
              <a:gd name="connsiteX1" fmla="*/ 644496 w 1412690"/>
              <a:gd name="connsiteY1" fmla="*/ 981 h 1444855"/>
              <a:gd name="connsiteX2" fmla="*/ 1412690 w 1412690"/>
              <a:gd name="connsiteY2" fmla="*/ 614191 h 1444855"/>
              <a:gd name="connsiteX3" fmla="*/ 721988 w 1412690"/>
              <a:gd name="connsiteY3" fmla="*/ 1444377 h 1444855"/>
              <a:gd name="connsiteX4" fmla="*/ 290 w 1412690"/>
              <a:gd name="connsiteY4" fmla="*/ 722679 h 1444855"/>
              <a:gd name="connsiteX0" fmla="*/ 266 w 1459161"/>
              <a:gd name="connsiteY0" fmla="*/ 754256 h 1445782"/>
              <a:gd name="connsiteX1" fmla="*/ 690967 w 1459161"/>
              <a:gd name="connsiteY1" fmla="*/ 1561 h 1445782"/>
              <a:gd name="connsiteX2" fmla="*/ 1459161 w 1459161"/>
              <a:gd name="connsiteY2" fmla="*/ 614771 h 1445782"/>
              <a:gd name="connsiteX3" fmla="*/ 768459 w 1459161"/>
              <a:gd name="connsiteY3" fmla="*/ 1444957 h 1445782"/>
              <a:gd name="connsiteX4" fmla="*/ 266 w 1459161"/>
              <a:gd name="connsiteY4" fmla="*/ 754256 h 1445782"/>
              <a:gd name="connsiteX0" fmla="*/ 266 w 1459161"/>
              <a:gd name="connsiteY0" fmla="*/ 754256 h 1451336"/>
              <a:gd name="connsiteX1" fmla="*/ 690967 w 1459161"/>
              <a:gd name="connsiteY1" fmla="*/ 1561 h 1451336"/>
              <a:gd name="connsiteX2" fmla="*/ 1459161 w 1459161"/>
              <a:gd name="connsiteY2" fmla="*/ 614771 h 1451336"/>
              <a:gd name="connsiteX3" fmla="*/ 768459 w 1459161"/>
              <a:gd name="connsiteY3" fmla="*/ 1444957 h 1451336"/>
              <a:gd name="connsiteX4" fmla="*/ 266 w 1459161"/>
              <a:gd name="connsiteY4" fmla="*/ 754256 h 1451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3"/>
            </p:custDataLst>
          </p:nvPr>
        </p:nvSpPr>
        <p:spPr>
          <a:xfrm>
            <a:off x="6701819" y="3018990"/>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0" name="PA_库_文本框 29"/>
          <p:cNvSpPr txBox="1"/>
          <p:nvPr>
            <p:custDataLst>
              <p:tags r:id="rId4"/>
            </p:custDataLst>
          </p:nvPr>
        </p:nvSpPr>
        <p:spPr>
          <a:xfrm>
            <a:off x="6420407" y="3480655"/>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1" name="PA_库_椭圆 7"/>
          <p:cNvSpPr/>
          <p:nvPr>
            <p:custDataLst>
              <p:tags r:id="rId5"/>
            </p:custDataLst>
          </p:nvPr>
        </p:nvSpPr>
        <p:spPr>
          <a:xfrm>
            <a:off x="6533089" y="4523208"/>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 fmla="*/ 462 w 1443858"/>
              <a:gd name="connsiteY0" fmla="*/ 721698 h 1443396"/>
              <a:gd name="connsiteX1" fmla="*/ 644668 w 1443858"/>
              <a:gd name="connsiteY1" fmla="*/ 0 h 1443396"/>
              <a:gd name="connsiteX2" fmla="*/ 1443858 w 1443858"/>
              <a:gd name="connsiteY2" fmla="*/ 721698 h 1443396"/>
              <a:gd name="connsiteX3" fmla="*/ 722160 w 1443858"/>
              <a:gd name="connsiteY3" fmla="*/ 1443396 h 1443396"/>
              <a:gd name="connsiteX4" fmla="*/ 462 w 1443858"/>
              <a:gd name="connsiteY4" fmla="*/ 721698 h 1443396"/>
              <a:gd name="connsiteX0" fmla="*/ 290 w 1412690"/>
              <a:gd name="connsiteY0" fmla="*/ 722679 h 1444855"/>
              <a:gd name="connsiteX1" fmla="*/ 644496 w 1412690"/>
              <a:gd name="connsiteY1" fmla="*/ 981 h 1444855"/>
              <a:gd name="connsiteX2" fmla="*/ 1412690 w 1412690"/>
              <a:gd name="connsiteY2" fmla="*/ 614191 h 1444855"/>
              <a:gd name="connsiteX3" fmla="*/ 721988 w 1412690"/>
              <a:gd name="connsiteY3" fmla="*/ 1444377 h 1444855"/>
              <a:gd name="connsiteX4" fmla="*/ 290 w 1412690"/>
              <a:gd name="connsiteY4" fmla="*/ 722679 h 1444855"/>
              <a:gd name="connsiteX0" fmla="*/ 266 w 1459161"/>
              <a:gd name="connsiteY0" fmla="*/ 754256 h 1445782"/>
              <a:gd name="connsiteX1" fmla="*/ 690967 w 1459161"/>
              <a:gd name="connsiteY1" fmla="*/ 1561 h 1445782"/>
              <a:gd name="connsiteX2" fmla="*/ 1459161 w 1459161"/>
              <a:gd name="connsiteY2" fmla="*/ 614771 h 1445782"/>
              <a:gd name="connsiteX3" fmla="*/ 768459 w 1459161"/>
              <a:gd name="connsiteY3" fmla="*/ 1444957 h 1445782"/>
              <a:gd name="connsiteX4" fmla="*/ 266 w 1459161"/>
              <a:gd name="connsiteY4" fmla="*/ 754256 h 1445782"/>
              <a:gd name="connsiteX0" fmla="*/ 266 w 1459161"/>
              <a:gd name="connsiteY0" fmla="*/ 754256 h 1451336"/>
              <a:gd name="connsiteX1" fmla="*/ 690967 w 1459161"/>
              <a:gd name="connsiteY1" fmla="*/ 1561 h 1451336"/>
              <a:gd name="connsiteX2" fmla="*/ 1459161 w 1459161"/>
              <a:gd name="connsiteY2" fmla="*/ 614771 h 1451336"/>
              <a:gd name="connsiteX3" fmla="*/ 768459 w 1459161"/>
              <a:gd name="connsiteY3" fmla="*/ 1444957 h 1451336"/>
              <a:gd name="connsiteX4" fmla="*/ 266 w 1459161"/>
              <a:gd name="connsiteY4" fmla="*/ 754256 h 1451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PA_库_文本框 31"/>
          <p:cNvSpPr txBox="1"/>
          <p:nvPr>
            <p:custDataLst>
              <p:tags r:id="rId6"/>
            </p:custDataLst>
          </p:nvPr>
        </p:nvSpPr>
        <p:spPr>
          <a:xfrm>
            <a:off x="6701819" y="4363325"/>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3" name="PA_库_文本框 32"/>
          <p:cNvSpPr txBox="1"/>
          <p:nvPr>
            <p:custDataLst>
              <p:tags r:id="rId7"/>
            </p:custDataLst>
          </p:nvPr>
        </p:nvSpPr>
        <p:spPr>
          <a:xfrm>
            <a:off x="6420407" y="4824990"/>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4" name="PA_库_任意多边形 33"/>
          <p:cNvSpPr/>
          <p:nvPr>
            <p:custDataLst>
              <p:tags r:id="rId8"/>
            </p:custDataLst>
          </p:nvPr>
        </p:nvSpPr>
        <p:spPr>
          <a:xfrm>
            <a:off x="6510905" y="2794603"/>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1056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1+#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11"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500" fill="hold"/>
                                        <p:tgtEl>
                                          <p:spTgt spid="30"/>
                                        </p:tgtEl>
                                        <p:attrNameLst>
                                          <p:attrName>ppt_x</p:attrName>
                                        </p:attrNameLst>
                                      </p:cBhvr>
                                      <p:tavLst>
                                        <p:tav tm="0">
                                          <p:val>
                                            <p:strVal val="1+#ppt_w/2"/>
                                          </p:val>
                                        </p:tav>
                                        <p:tav tm="100000">
                                          <p:val>
                                            <p:strVal val="#ppt_x"/>
                                          </p:val>
                                        </p:tav>
                                      </p:tavLst>
                                    </p:anim>
                                    <p:anim calcmode="lin" valueType="num">
                                      <p:cBhvr additive="base">
                                        <p:cTn id="20" dur="1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31">
                                            <p:txEl>
                                              <p:charRg st="4294967295" end="4294967295"/>
                                            </p:txEl>
                                          </p:spTgt>
                                        </p:tgtEl>
                                        <p:attrNameLst>
                                          <p:attrName>style.visibility</p:attrName>
                                        </p:attrNameLst>
                                      </p:cBhvr>
                                      <p:to>
                                        <p:strVal val="visible"/>
                                      </p:to>
                                    </p:set>
                                    <p:anim calcmode="lin" valueType="num">
                                      <p:cBhvr additive="base">
                                        <p:cTn id="23" dur="1500" fill="hold"/>
                                        <p:tgtEl>
                                          <p:spTgt spid="3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31">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500" fill="hold"/>
                                        <p:tgtEl>
                                          <p:spTgt spid="32"/>
                                        </p:tgtEl>
                                        <p:attrNameLst>
                                          <p:attrName>ppt_x</p:attrName>
                                        </p:attrNameLst>
                                      </p:cBhvr>
                                      <p:tavLst>
                                        <p:tav tm="0">
                                          <p:val>
                                            <p:strVal val="1+#ppt_w/2"/>
                                          </p:val>
                                        </p:tav>
                                        <p:tav tm="100000">
                                          <p:val>
                                            <p:strVal val="#ppt_x"/>
                                          </p:val>
                                        </p:tav>
                                      </p:tavLst>
                                    </p:anim>
                                    <p:anim calcmode="lin" valueType="num">
                                      <p:cBhvr additive="base">
                                        <p:cTn id="28" dur="1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500" fill="hold"/>
                                        <p:tgtEl>
                                          <p:spTgt spid="33"/>
                                        </p:tgtEl>
                                        <p:attrNameLst>
                                          <p:attrName>ppt_x</p:attrName>
                                        </p:attrNameLst>
                                      </p:cBhvr>
                                      <p:tavLst>
                                        <p:tav tm="0">
                                          <p:val>
                                            <p:strVal val="1+#ppt_w/2"/>
                                          </p:val>
                                        </p:tav>
                                        <p:tav tm="100000">
                                          <p:val>
                                            <p:strVal val="#ppt_x"/>
                                          </p:val>
                                        </p:tav>
                                      </p:tavLst>
                                    </p:anim>
                                    <p:anim calcmode="lin" valueType="num">
                                      <p:cBhvr additive="base">
                                        <p:cTn id="32" dur="1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35"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5299554" y="2350226"/>
            <a:ext cx="4807775" cy="2308324"/>
          </a:xfrm>
          <a:prstGeom prst="rect">
            <a:avLst/>
          </a:prstGeom>
          <a:noFill/>
        </p:spPr>
        <p:txBody>
          <a:bodyPr wrap="square" rtlCol="0">
            <a:spAutoFit/>
          </a:bodyPr>
          <a:lstStyle/>
          <a:p>
            <a:pPr>
              <a:lnSpc>
                <a:spcPct val="150000"/>
              </a:lnSpc>
            </a:pP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p>
        </p:txBody>
      </p:sp>
      <p:sp>
        <p:nvSpPr>
          <p:cNvPr id="8" name="PA_库_任意多边形 7"/>
          <p:cNvSpPr/>
          <p:nvPr>
            <p:custDataLst>
              <p:tags r:id="rId2"/>
            </p:custDataLst>
          </p:nvPr>
        </p:nvSpPr>
        <p:spPr>
          <a:xfrm>
            <a:off x="4267929" y="1852310"/>
            <a:ext cx="6340891" cy="3371045"/>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nvGrpSpPr>
          <p:cNvPr id="9" name="组合 8"/>
          <p:cNvGrpSpPr/>
          <p:nvPr/>
        </p:nvGrpSpPr>
        <p:grpSpPr>
          <a:xfrm>
            <a:off x="1971000" y="5597856"/>
            <a:ext cx="2916000" cy="155561"/>
            <a:chOff x="1232575" y="5597856"/>
            <a:chExt cx="2916000" cy="155561"/>
          </a:xfrm>
        </p:grpSpPr>
        <p:sp>
          <p:nvSpPr>
            <p:cNvPr id="10" name="任意多边形 9"/>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1" name="任意多边形 10"/>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2" name="任意多边形 11"/>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3" name="任意多边形 12"/>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4" name="任意多边形 13"/>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5" name="任意多边形 14"/>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6" name="任意多边形 15"/>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7" name="任意多边形 16"/>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8" name="任意多边形 17"/>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9" name="任意多边形 18"/>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grpSp>
        <p:nvGrpSpPr>
          <p:cNvPr id="20" name="组合 19"/>
          <p:cNvGrpSpPr/>
          <p:nvPr/>
        </p:nvGrpSpPr>
        <p:grpSpPr>
          <a:xfrm>
            <a:off x="2674257" y="3463726"/>
            <a:ext cx="1309692" cy="2143454"/>
            <a:chOff x="2674257" y="3463726"/>
            <a:chExt cx="1309692" cy="2143454"/>
          </a:xfrm>
        </p:grpSpPr>
        <p:grpSp>
          <p:nvGrpSpPr>
            <p:cNvPr id="21" name="组合 20"/>
            <p:cNvGrpSpPr/>
            <p:nvPr/>
          </p:nvGrpSpPr>
          <p:grpSpPr>
            <a:xfrm flipH="1">
              <a:off x="2674257" y="3463726"/>
              <a:ext cx="1309692" cy="2143454"/>
              <a:chOff x="5414605" y="3315582"/>
              <a:chExt cx="1497348" cy="2450573"/>
            </a:xfrm>
          </p:grpSpPr>
          <p:grpSp>
            <p:nvGrpSpPr>
              <p:cNvPr id="26" name="组合 25"/>
              <p:cNvGrpSpPr/>
              <p:nvPr/>
            </p:nvGrpSpPr>
            <p:grpSpPr>
              <a:xfrm>
                <a:off x="5414605" y="3315582"/>
                <a:ext cx="1497348" cy="1875586"/>
                <a:chOff x="6832585" y="3384071"/>
                <a:chExt cx="1803397" cy="2258944"/>
              </a:xfrm>
            </p:grpSpPr>
            <p:sp>
              <p:nvSpPr>
                <p:cNvPr id="32" name="椭圆 31"/>
                <p:cNvSpPr/>
                <p:nvPr/>
              </p:nvSpPr>
              <p:spPr>
                <a:xfrm flipH="1">
                  <a:off x="7344336" y="3384071"/>
                  <a:ext cx="1138417" cy="10290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nvGrpSpPr>
                <p:cNvPr id="33" name="组合 32"/>
                <p:cNvGrpSpPr/>
                <p:nvPr/>
              </p:nvGrpSpPr>
              <p:grpSpPr>
                <a:xfrm flipH="1">
                  <a:off x="7375417" y="4378438"/>
                  <a:ext cx="990781" cy="1264577"/>
                  <a:chOff x="2629760" y="2818396"/>
                  <a:chExt cx="959031" cy="912648"/>
                </a:xfrm>
              </p:grpSpPr>
              <p:sp>
                <p:nvSpPr>
                  <p:cNvPr id="43" name="任意多边形 42"/>
                  <p:cNvSpPr/>
                  <p:nvPr/>
                </p:nvSpPr>
                <p:spPr>
                  <a:xfrm>
                    <a:off x="2659275" y="2850552"/>
                    <a:ext cx="919624" cy="87514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44" name="任意多边形 43"/>
                  <p:cNvSpPr/>
                  <p:nvPr/>
                </p:nvSpPr>
                <p:spPr>
                  <a:xfrm>
                    <a:off x="2629760" y="2818396"/>
                    <a:ext cx="959031" cy="912648"/>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sp>
              <p:nvSpPr>
                <p:cNvPr id="34" name="任意多边形 33"/>
                <p:cNvSpPr/>
                <p:nvPr/>
              </p:nvSpPr>
              <p:spPr>
                <a:xfrm>
                  <a:off x="8063961" y="3762292"/>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5" name="任意多边形 34"/>
                <p:cNvSpPr/>
                <p:nvPr/>
              </p:nvSpPr>
              <p:spPr>
                <a:xfrm>
                  <a:off x="7624483" y="3770885"/>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6" name="任意多边形 35"/>
                <p:cNvSpPr/>
                <p:nvPr/>
              </p:nvSpPr>
              <p:spPr>
                <a:xfrm flipH="1">
                  <a:off x="7771962" y="4117341"/>
                  <a:ext cx="197693" cy="99226"/>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7" name="任意多边形 36"/>
                <p:cNvSpPr/>
                <p:nvPr/>
              </p:nvSpPr>
              <p:spPr>
                <a:xfrm rot="767077" flipH="1">
                  <a:off x="6848323" y="4181403"/>
                  <a:ext cx="658830" cy="451035"/>
                </a:xfrm>
                <a:custGeom>
                  <a:avLst/>
                  <a:gdLst>
                    <a:gd name="connsiteX0" fmla="*/ 0 w 400050"/>
                    <a:gd name="connsiteY0" fmla="*/ 171450 h 273874"/>
                    <a:gd name="connsiteX1" fmla="*/ 285750 w 400050"/>
                    <a:gd name="connsiteY1" fmla="*/ 266700 h 273874"/>
                    <a:gd name="connsiteX2" fmla="*/ 400050 w 400050"/>
                    <a:gd name="connsiteY2" fmla="*/ 0 h 273874"/>
                  </a:gdLst>
                  <a:ahLst/>
                  <a:cxnLst>
                    <a:cxn ang="0">
                      <a:pos x="connsiteX0" y="connsiteY0"/>
                    </a:cxn>
                    <a:cxn ang="0">
                      <a:pos x="connsiteX1" y="connsiteY1"/>
                    </a:cxn>
                    <a:cxn ang="0">
                      <a:pos x="connsiteX2" y="connsiteY2"/>
                    </a:cxn>
                  </a:cxnLst>
                  <a:rect l="l" t="t" r="r" b="b"/>
                  <a:pathLst>
                    <a:path w="400050" h="273874">
                      <a:moveTo>
                        <a:pt x="0" y="171450"/>
                      </a:moveTo>
                      <a:cubicBezTo>
                        <a:pt x="109537" y="233362"/>
                        <a:pt x="219075" y="295275"/>
                        <a:pt x="285750" y="266700"/>
                      </a:cubicBezTo>
                      <a:cubicBezTo>
                        <a:pt x="352425" y="238125"/>
                        <a:pt x="376237" y="119062"/>
                        <a:pt x="400050"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8" name="任意多边形 37"/>
                <p:cNvSpPr/>
                <p:nvPr/>
              </p:nvSpPr>
              <p:spPr>
                <a:xfrm flipH="1">
                  <a:off x="8223355" y="4549445"/>
                  <a:ext cx="329415" cy="894131"/>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77366" y="156093"/>
                        <a:pt x="23132" y="330848"/>
                        <a:pt x="0" y="54292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9" name="椭圆 45"/>
                <p:cNvSpPr/>
                <p:nvPr/>
              </p:nvSpPr>
              <p:spPr>
                <a:xfrm flipH="1">
                  <a:off x="8505252" y="5398507"/>
                  <a:ext cx="130730" cy="13150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nvGrpSpPr>
                <p:cNvPr id="40" name="组合 39"/>
                <p:cNvGrpSpPr/>
                <p:nvPr/>
              </p:nvGrpSpPr>
              <p:grpSpPr>
                <a:xfrm>
                  <a:off x="6832585" y="3949191"/>
                  <a:ext cx="118574" cy="188887"/>
                  <a:chOff x="3918640" y="7122710"/>
                  <a:chExt cx="72000" cy="114695"/>
                </a:xfrm>
              </p:grpSpPr>
              <p:sp>
                <p:nvSpPr>
                  <p:cNvPr id="41" name="椭圆 45"/>
                  <p:cNvSpPr/>
                  <p:nvPr/>
                </p:nvSpPr>
                <p:spPr>
                  <a:xfrm rot="21321260">
                    <a:off x="3964048" y="7122710"/>
                    <a:ext cx="10800" cy="1038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42" name="椭圆 45"/>
                  <p:cNvSpPr/>
                  <p:nvPr/>
                </p:nvSpPr>
                <p:spPr>
                  <a:xfrm flipH="1">
                    <a:off x="3918640" y="7179453"/>
                    <a:ext cx="72000" cy="579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grpSp>
          <p:grpSp>
            <p:nvGrpSpPr>
              <p:cNvPr id="27" name="组合 26"/>
              <p:cNvGrpSpPr/>
              <p:nvPr/>
            </p:nvGrpSpPr>
            <p:grpSpPr>
              <a:xfrm>
                <a:off x="5974812" y="5199403"/>
                <a:ext cx="618251" cy="566752"/>
                <a:chOff x="7473076" y="3639423"/>
                <a:chExt cx="459691" cy="421400"/>
              </a:xfrm>
            </p:grpSpPr>
            <p:sp>
              <p:nvSpPr>
                <p:cNvPr id="28" name="任意多边形 27"/>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29" name="任意多边形 28"/>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30"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BA6A5"/>
                    </a:solidFill>
                  </a:endParaRPr>
                </a:p>
              </p:txBody>
            </p:sp>
            <p:sp>
              <p:nvSpPr>
                <p:cNvPr id="31"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BA6A5"/>
                    </a:solidFill>
                  </a:endParaRPr>
                </a:p>
              </p:txBody>
            </p:sp>
          </p:grpSp>
        </p:grpSp>
        <p:grpSp>
          <p:nvGrpSpPr>
            <p:cNvPr id="22" name="组合 21"/>
            <p:cNvGrpSpPr/>
            <p:nvPr/>
          </p:nvGrpSpPr>
          <p:grpSpPr>
            <a:xfrm>
              <a:off x="2836677" y="3621331"/>
              <a:ext cx="775620" cy="340965"/>
              <a:chOff x="4490322" y="2494299"/>
              <a:chExt cx="775620" cy="340965"/>
            </a:xfrm>
          </p:grpSpPr>
          <p:sp>
            <p:nvSpPr>
              <p:cNvPr id="23" name="任意多边形 22"/>
              <p:cNvSpPr/>
              <p:nvPr/>
            </p:nvSpPr>
            <p:spPr>
              <a:xfrm>
                <a:off x="4490322" y="2498341"/>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24" name="任意多边形 23"/>
              <p:cNvSpPr/>
              <p:nvPr/>
            </p:nvSpPr>
            <p:spPr>
              <a:xfrm>
                <a:off x="4917881" y="2494299"/>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25" name="任意多边形 24"/>
              <p:cNvSpPr/>
              <p:nvPr/>
            </p:nvSpPr>
            <p:spPr>
              <a:xfrm>
                <a:off x="4822405" y="2521207"/>
                <a:ext cx="101621" cy="8241"/>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grpSp>
      </p:grpSp>
    </p:spTree>
    <p:extLst>
      <p:ext uri="{BB962C8B-B14F-4D97-AF65-F5344CB8AC3E}">
        <p14:creationId xmlns:p14="http://schemas.microsoft.com/office/powerpoint/2010/main" val="35326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6" cstate="email">
            <a:extLst>
              <a:ext uri="{28A0092B-C50C-407E-A947-70E740481C1C}">
                <a14:useLocalDpi xmlns:a14="http://schemas.microsoft.com/office/drawing/2010/main"/>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5373096" y="1076645"/>
            <a:ext cx="1661993" cy="4401205"/>
          </a:xfrm>
          <a:prstGeom prst="rect">
            <a:avLst/>
          </a:prstGeom>
          <a:noFill/>
        </p:spPr>
        <p:txBody>
          <a:bodyPr vert="eaVert" wrap="none" rtlCol="0">
            <a:spAutoFit/>
          </a:bodyPr>
          <a:lstStyle/>
          <a:p>
            <a:pPr algn="ctr"/>
            <a:r>
              <a:rPr lang="zh-CN" altLang="en-US" sz="9600" dirty="0" smtClean="0">
                <a:blipFill dpi="0" rotWithShape="1">
                  <a:blip r:embed="rId7"/>
                  <a:srcRect/>
                  <a:stretch>
                    <a:fillRect/>
                  </a:stretch>
                </a:blipFill>
                <a:latin typeface="叶根友圆趣卡通体" panose="02010601030101010101" pitchFamily="2" charset="-122"/>
                <a:ea typeface="叶根友圆趣卡通体" panose="02010601030101010101" pitchFamily="2" charset="-122"/>
              </a:rPr>
              <a:t>待续</a:t>
            </a:r>
            <a:r>
              <a:rPr lang="en-US" altLang="zh-CN" sz="9600" dirty="0" smtClean="0">
                <a:blipFill dpi="0" rotWithShape="1">
                  <a:blip r:embed="rId7"/>
                  <a:srcRect/>
                  <a:stretch>
                    <a:fillRect/>
                  </a:stretch>
                </a:blipFill>
                <a:latin typeface="叶根友圆趣卡通体" panose="02010601030101010101" pitchFamily="2" charset="-122"/>
                <a:ea typeface="叶根友圆趣卡通体" panose="02010601030101010101" pitchFamily="2" charset="-122"/>
              </a:rPr>
              <a:t>...</a:t>
            </a:r>
            <a:endParaRPr lang="en-US" altLang="zh-CN" sz="9600" dirty="0">
              <a:blipFill dpi="0" rotWithShape="1">
                <a:blip r:embed="rId7"/>
                <a:srcRect/>
                <a:stretch>
                  <a:fillRect/>
                </a:stretch>
              </a:blipFill>
              <a:latin typeface="叶根友圆趣卡通体" panose="02010601030101010101" pitchFamily="2" charset="-122"/>
              <a:ea typeface="叶根友圆趣卡通体" panose="02010601030101010101" pitchFamily="2" charset="-122"/>
            </a:endParaRPr>
          </a:p>
        </p:txBody>
      </p:sp>
    </p:spTree>
    <p:extLst>
      <p:ext uri="{BB962C8B-B14F-4D97-AF65-F5344CB8AC3E}">
        <p14:creationId xmlns:p14="http://schemas.microsoft.com/office/powerpoint/2010/main" val="125514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750"/>
                                        <p:tgtEl>
                                          <p:spTgt spid="9"/>
                                        </p:tgtEl>
                                      </p:cBhvr>
                                    </p:animEffect>
                                  </p:childTnLst>
                                </p:cTn>
                              </p:par>
                              <p:par>
                                <p:cTn id="8" presetID="23" presetClass="entr" presetSubtype="16"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childTnLst>
                                </p:cTn>
                              </p:par>
                              <p:par>
                                <p:cTn id="12" presetID="2" presetClass="entr" presetSubtype="4" decel="100000"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500" fill="hold"/>
                                        <p:tgtEl>
                                          <p:spTgt spid="19"/>
                                        </p:tgtEl>
                                        <p:attrNameLst>
                                          <p:attrName>ppt_x</p:attrName>
                                        </p:attrNameLst>
                                      </p:cBhvr>
                                      <p:tavLst>
                                        <p:tav tm="0">
                                          <p:val>
                                            <p:strVal val="#ppt_x"/>
                                          </p:val>
                                        </p:tav>
                                        <p:tav tm="100000">
                                          <p:val>
                                            <p:strVal val="#ppt_x"/>
                                          </p:val>
                                        </p:tav>
                                      </p:tavLst>
                                    </p:anim>
                                    <p:anim calcmode="lin" valueType="num">
                                      <p:cBhvr additive="base">
                                        <p:cTn id="15" dur="1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9919" y="2088859"/>
            <a:ext cx="5097870" cy="1477328"/>
          </a:xfrm>
          <a:prstGeom prst="rect">
            <a:avLst/>
          </a:prstGeom>
          <a:noFill/>
        </p:spPr>
        <p:txBody>
          <a:bodyPr wrap="none" rtlCol="0">
            <a:spAutoFit/>
          </a:bodyPr>
          <a:lstStyle/>
          <a:p>
            <a:r>
              <a:rPr lang="zh-CN" altLang="en-US" dirty="0"/>
              <a:t>燃品</a:t>
            </a:r>
            <a:r>
              <a:rPr lang="zh-CN" altLang="en-US" dirty="0" smtClean="0"/>
              <a:t>堂</a:t>
            </a:r>
            <a:r>
              <a:rPr lang="en-US" altLang="zh-CN" dirty="0" smtClean="0"/>
              <a:t>PPT  </a:t>
            </a:r>
            <a:r>
              <a:rPr lang="zh-CN" altLang="en-US" dirty="0" smtClean="0"/>
              <a:t>出品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516545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同步\优品\PPT\★ 开店\店铺推广\★ 公众号\04 公众号广宣\7.9 公号推文广宣\燃品堂通用-0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1"/>
            <a:ext cx="121938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3418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库_图片 5"/>
          <p:cNvPicPr>
            <a:picLocks noChangeAspect="1"/>
          </p:cNvPicPr>
          <p:nvPr>
            <p:custDataLst>
              <p:tags r:id="rId1"/>
            </p:custDataLst>
          </p:nvPr>
        </p:nvPicPr>
        <p:blipFill rotWithShape="1">
          <a:blip r:embed="rId10" cstate="email">
            <a:extLst>
              <a:ext uri="{BEBA8EAE-BF5A-486C-A8C5-ECC9F3942E4B}">
                <a14:imgProps xmlns:a14="http://schemas.microsoft.com/office/drawing/2010/main">
                  <a14:imgLayer r:embed="rId11">
                    <a14:imgEffect>
                      <a14:backgroundRemoval t="0" b="100000" l="0" r="97652">
                        <a14:foregroundMark x1="870" y1="88336" x2="2087" y2="97667"/>
                        <a14:foregroundMark x1="46957" y1="64075" x2="44870" y2="69362"/>
                        <a14:foregroundMark x1="17304" y1="39425" x2="33478" y2="26050"/>
                        <a14:foregroundMark x1="19826" y1="38647" x2="24696" y2="37247"/>
                        <a14:backgroundMark x1="92261" y1="82271" x2="95130" y2="82504"/>
                      </a14:backgroundRemoval>
                    </a14:imgEffect>
                  </a14:imgLayer>
                </a14:imgProps>
              </a:ext>
              <a:ext uri="{28A0092B-C50C-407E-A947-70E740481C1C}">
                <a14:useLocalDpi xmlns:a14="http://schemas.microsoft.com/office/drawing/2010/main"/>
              </a:ext>
            </a:extLst>
          </a:blip>
          <a:srcRect/>
          <a:stretch/>
        </p:blipFill>
        <p:spPr>
          <a:xfrm flipH="1">
            <a:off x="5174512" y="-989303"/>
            <a:ext cx="7017488" cy="7847303"/>
          </a:xfrm>
          <a:prstGeom prst="rect">
            <a:avLst/>
          </a:prstGeom>
        </p:spPr>
      </p:pic>
      <p:grpSp>
        <p:nvGrpSpPr>
          <p:cNvPr id="8" name="PA_库_组合 7"/>
          <p:cNvGrpSpPr/>
          <p:nvPr>
            <p:custDataLst>
              <p:tags r:id="rId2"/>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3"/>
            </p:custDataLst>
          </p:nvPr>
        </p:nvPicPr>
        <p:blipFill>
          <a:blip r:embed="rId12" cstate="email">
            <a:lum bright="70000" contrast="-70000"/>
            <a:extLst>
              <a:ext uri="{28A0092B-C50C-407E-A947-70E740481C1C}">
                <a14:useLocalDpi xmlns:a14="http://schemas.microsoft.com/office/drawing/2010/main"/>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4"/>
            </p:custDataLst>
          </p:nvPr>
        </p:nvPicPr>
        <p:blipFill>
          <a:blip r:embed="rId13" cstate="email">
            <a:lum bright="70000" contrast="-70000"/>
            <a:extLst>
              <a:ext uri="{28A0092B-C50C-407E-A947-70E740481C1C}">
                <a14:useLocalDpi xmlns:a14="http://schemas.microsoft.com/office/drawing/2010/main"/>
              </a:ext>
            </a:extLst>
          </a:blip>
          <a:stretch>
            <a:fillRect/>
          </a:stretch>
        </p:blipFill>
        <p:spPr>
          <a:xfrm rot="5590289">
            <a:off x="614616" y="1397253"/>
            <a:ext cx="1226905" cy="1300088"/>
          </a:xfrm>
          <a:prstGeom prst="rect">
            <a:avLst/>
          </a:prstGeom>
        </p:spPr>
      </p:pic>
      <p:sp>
        <p:nvSpPr>
          <p:cNvPr id="11" name="PA_库_文本框 10"/>
          <p:cNvSpPr txBox="1"/>
          <p:nvPr>
            <p:custDataLst>
              <p:tags r:id="rId5"/>
            </p:custDataLst>
          </p:nvPr>
        </p:nvSpPr>
        <p:spPr>
          <a:xfrm>
            <a:off x="1572895" y="1398822"/>
            <a:ext cx="1292662" cy="3785652"/>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第一部分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6"/>
            </p:custDataLst>
          </p:nvPr>
        </p:nvSpPr>
        <p:spPr>
          <a:xfrm>
            <a:off x="4481806" y="3363273"/>
            <a:ext cx="2748334" cy="784830"/>
          </a:xfrm>
          <a:prstGeom prst="rect">
            <a:avLst/>
          </a:prstGeom>
        </p:spPr>
        <p:txBody>
          <a:bodyPr wrap="square">
            <a:spAutoFit/>
          </a:bodyPr>
          <a:lstStyle/>
          <a:p>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7"/>
            </p:custDataLst>
          </p:nvPr>
        </p:nvSpPr>
        <p:spPr>
          <a:xfrm>
            <a:off x="4481806" y="1551220"/>
            <a:ext cx="3418185" cy="1708160"/>
          </a:xfrm>
          <a:prstGeom prst="rect">
            <a:avLst/>
          </a:prstGeom>
        </p:spPr>
        <p:txBody>
          <a:bodyPr wrap="square">
            <a:spAutoFit/>
          </a:bodyPr>
          <a:lstStyle/>
          <a:p>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413848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0-#ppt_w/2"/>
                                          </p:val>
                                        </p:tav>
                                        <p:tav tm="100000">
                                          <p:val>
                                            <p:strVal val="#ppt_x"/>
                                          </p:val>
                                        </p:tav>
                                      </p:tavLst>
                                    </p:anim>
                                    <p:anim calcmode="lin" valueType="num">
                                      <p:cBhvr additive="base">
                                        <p:cTn id="24" dur="1500" fill="hold"/>
                                        <p:tgtEl>
                                          <p:spTgt spid="9"/>
                                        </p:tgtEl>
                                        <p:attrNameLst>
                                          <p:attrName>ppt_y</p:attrName>
                                        </p:attrNameLst>
                                      </p:cBhvr>
                                      <p:tavLst>
                                        <p:tav tm="0">
                                          <p:val>
                                            <p:strVal val="#ppt_y"/>
                                          </p:val>
                                        </p:tav>
                                        <p:tav tm="100000">
                                          <p:val>
                                            <p:strVal val="#ppt_y"/>
                                          </p:val>
                                        </p:tav>
                                      </p:tavLst>
                                    </p:anim>
                                    <p:set>
                                      <p:cBhvr>
                                        <p:cTn id="25" dur="1" fill="hold">
                                          <p:stCondLst>
                                            <p:cond delay="0"/>
                                          </p:stCondLst>
                                        </p:cTn>
                                        <p:tgtEl>
                                          <p:spTgt spid="9"/>
                                        </p:tgtEl>
                                        <p:attrNameLst>
                                          <p:attrName>style.visibility</p:attrName>
                                        </p:attrNameLst>
                                      </p:cBhvr>
                                      <p:to>
                                        <p:strVal val="visible"/>
                                      </p:to>
                                    </p:set>
                                    <p:anim to="" calcmode="lin" valueType="num">
                                      <p:cBhvr>
                                        <p:cTn id="26"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8" dur="1500">
                                          <p:stCondLst>
                                            <p:cond delay="0"/>
                                          </p:stCondLst>
                                        </p:cTn>
                                        <p:tgtEl>
                                          <p:spTgt spid="9"/>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500" fill="hold"/>
                                        <p:tgtEl>
                                          <p:spTgt spid="15"/>
                                        </p:tgtEl>
                                        <p:attrNameLst>
                                          <p:attrName>ppt_x</p:attrName>
                                        </p:attrNameLst>
                                      </p:cBhvr>
                                      <p:tavLst>
                                        <p:tav tm="0">
                                          <p:val>
                                            <p:strVal val="#ppt_x"/>
                                          </p:val>
                                        </p:tav>
                                        <p:tav tm="100000">
                                          <p:val>
                                            <p:strVal val="#ppt_x"/>
                                          </p:val>
                                        </p:tav>
                                      </p:tavLst>
                                    </p:anim>
                                    <p:anim calcmode="lin" valueType="num">
                                      <p:cBhvr additive="base">
                                        <p:cTn id="36" dur="1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rotWithShape="1">
          <a:blip r:embed="rId18" cstate="email">
            <a:extLst>
              <a:ext uri="{BEBA8EAE-BF5A-486C-A8C5-ECC9F3942E4B}">
                <a14:imgProps xmlns:a14="http://schemas.microsoft.com/office/drawing/2010/main">
                  <a14:imgLayer r:embed="rId19">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0"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PA_库_组合 6"/>
          <p:cNvGrpSpPr/>
          <p:nvPr>
            <p:custDataLst>
              <p:tags r:id="rId1"/>
            </p:custDataLst>
          </p:nvPr>
        </p:nvGrpSpPr>
        <p:grpSpPr>
          <a:xfrm>
            <a:off x="6418495" y="4555540"/>
            <a:ext cx="3361306" cy="815215"/>
            <a:chOff x="2362200" y="7632463"/>
            <a:chExt cx="2041022" cy="339962"/>
          </a:xfrm>
        </p:grpSpPr>
        <p:sp>
          <p:nvSpPr>
            <p:cNvPr id="8" name="任意多边形 7"/>
            <p:cNvSpPr/>
            <p:nvPr/>
          </p:nvSpPr>
          <p:spPr>
            <a:xfrm flipH="1">
              <a:off x="4384172" y="7632463"/>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sp>
          <p:nvSpPr>
            <p:cNvPr id="9" name="任意多边形 8"/>
            <p:cNvSpPr/>
            <p:nvPr/>
          </p:nvSpPr>
          <p:spPr>
            <a:xfrm>
              <a:off x="2362200" y="7658100"/>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sp>
        <p:nvSpPr>
          <p:cNvPr id="10" name="文本框 9"/>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
          <p:cNvSpPr/>
          <p:nvPr>
            <p:custDataLst>
              <p:tags r:id="rId2"/>
            </p:custDataLst>
          </p:nvPr>
        </p:nvSpPr>
        <p:spPr>
          <a:xfrm>
            <a:off x="5846080" y="1680313"/>
            <a:ext cx="4374976" cy="3021858"/>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nvGrpSpPr>
          <p:cNvPr id="12" name="PA_库_组合 11"/>
          <p:cNvGrpSpPr/>
          <p:nvPr>
            <p:custDataLst>
              <p:tags r:id="rId3"/>
            </p:custDataLst>
          </p:nvPr>
        </p:nvGrpSpPr>
        <p:grpSpPr>
          <a:xfrm>
            <a:off x="5743292" y="5410493"/>
            <a:ext cx="5328000" cy="193358"/>
            <a:chOff x="1231132" y="5719617"/>
            <a:chExt cx="5328000" cy="193358"/>
          </a:xfrm>
        </p:grpSpPr>
        <p:sp>
          <p:nvSpPr>
            <p:cNvPr id="13" name="任意多边形 1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任意多边形 1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任意多边形 1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任意多边形 2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任意多边形 2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任意多边形 2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任意多边形 2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任意多边形 2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任意多边形 2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任意多边形 2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2" name="PA_库_矩形 31"/>
          <p:cNvSpPr/>
          <p:nvPr>
            <p:custDataLst>
              <p:tags r:id="rId4"/>
            </p:custDataLst>
          </p:nvPr>
        </p:nvSpPr>
        <p:spPr>
          <a:xfrm>
            <a:off x="6214205" y="2055866"/>
            <a:ext cx="3587234" cy="1956644"/>
          </a:xfrm>
          <a:prstGeom prst="rect">
            <a:avLst/>
          </a:prstGeom>
          <a:blipFill dpi="0" rotWithShape="0">
            <a:blip r:embed="rId21" cstate="email">
              <a:extLst>
                <a:ext uri="{28A0092B-C50C-407E-A947-70E740481C1C}">
                  <a14:useLocalDpi xmlns:a14="http://schemas.microsoft.com/office/drawing/2010/main"/>
                </a:ext>
              </a:extLst>
            </a:blip>
            <a:srcRect/>
            <a:stretch>
              <a:fillRect/>
            </a:stretch>
          </a:blipFill>
          <a:ln w="508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PA_库_矩形 19"/>
          <p:cNvSpPr/>
          <p:nvPr>
            <p:custDataLst>
              <p:tags r:id="rId5"/>
            </p:custDataLst>
          </p:nvPr>
        </p:nvSpPr>
        <p:spPr>
          <a:xfrm rot="19438165">
            <a:off x="5796173" y="2046401"/>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201188 w 3071014"/>
              <a:gd name="connsiteY0" fmla="*/ 0 h 541902"/>
              <a:gd name="connsiteX1" fmla="*/ 3071014 w 3071014"/>
              <a:gd name="connsiteY1" fmla="*/ 0 h 541902"/>
              <a:gd name="connsiteX2" fmla="*/ 3071014 w 3071014"/>
              <a:gd name="connsiteY2" fmla="*/ 541902 h 541902"/>
              <a:gd name="connsiteX3" fmla="*/ 201188 w 3071014"/>
              <a:gd name="connsiteY3" fmla="*/ 541902 h 541902"/>
              <a:gd name="connsiteX4" fmla="*/ 254976 w 3071014"/>
              <a:gd name="connsiteY4" fmla="*/ 286408 h 541902"/>
              <a:gd name="connsiteX5" fmla="*/ 281870 w 3071014"/>
              <a:gd name="connsiteY5" fmla="*/ 111596 h 541902"/>
              <a:gd name="connsiteX6" fmla="*/ 201188 w 3071014"/>
              <a:gd name="connsiteY6" fmla="*/ 0 h 541902"/>
              <a:gd name="connsiteX0" fmla="*/ 218672 w 3088498"/>
              <a:gd name="connsiteY0" fmla="*/ 0 h 541902"/>
              <a:gd name="connsiteX1" fmla="*/ 3088498 w 3088498"/>
              <a:gd name="connsiteY1" fmla="*/ 0 h 541902"/>
              <a:gd name="connsiteX2" fmla="*/ 3088498 w 3088498"/>
              <a:gd name="connsiteY2" fmla="*/ 541902 h 541902"/>
              <a:gd name="connsiteX3" fmla="*/ 218672 w 3088498"/>
              <a:gd name="connsiteY3" fmla="*/ 541902 h 541902"/>
              <a:gd name="connsiteX4" fmla="*/ 245566 w 3088498"/>
              <a:gd name="connsiteY4" fmla="*/ 393985 h 541902"/>
              <a:gd name="connsiteX5" fmla="*/ 272460 w 3088498"/>
              <a:gd name="connsiteY5" fmla="*/ 286408 h 541902"/>
              <a:gd name="connsiteX6" fmla="*/ 299354 w 3088498"/>
              <a:gd name="connsiteY6" fmla="*/ 111596 h 541902"/>
              <a:gd name="connsiteX7" fmla="*/ 218672 w 3088498"/>
              <a:gd name="connsiteY7" fmla="*/ 0 h 541902"/>
              <a:gd name="connsiteX0" fmla="*/ 57585 w 2927411"/>
              <a:gd name="connsiteY0" fmla="*/ 0 h 541902"/>
              <a:gd name="connsiteX1" fmla="*/ 2927411 w 2927411"/>
              <a:gd name="connsiteY1" fmla="*/ 0 h 541902"/>
              <a:gd name="connsiteX2" fmla="*/ 2927411 w 2927411"/>
              <a:gd name="connsiteY2" fmla="*/ 541902 h 541902"/>
              <a:gd name="connsiteX3" fmla="*/ 57585 w 2927411"/>
              <a:gd name="connsiteY3" fmla="*/ 541902 h 541902"/>
              <a:gd name="connsiteX4" fmla="*/ 84479 w 2927411"/>
              <a:gd name="connsiteY4" fmla="*/ 393985 h 541902"/>
              <a:gd name="connsiteX5" fmla="*/ 111373 w 2927411"/>
              <a:gd name="connsiteY5" fmla="*/ 286408 h 541902"/>
              <a:gd name="connsiteX6" fmla="*/ 138267 w 2927411"/>
              <a:gd name="connsiteY6" fmla="*/ 111596 h 541902"/>
              <a:gd name="connsiteX7" fmla="*/ 57585 w 2927411"/>
              <a:gd name="connsiteY7" fmla="*/ 0 h 541902"/>
              <a:gd name="connsiteX0" fmla="*/ 57585 w 2927411"/>
              <a:gd name="connsiteY0" fmla="*/ 0 h 541902"/>
              <a:gd name="connsiteX1" fmla="*/ 2927411 w 2927411"/>
              <a:gd name="connsiteY1" fmla="*/ 0 h 541902"/>
              <a:gd name="connsiteX2" fmla="*/ 2852612 w 2927411"/>
              <a:gd name="connsiteY2" fmla="*/ 70002 h 541902"/>
              <a:gd name="connsiteX3" fmla="*/ 2927411 w 2927411"/>
              <a:gd name="connsiteY3" fmla="*/ 541902 h 541902"/>
              <a:gd name="connsiteX4" fmla="*/ 57585 w 2927411"/>
              <a:gd name="connsiteY4" fmla="*/ 541902 h 541902"/>
              <a:gd name="connsiteX5" fmla="*/ 84479 w 2927411"/>
              <a:gd name="connsiteY5" fmla="*/ 393985 h 541902"/>
              <a:gd name="connsiteX6" fmla="*/ 111373 w 2927411"/>
              <a:gd name="connsiteY6" fmla="*/ 286408 h 541902"/>
              <a:gd name="connsiteX7" fmla="*/ 138267 w 2927411"/>
              <a:gd name="connsiteY7" fmla="*/ 111596 h 541902"/>
              <a:gd name="connsiteX8" fmla="*/ 57585 w 2927411"/>
              <a:gd name="connsiteY8"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927411 w 2960189"/>
              <a:gd name="connsiteY4" fmla="*/ 541902 h 541902"/>
              <a:gd name="connsiteX5" fmla="*/ 57585 w 2960189"/>
              <a:gd name="connsiteY5" fmla="*/ 541902 h 541902"/>
              <a:gd name="connsiteX6" fmla="*/ 84479 w 2960189"/>
              <a:gd name="connsiteY6" fmla="*/ 393985 h 541902"/>
              <a:gd name="connsiteX7" fmla="*/ 111373 w 2960189"/>
              <a:gd name="connsiteY7" fmla="*/ 286408 h 541902"/>
              <a:gd name="connsiteX8" fmla="*/ 138267 w 2960189"/>
              <a:gd name="connsiteY8" fmla="*/ 111596 h 541902"/>
              <a:gd name="connsiteX9" fmla="*/ 57585 w 2960189"/>
              <a:gd name="connsiteY9"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866059 w 2960189"/>
              <a:gd name="connsiteY4" fmla="*/ 216502 h 541902"/>
              <a:gd name="connsiteX5" fmla="*/ 2927411 w 2960189"/>
              <a:gd name="connsiteY5" fmla="*/ 541902 h 541902"/>
              <a:gd name="connsiteX6" fmla="*/ 57585 w 2960189"/>
              <a:gd name="connsiteY6" fmla="*/ 541902 h 541902"/>
              <a:gd name="connsiteX7" fmla="*/ 84479 w 2960189"/>
              <a:gd name="connsiteY7" fmla="*/ 393985 h 541902"/>
              <a:gd name="connsiteX8" fmla="*/ 111373 w 2960189"/>
              <a:gd name="connsiteY8" fmla="*/ 286408 h 541902"/>
              <a:gd name="connsiteX9" fmla="*/ 138267 w 2960189"/>
              <a:gd name="connsiteY9" fmla="*/ 111596 h 541902"/>
              <a:gd name="connsiteX10" fmla="*/ 57585 w 2960189"/>
              <a:gd name="connsiteY10"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927411 w 3000530"/>
              <a:gd name="connsiteY6" fmla="*/ 541902 h 541902"/>
              <a:gd name="connsiteX7" fmla="*/ 57585 w 3000530"/>
              <a:gd name="connsiteY7" fmla="*/ 541902 h 541902"/>
              <a:gd name="connsiteX8" fmla="*/ 84479 w 3000530"/>
              <a:gd name="connsiteY8" fmla="*/ 393985 h 541902"/>
              <a:gd name="connsiteX9" fmla="*/ 111373 w 3000530"/>
              <a:gd name="connsiteY9" fmla="*/ 286408 h 541902"/>
              <a:gd name="connsiteX10" fmla="*/ 138267 w 3000530"/>
              <a:gd name="connsiteY10" fmla="*/ 111596 h 541902"/>
              <a:gd name="connsiteX11" fmla="*/ 57585 w 3000530"/>
              <a:gd name="connsiteY11"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879505 w 3000530"/>
              <a:gd name="connsiteY6" fmla="*/ 313270 h 541902"/>
              <a:gd name="connsiteX7" fmla="*/ 2927411 w 3000530"/>
              <a:gd name="connsiteY7" fmla="*/ 541902 h 541902"/>
              <a:gd name="connsiteX8" fmla="*/ 57585 w 3000530"/>
              <a:gd name="connsiteY8" fmla="*/ 541902 h 541902"/>
              <a:gd name="connsiteX9" fmla="*/ 84479 w 3000530"/>
              <a:gd name="connsiteY9" fmla="*/ 393985 h 541902"/>
              <a:gd name="connsiteX10" fmla="*/ 111373 w 3000530"/>
              <a:gd name="connsiteY10" fmla="*/ 286408 h 541902"/>
              <a:gd name="connsiteX11" fmla="*/ 138267 w 3000530"/>
              <a:gd name="connsiteY11" fmla="*/ 111596 h 541902"/>
              <a:gd name="connsiteX12" fmla="*/ 57585 w 3000530"/>
              <a:gd name="connsiteY12"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3797 w 3027423"/>
              <a:gd name="connsiteY12" fmla="*/ 8256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224849 w 3167793"/>
              <a:gd name="connsiteY11" fmla="*/ 393985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144167 w 3167793"/>
              <a:gd name="connsiteY11" fmla="*/ 374632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PA_库_矩形 19"/>
          <p:cNvSpPr/>
          <p:nvPr>
            <p:custDataLst>
              <p:tags r:id="rId6"/>
            </p:custDataLst>
          </p:nvPr>
        </p:nvSpPr>
        <p:spPr>
          <a:xfrm rot="19438165">
            <a:off x="9114572" y="3672678"/>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201188 w 3071014"/>
              <a:gd name="connsiteY0" fmla="*/ 0 h 541902"/>
              <a:gd name="connsiteX1" fmla="*/ 3071014 w 3071014"/>
              <a:gd name="connsiteY1" fmla="*/ 0 h 541902"/>
              <a:gd name="connsiteX2" fmla="*/ 3071014 w 3071014"/>
              <a:gd name="connsiteY2" fmla="*/ 541902 h 541902"/>
              <a:gd name="connsiteX3" fmla="*/ 201188 w 3071014"/>
              <a:gd name="connsiteY3" fmla="*/ 541902 h 541902"/>
              <a:gd name="connsiteX4" fmla="*/ 254976 w 3071014"/>
              <a:gd name="connsiteY4" fmla="*/ 286408 h 541902"/>
              <a:gd name="connsiteX5" fmla="*/ 281870 w 3071014"/>
              <a:gd name="connsiteY5" fmla="*/ 111596 h 541902"/>
              <a:gd name="connsiteX6" fmla="*/ 201188 w 3071014"/>
              <a:gd name="connsiteY6" fmla="*/ 0 h 541902"/>
              <a:gd name="connsiteX0" fmla="*/ 218672 w 3088498"/>
              <a:gd name="connsiteY0" fmla="*/ 0 h 541902"/>
              <a:gd name="connsiteX1" fmla="*/ 3088498 w 3088498"/>
              <a:gd name="connsiteY1" fmla="*/ 0 h 541902"/>
              <a:gd name="connsiteX2" fmla="*/ 3088498 w 3088498"/>
              <a:gd name="connsiteY2" fmla="*/ 541902 h 541902"/>
              <a:gd name="connsiteX3" fmla="*/ 218672 w 3088498"/>
              <a:gd name="connsiteY3" fmla="*/ 541902 h 541902"/>
              <a:gd name="connsiteX4" fmla="*/ 245566 w 3088498"/>
              <a:gd name="connsiteY4" fmla="*/ 393985 h 541902"/>
              <a:gd name="connsiteX5" fmla="*/ 272460 w 3088498"/>
              <a:gd name="connsiteY5" fmla="*/ 286408 h 541902"/>
              <a:gd name="connsiteX6" fmla="*/ 299354 w 3088498"/>
              <a:gd name="connsiteY6" fmla="*/ 111596 h 541902"/>
              <a:gd name="connsiteX7" fmla="*/ 218672 w 3088498"/>
              <a:gd name="connsiteY7" fmla="*/ 0 h 541902"/>
              <a:gd name="connsiteX0" fmla="*/ 57585 w 2927411"/>
              <a:gd name="connsiteY0" fmla="*/ 0 h 541902"/>
              <a:gd name="connsiteX1" fmla="*/ 2927411 w 2927411"/>
              <a:gd name="connsiteY1" fmla="*/ 0 h 541902"/>
              <a:gd name="connsiteX2" fmla="*/ 2927411 w 2927411"/>
              <a:gd name="connsiteY2" fmla="*/ 541902 h 541902"/>
              <a:gd name="connsiteX3" fmla="*/ 57585 w 2927411"/>
              <a:gd name="connsiteY3" fmla="*/ 541902 h 541902"/>
              <a:gd name="connsiteX4" fmla="*/ 84479 w 2927411"/>
              <a:gd name="connsiteY4" fmla="*/ 393985 h 541902"/>
              <a:gd name="connsiteX5" fmla="*/ 111373 w 2927411"/>
              <a:gd name="connsiteY5" fmla="*/ 286408 h 541902"/>
              <a:gd name="connsiteX6" fmla="*/ 138267 w 2927411"/>
              <a:gd name="connsiteY6" fmla="*/ 111596 h 541902"/>
              <a:gd name="connsiteX7" fmla="*/ 57585 w 2927411"/>
              <a:gd name="connsiteY7" fmla="*/ 0 h 541902"/>
              <a:gd name="connsiteX0" fmla="*/ 57585 w 2927411"/>
              <a:gd name="connsiteY0" fmla="*/ 0 h 541902"/>
              <a:gd name="connsiteX1" fmla="*/ 2927411 w 2927411"/>
              <a:gd name="connsiteY1" fmla="*/ 0 h 541902"/>
              <a:gd name="connsiteX2" fmla="*/ 2852612 w 2927411"/>
              <a:gd name="connsiteY2" fmla="*/ 70002 h 541902"/>
              <a:gd name="connsiteX3" fmla="*/ 2927411 w 2927411"/>
              <a:gd name="connsiteY3" fmla="*/ 541902 h 541902"/>
              <a:gd name="connsiteX4" fmla="*/ 57585 w 2927411"/>
              <a:gd name="connsiteY4" fmla="*/ 541902 h 541902"/>
              <a:gd name="connsiteX5" fmla="*/ 84479 w 2927411"/>
              <a:gd name="connsiteY5" fmla="*/ 393985 h 541902"/>
              <a:gd name="connsiteX6" fmla="*/ 111373 w 2927411"/>
              <a:gd name="connsiteY6" fmla="*/ 286408 h 541902"/>
              <a:gd name="connsiteX7" fmla="*/ 138267 w 2927411"/>
              <a:gd name="connsiteY7" fmla="*/ 111596 h 541902"/>
              <a:gd name="connsiteX8" fmla="*/ 57585 w 2927411"/>
              <a:gd name="connsiteY8"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927411 w 2960189"/>
              <a:gd name="connsiteY4" fmla="*/ 541902 h 541902"/>
              <a:gd name="connsiteX5" fmla="*/ 57585 w 2960189"/>
              <a:gd name="connsiteY5" fmla="*/ 541902 h 541902"/>
              <a:gd name="connsiteX6" fmla="*/ 84479 w 2960189"/>
              <a:gd name="connsiteY6" fmla="*/ 393985 h 541902"/>
              <a:gd name="connsiteX7" fmla="*/ 111373 w 2960189"/>
              <a:gd name="connsiteY7" fmla="*/ 286408 h 541902"/>
              <a:gd name="connsiteX8" fmla="*/ 138267 w 2960189"/>
              <a:gd name="connsiteY8" fmla="*/ 111596 h 541902"/>
              <a:gd name="connsiteX9" fmla="*/ 57585 w 2960189"/>
              <a:gd name="connsiteY9"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866059 w 2960189"/>
              <a:gd name="connsiteY4" fmla="*/ 216502 h 541902"/>
              <a:gd name="connsiteX5" fmla="*/ 2927411 w 2960189"/>
              <a:gd name="connsiteY5" fmla="*/ 541902 h 541902"/>
              <a:gd name="connsiteX6" fmla="*/ 57585 w 2960189"/>
              <a:gd name="connsiteY6" fmla="*/ 541902 h 541902"/>
              <a:gd name="connsiteX7" fmla="*/ 84479 w 2960189"/>
              <a:gd name="connsiteY7" fmla="*/ 393985 h 541902"/>
              <a:gd name="connsiteX8" fmla="*/ 111373 w 2960189"/>
              <a:gd name="connsiteY8" fmla="*/ 286408 h 541902"/>
              <a:gd name="connsiteX9" fmla="*/ 138267 w 2960189"/>
              <a:gd name="connsiteY9" fmla="*/ 111596 h 541902"/>
              <a:gd name="connsiteX10" fmla="*/ 57585 w 2960189"/>
              <a:gd name="connsiteY10"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927411 w 3000530"/>
              <a:gd name="connsiteY6" fmla="*/ 541902 h 541902"/>
              <a:gd name="connsiteX7" fmla="*/ 57585 w 3000530"/>
              <a:gd name="connsiteY7" fmla="*/ 541902 h 541902"/>
              <a:gd name="connsiteX8" fmla="*/ 84479 w 3000530"/>
              <a:gd name="connsiteY8" fmla="*/ 393985 h 541902"/>
              <a:gd name="connsiteX9" fmla="*/ 111373 w 3000530"/>
              <a:gd name="connsiteY9" fmla="*/ 286408 h 541902"/>
              <a:gd name="connsiteX10" fmla="*/ 138267 w 3000530"/>
              <a:gd name="connsiteY10" fmla="*/ 111596 h 541902"/>
              <a:gd name="connsiteX11" fmla="*/ 57585 w 3000530"/>
              <a:gd name="connsiteY11"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879505 w 3000530"/>
              <a:gd name="connsiteY6" fmla="*/ 313270 h 541902"/>
              <a:gd name="connsiteX7" fmla="*/ 2927411 w 3000530"/>
              <a:gd name="connsiteY7" fmla="*/ 541902 h 541902"/>
              <a:gd name="connsiteX8" fmla="*/ 57585 w 3000530"/>
              <a:gd name="connsiteY8" fmla="*/ 541902 h 541902"/>
              <a:gd name="connsiteX9" fmla="*/ 84479 w 3000530"/>
              <a:gd name="connsiteY9" fmla="*/ 393985 h 541902"/>
              <a:gd name="connsiteX10" fmla="*/ 111373 w 3000530"/>
              <a:gd name="connsiteY10" fmla="*/ 286408 h 541902"/>
              <a:gd name="connsiteX11" fmla="*/ 138267 w 3000530"/>
              <a:gd name="connsiteY11" fmla="*/ 111596 h 541902"/>
              <a:gd name="connsiteX12" fmla="*/ 57585 w 3000530"/>
              <a:gd name="connsiteY12"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3797 w 3027423"/>
              <a:gd name="connsiteY12" fmla="*/ 8256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224849 w 3167793"/>
              <a:gd name="connsiteY11" fmla="*/ 393985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144167 w 3167793"/>
              <a:gd name="connsiteY11" fmla="*/ 374632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PA_库_文本框 34"/>
          <p:cNvSpPr txBox="1"/>
          <p:nvPr>
            <p:custDataLst>
              <p:tags r:id="rId7"/>
            </p:custDataLst>
          </p:nvPr>
        </p:nvSpPr>
        <p:spPr>
          <a:xfrm>
            <a:off x="6544033" y="4133466"/>
            <a:ext cx="3180610" cy="461665"/>
          </a:xfrm>
          <a:prstGeom prst="rect">
            <a:avLst/>
          </a:prstGeom>
          <a:noFill/>
        </p:spPr>
        <p:txBody>
          <a:bodyPr wrap="square" rtlCol="0">
            <a:spAutoFit/>
          </a:bodyPr>
          <a:lstStyle/>
          <a:p>
            <a:pPr algn="ctr"/>
            <a:r>
              <a:rPr lang="zh-CN" altLang="en-US" sz="2400" dirty="0" smtClean="0">
                <a:solidFill>
                  <a:schemeClr val="bg1"/>
                </a:solidFill>
                <a:latin typeface="华康娃娃体W5" panose="040B0509000000000000" pitchFamily="81" charset="-122"/>
                <a:ea typeface="华康娃娃体W5" panose="040B0509000000000000" pitchFamily="81" charset="-122"/>
              </a:rPr>
              <a:t>这里输入图片名称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63"/>
          <p:cNvSpPr txBox="1"/>
          <p:nvPr>
            <p:custDataLst>
              <p:tags r:id="rId8"/>
            </p:custDataLst>
          </p:nvPr>
        </p:nvSpPr>
        <p:spPr>
          <a:xfrm>
            <a:off x="1459820" y="4266195"/>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64"/>
          <p:cNvSpPr txBox="1"/>
          <p:nvPr>
            <p:custDataLst>
              <p:tags r:id="rId9"/>
            </p:custDataLst>
          </p:nvPr>
        </p:nvSpPr>
        <p:spPr>
          <a:xfrm>
            <a:off x="2119558" y="3716208"/>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65"/>
          <p:cNvSpPr txBox="1"/>
          <p:nvPr>
            <p:custDataLst>
              <p:tags r:id="rId10"/>
            </p:custDataLst>
          </p:nvPr>
        </p:nvSpPr>
        <p:spPr>
          <a:xfrm>
            <a:off x="1459820" y="2461358"/>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66"/>
          <p:cNvSpPr txBox="1"/>
          <p:nvPr>
            <p:custDataLst>
              <p:tags r:id="rId11"/>
            </p:custDataLst>
          </p:nvPr>
        </p:nvSpPr>
        <p:spPr>
          <a:xfrm>
            <a:off x="2119558" y="1911371"/>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8" name="PA_库_任意多边形 67"/>
          <p:cNvSpPr/>
          <p:nvPr>
            <p:custDataLst>
              <p:tags r:id="rId12"/>
            </p:custDataLst>
          </p:nvPr>
        </p:nvSpPr>
        <p:spPr>
          <a:xfrm>
            <a:off x="1567605" y="1910773"/>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PA_库_文本框 68"/>
          <p:cNvSpPr txBox="1"/>
          <p:nvPr>
            <p:custDataLst>
              <p:tags r:id="rId13"/>
            </p:custDataLst>
          </p:nvPr>
        </p:nvSpPr>
        <p:spPr>
          <a:xfrm>
            <a:off x="1529851" y="1753970"/>
            <a:ext cx="571950"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01</a:t>
            </a:r>
          </a:p>
        </p:txBody>
      </p:sp>
      <p:grpSp>
        <p:nvGrpSpPr>
          <p:cNvPr id="70" name="PA_库_组合 69"/>
          <p:cNvGrpSpPr/>
          <p:nvPr>
            <p:custDataLst>
              <p:tags r:id="rId14"/>
            </p:custDataLst>
          </p:nvPr>
        </p:nvGrpSpPr>
        <p:grpSpPr>
          <a:xfrm>
            <a:off x="1543897" y="3564746"/>
            <a:ext cx="679186" cy="707886"/>
            <a:chOff x="6427204" y="2234707"/>
            <a:chExt cx="679186" cy="707886"/>
          </a:xfrm>
        </p:grpSpPr>
        <p:sp>
          <p:nvSpPr>
            <p:cNvPr id="71" name="任意多边形 70"/>
            <p:cNvSpPr/>
            <p:nvPr/>
          </p:nvSpPr>
          <p:spPr>
            <a:xfrm>
              <a:off x="6450912" y="2392471"/>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文本框 71"/>
            <p:cNvSpPr txBox="1"/>
            <p:nvPr/>
          </p:nvSpPr>
          <p:spPr>
            <a:xfrm>
              <a:off x="6427204" y="2234707"/>
              <a:ext cx="679186"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02</a:t>
              </a:r>
            </a:p>
          </p:txBody>
        </p:sp>
      </p:grpSp>
      <p:sp>
        <p:nvSpPr>
          <p:cNvPr id="74" name="PA_库_任意多边形 243"/>
          <p:cNvSpPr>
            <a:spLocks noEditPoints="1"/>
          </p:cNvSpPr>
          <p:nvPr>
            <p:custDataLst>
              <p:tags r:id="rId15"/>
            </p:custDataLst>
          </p:nvPr>
        </p:nvSpPr>
        <p:spPr bwMode="auto">
          <a:xfrm>
            <a:off x="9571767" y="3326212"/>
            <a:ext cx="1499526" cy="1946534"/>
          </a:xfrm>
          <a:custGeom>
            <a:avLst/>
            <a:gdLst>
              <a:gd name="T0" fmla="*/ 26 w 286"/>
              <a:gd name="T1" fmla="*/ 369 h 386"/>
              <a:gd name="T2" fmla="*/ 13 w 286"/>
              <a:gd name="T3" fmla="*/ 160 h 386"/>
              <a:gd name="T4" fmla="*/ 262 w 286"/>
              <a:gd name="T5" fmla="*/ 71 h 386"/>
              <a:gd name="T6" fmla="*/ 265 w 286"/>
              <a:gd name="T7" fmla="*/ 230 h 386"/>
              <a:gd name="T8" fmla="*/ 165 w 286"/>
              <a:gd name="T9" fmla="*/ 61 h 386"/>
              <a:gd name="T10" fmla="*/ 110 w 286"/>
              <a:gd name="T11" fmla="*/ 318 h 386"/>
              <a:gd name="T12" fmla="*/ 181 w 286"/>
              <a:gd name="T13" fmla="*/ 143 h 386"/>
              <a:gd name="T14" fmla="*/ 154 w 286"/>
              <a:gd name="T15" fmla="*/ 92 h 386"/>
              <a:gd name="T16" fmla="*/ 120 w 286"/>
              <a:gd name="T17" fmla="*/ 163 h 386"/>
              <a:gd name="T18" fmla="*/ 78 w 286"/>
              <a:gd name="T19" fmla="*/ 149 h 386"/>
              <a:gd name="T20" fmla="*/ 118 w 286"/>
              <a:gd name="T21" fmla="*/ 81 h 386"/>
              <a:gd name="T22" fmla="*/ 145 w 286"/>
              <a:gd name="T23" fmla="*/ 221 h 386"/>
              <a:gd name="T24" fmla="*/ 155 w 286"/>
              <a:gd name="T25" fmla="*/ 69 h 386"/>
              <a:gd name="T26" fmla="*/ 202 w 286"/>
              <a:gd name="T27" fmla="*/ 78 h 386"/>
              <a:gd name="T28" fmla="*/ 209 w 286"/>
              <a:gd name="T29" fmla="*/ 181 h 386"/>
              <a:gd name="T30" fmla="*/ 142 w 286"/>
              <a:gd name="T31" fmla="*/ 48 h 386"/>
              <a:gd name="T32" fmla="*/ 36 w 286"/>
              <a:gd name="T33" fmla="*/ 355 h 386"/>
              <a:gd name="T34" fmla="*/ 239 w 286"/>
              <a:gd name="T35" fmla="*/ 69 h 386"/>
              <a:gd name="T36" fmla="*/ 130 w 286"/>
              <a:gd name="T37" fmla="*/ 48 h 386"/>
              <a:gd name="T38" fmla="*/ 192 w 286"/>
              <a:gd name="T39" fmla="*/ 102 h 386"/>
              <a:gd name="T40" fmla="*/ 36 w 286"/>
              <a:gd name="T41" fmla="*/ 332 h 386"/>
              <a:gd name="T42" fmla="*/ 164 w 286"/>
              <a:gd name="T43" fmla="*/ 210 h 386"/>
              <a:gd name="T44" fmla="*/ 118 w 286"/>
              <a:gd name="T45" fmla="*/ 127 h 386"/>
              <a:gd name="T46" fmla="*/ 211 w 286"/>
              <a:gd name="T47" fmla="*/ 153 h 386"/>
              <a:gd name="T48" fmla="*/ 270 w 286"/>
              <a:gd name="T49" fmla="*/ 231 h 386"/>
              <a:gd name="T50" fmla="*/ 243 w 286"/>
              <a:gd name="T51" fmla="*/ 110 h 386"/>
              <a:gd name="T52" fmla="*/ 111 w 286"/>
              <a:gd name="T53" fmla="*/ 62 h 386"/>
              <a:gd name="T54" fmla="*/ 147 w 286"/>
              <a:gd name="T55" fmla="*/ 275 h 386"/>
              <a:gd name="T56" fmla="*/ 250 w 286"/>
              <a:gd name="T57" fmla="*/ 206 h 386"/>
              <a:gd name="T58" fmla="*/ 124 w 286"/>
              <a:gd name="T59" fmla="*/ 270 h 386"/>
              <a:gd name="T60" fmla="*/ 181 w 286"/>
              <a:gd name="T61" fmla="*/ 170 h 386"/>
              <a:gd name="T62" fmla="*/ 158 w 286"/>
              <a:gd name="T63" fmla="*/ 247 h 386"/>
              <a:gd name="T64" fmla="*/ 84 w 286"/>
              <a:gd name="T65" fmla="*/ 358 h 386"/>
              <a:gd name="T66" fmla="*/ 78 w 286"/>
              <a:gd name="T67" fmla="*/ 191 h 386"/>
              <a:gd name="T68" fmla="*/ 103 w 286"/>
              <a:gd name="T69" fmla="*/ 157 h 386"/>
              <a:gd name="T70" fmla="*/ 148 w 286"/>
              <a:gd name="T71" fmla="*/ 171 h 386"/>
              <a:gd name="T72" fmla="*/ 208 w 286"/>
              <a:gd name="T73" fmla="*/ 85 h 386"/>
              <a:gd name="T74" fmla="*/ 135 w 286"/>
              <a:gd name="T75" fmla="*/ 220 h 386"/>
              <a:gd name="T76" fmla="*/ 135 w 286"/>
              <a:gd name="T77" fmla="*/ 102 h 386"/>
              <a:gd name="T78" fmla="*/ 208 w 286"/>
              <a:gd name="T79" fmla="*/ 238 h 386"/>
              <a:gd name="T80" fmla="*/ 232 w 286"/>
              <a:gd name="T81" fmla="*/ 54 h 386"/>
              <a:gd name="T82" fmla="*/ 158 w 286"/>
              <a:gd name="T83" fmla="*/ 198 h 386"/>
              <a:gd name="T84" fmla="*/ 230 w 286"/>
              <a:gd name="T85" fmla="*/ 157 h 386"/>
              <a:gd name="T86" fmla="*/ 188 w 286"/>
              <a:gd name="T87" fmla="*/ 183 h 386"/>
              <a:gd name="T88" fmla="*/ 83 w 286"/>
              <a:gd name="T89" fmla="*/ 170 h 386"/>
              <a:gd name="T90" fmla="*/ 263 w 286"/>
              <a:gd name="T91" fmla="*/ 150 h 386"/>
              <a:gd name="T92" fmla="*/ 223 w 286"/>
              <a:gd name="T93" fmla="*/ 200 h 386"/>
              <a:gd name="T94" fmla="*/ 228 w 286"/>
              <a:gd name="T95" fmla="*/ 240 h 386"/>
              <a:gd name="T96" fmla="*/ 270 w 286"/>
              <a:gd name="T97" fmla="*/ 154 h 386"/>
              <a:gd name="T98" fmla="*/ 61 w 286"/>
              <a:gd name="T99" fmla="*/ 378 h 386"/>
              <a:gd name="T100" fmla="*/ 37 w 286"/>
              <a:gd name="T101" fmla="*/ 321 h 386"/>
              <a:gd name="T102" fmla="*/ 202 w 286"/>
              <a:gd name="T103" fmla="*/ 231 h 386"/>
              <a:gd name="T104" fmla="*/ 185 w 286"/>
              <a:gd name="T105" fmla="*/ 220 h 386"/>
              <a:gd name="T106" fmla="*/ 228 w 286"/>
              <a:gd name="T107" fmla="*/ 147 h 386"/>
              <a:gd name="T108" fmla="*/ 267 w 286"/>
              <a:gd name="T109" fmla="*/ 132 h 386"/>
              <a:gd name="T110" fmla="*/ 40 w 286"/>
              <a:gd name="T111" fmla="*/ 318 h 386"/>
              <a:gd name="T112" fmla="*/ 269 w 286"/>
              <a:gd name="T113" fmla="*/ 164 h 386"/>
              <a:gd name="T114" fmla="*/ 259 w 286"/>
              <a:gd name="T115" fmla="*/ 88 h 386"/>
              <a:gd name="T116" fmla="*/ 59 w 286"/>
              <a:gd name="T117" fmla="*/ 372 h 386"/>
              <a:gd name="T118" fmla="*/ 191 w 286"/>
              <a:gd name="T119" fmla="*/ 198 h 386"/>
              <a:gd name="T120" fmla="*/ 266 w 286"/>
              <a:gd name="T121" fmla="*/ 130 h 386"/>
              <a:gd name="T122" fmla="*/ 219 w 286"/>
              <a:gd name="T123" fmla="*/ 240 h 386"/>
              <a:gd name="T124" fmla="*/ 216 w 286"/>
              <a:gd name="T125" fmla="*/ 109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86">
                <a:moveTo>
                  <a:pt x="279" y="247"/>
                </a:moveTo>
                <a:lnTo>
                  <a:pt x="279" y="247"/>
                </a:lnTo>
                <a:lnTo>
                  <a:pt x="279" y="250"/>
                </a:lnTo>
                <a:lnTo>
                  <a:pt x="279" y="250"/>
                </a:lnTo>
                <a:lnTo>
                  <a:pt x="277" y="251"/>
                </a:lnTo>
                <a:lnTo>
                  <a:pt x="277" y="251"/>
                </a:lnTo>
                <a:lnTo>
                  <a:pt x="277" y="252"/>
                </a:lnTo>
                <a:lnTo>
                  <a:pt x="277" y="252"/>
                </a:lnTo>
                <a:lnTo>
                  <a:pt x="276" y="257"/>
                </a:lnTo>
                <a:lnTo>
                  <a:pt x="276" y="257"/>
                </a:lnTo>
                <a:lnTo>
                  <a:pt x="275" y="260"/>
                </a:lnTo>
                <a:lnTo>
                  <a:pt x="275" y="260"/>
                </a:lnTo>
                <a:lnTo>
                  <a:pt x="273" y="261"/>
                </a:lnTo>
                <a:lnTo>
                  <a:pt x="273" y="261"/>
                </a:lnTo>
                <a:lnTo>
                  <a:pt x="273" y="261"/>
                </a:lnTo>
                <a:lnTo>
                  <a:pt x="273" y="261"/>
                </a:lnTo>
                <a:lnTo>
                  <a:pt x="273" y="262"/>
                </a:lnTo>
                <a:lnTo>
                  <a:pt x="273" y="262"/>
                </a:lnTo>
                <a:lnTo>
                  <a:pt x="272" y="264"/>
                </a:lnTo>
                <a:lnTo>
                  <a:pt x="270" y="265"/>
                </a:lnTo>
                <a:lnTo>
                  <a:pt x="270" y="265"/>
                </a:lnTo>
                <a:lnTo>
                  <a:pt x="270" y="265"/>
                </a:lnTo>
                <a:lnTo>
                  <a:pt x="270" y="265"/>
                </a:lnTo>
                <a:lnTo>
                  <a:pt x="267" y="264"/>
                </a:lnTo>
                <a:lnTo>
                  <a:pt x="267" y="264"/>
                </a:lnTo>
                <a:lnTo>
                  <a:pt x="269" y="261"/>
                </a:lnTo>
                <a:lnTo>
                  <a:pt x="269" y="261"/>
                </a:lnTo>
                <a:lnTo>
                  <a:pt x="269" y="260"/>
                </a:lnTo>
                <a:lnTo>
                  <a:pt x="269" y="260"/>
                </a:lnTo>
                <a:lnTo>
                  <a:pt x="266" y="252"/>
                </a:lnTo>
                <a:lnTo>
                  <a:pt x="266" y="252"/>
                </a:lnTo>
                <a:lnTo>
                  <a:pt x="263" y="248"/>
                </a:lnTo>
                <a:lnTo>
                  <a:pt x="263" y="248"/>
                </a:lnTo>
                <a:lnTo>
                  <a:pt x="259" y="245"/>
                </a:lnTo>
                <a:lnTo>
                  <a:pt x="259" y="245"/>
                </a:lnTo>
                <a:lnTo>
                  <a:pt x="259" y="244"/>
                </a:lnTo>
                <a:lnTo>
                  <a:pt x="259" y="244"/>
                </a:lnTo>
                <a:lnTo>
                  <a:pt x="252" y="243"/>
                </a:lnTo>
                <a:lnTo>
                  <a:pt x="252" y="243"/>
                </a:lnTo>
                <a:lnTo>
                  <a:pt x="249" y="241"/>
                </a:lnTo>
                <a:lnTo>
                  <a:pt x="249" y="241"/>
                </a:lnTo>
                <a:lnTo>
                  <a:pt x="246" y="241"/>
                </a:lnTo>
                <a:lnTo>
                  <a:pt x="246" y="241"/>
                </a:lnTo>
                <a:lnTo>
                  <a:pt x="238" y="243"/>
                </a:lnTo>
                <a:lnTo>
                  <a:pt x="230" y="244"/>
                </a:lnTo>
                <a:lnTo>
                  <a:pt x="230" y="244"/>
                </a:lnTo>
                <a:lnTo>
                  <a:pt x="222" y="248"/>
                </a:lnTo>
                <a:lnTo>
                  <a:pt x="222" y="248"/>
                </a:lnTo>
                <a:lnTo>
                  <a:pt x="219" y="250"/>
                </a:lnTo>
                <a:lnTo>
                  <a:pt x="219" y="250"/>
                </a:lnTo>
                <a:lnTo>
                  <a:pt x="213" y="260"/>
                </a:lnTo>
                <a:lnTo>
                  <a:pt x="213" y="260"/>
                </a:lnTo>
                <a:lnTo>
                  <a:pt x="211" y="262"/>
                </a:lnTo>
                <a:lnTo>
                  <a:pt x="211" y="262"/>
                </a:lnTo>
                <a:lnTo>
                  <a:pt x="209" y="264"/>
                </a:lnTo>
                <a:lnTo>
                  <a:pt x="209" y="264"/>
                </a:lnTo>
                <a:lnTo>
                  <a:pt x="206" y="264"/>
                </a:lnTo>
                <a:lnTo>
                  <a:pt x="205" y="262"/>
                </a:lnTo>
                <a:lnTo>
                  <a:pt x="205" y="262"/>
                </a:lnTo>
                <a:lnTo>
                  <a:pt x="205" y="260"/>
                </a:lnTo>
                <a:lnTo>
                  <a:pt x="203" y="255"/>
                </a:lnTo>
                <a:lnTo>
                  <a:pt x="203" y="255"/>
                </a:lnTo>
                <a:lnTo>
                  <a:pt x="203" y="244"/>
                </a:lnTo>
                <a:lnTo>
                  <a:pt x="203" y="244"/>
                </a:lnTo>
                <a:lnTo>
                  <a:pt x="201" y="237"/>
                </a:lnTo>
                <a:lnTo>
                  <a:pt x="201" y="237"/>
                </a:lnTo>
                <a:lnTo>
                  <a:pt x="199" y="233"/>
                </a:lnTo>
                <a:lnTo>
                  <a:pt x="195" y="228"/>
                </a:lnTo>
                <a:lnTo>
                  <a:pt x="195" y="228"/>
                </a:lnTo>
                <a:lnTo>
                  <a:pt x="192" y="227"/>
                </a:lnTo>
                <a:lnTo>
                  <a:pt x="192" y="227"/>
                </a:lnTo>
                <a:lnTo>
                  <a:pt x="184" y="225"/>
                </a:lnTo>
                <a:lnTo>
                  <a:pt x="184" y="225"/>
                </a:lnTo>
                <a:lnTo>
                  <a:pt x="179" y="227"/>
                </a:lnTo>
                <a:lnTo>
                  <a:pt x="179" y="227"/>
                </a:lnTo>
                <a:lnTo>
                  <a:pt x="176" y="230"/>
                </a:lnTo>
                <a:lnTo>
                  <a:pt x="172" y="234"/>
                </a:lnTo>
                <a:lnTo>
                  <a:pt x="172" y="234"/>
                </a:lnTo>
                <a:lnTo>
                  <a:pt x="172" y="235"/>
                </a:lnTo>
                <a:lnTo>
                  <a:pt x="172" y="235"/>
                </a:lnTo>
                <a:lnTo>
                  <a:pt x="162" y="260"/>
                </a:lnTo>
                <a:lnTo>
                  <a:pt x="162" y="260"/>
                </a:lnTo>
                <a:lnTo>
                  <a:pt x="159" y="268"/>
                </a:lnTo>
                <a:lnTo>
                  <a:pt x="159" y="268"/>
                </a:lnTo>
                <a:lnTo>
                  <a:pt x="151" y="287"/>
                </a:lnTo>
                <a:lnTo>
                  <a:pt x="151" y="287"/>
                </a:lnTo>
                <a:lnTo>
                  <a:pt x="144" y="304"/>
                </a:lnTo>
                <a:lnTo>
                  <a:pt x="144" y="304"/>
                </a:lnTo>
                <a:lnTo>
                  <a:pt x="138" y="314"/>
                </a:lnTo>
                <a:lnTo>
                  <a:pt x="138" y="314"/>
                </a:lnTo>
                <a:lnTo>
                  <a:pt x="127" y="335"/>
                </a:lnTo>
                <a:lnTo>
                  <a:pt x="127" y="335"/>
                </a:lnTo>
                <a:lnTo>
                  <a:pt x="120" y="343"/>
                </a:lnTo>
                <a:lnTo>
                  <a:pt x="113" y="353"/>
                </a:lnTo>
                <a:lnTo>
                  <a:pt x="113" y="353"/>
                </a:lnTo>
                <a:lnTo>
                  <a:pt x="107" y="360"/>
                </a:lnTo>
                <a:lnTo>
                  <a:pt x="107" y="360"/>
                </a:lnTo>
                <a:lnTo>
                  <a:pt x="105" y="360"/>
                </a:lnTo>
                <a:lnTo>
                  <a:pt x="105" y="360"/>
                </a:lnTo>
                <a:lnTo>
                  <a:pt x="98" y="372"/>
                </a:lnTo>
                <a:lnTo>
                  <a:pt x="98" y="372"/>
                </a:lnTo>
                <a:lnTo>
                  <a:pt x="90" y="379"/>
                </a:lnTo>
                <a:lnTo>
                  <a:pt x="81" y="383"/>
                </a:lnTo>
                <a:lnTo>
                  <a:pt x="81" y="383"/>
                </a:lnTo>
                <a:lnTo>
                  <a:pt x="74" y="386"/>
                </a:lnTo>
                <a:lnTo>
                  <a:pt x="74" y="386"/>
                </a:lnTo>
                <a:lnTo>
                  <a:pt x="67" y="386"/>
                </a:lnTo>
                <a:lnTo>
                  <a:pt x="67" y="386"/>
                </a:lnTo>
                <a:lnTo>
                  <a:pt x="57" y="386"/>
                </a:lnTo>
                <a:lnTo>
                  <a:pt x="49" y="383"/>
                </a:lnTo>
                <a:lnTo>
                  <a:pt x="49" y="383"/>
                </a:lnTo>
                <a:lnTo>
                  <a:pt x="43" y="382"/>
                </a:lnTo>
                <a:lnTo>
                  <a:pt x="43" y="382"/>
                </a:lnTo>
                <a:lnTo>
                  <a:pt x="33" y="376"/>
                </a:lnTo>
                <a:lnTo>
                  <a:pt x="26" y="369"/>
                </a:lnTo>
                <a:lnTo>
                  <a:pt x="26" y="369"/>
                </a:lnTo>
                <a:lnTo>
                  <a:pt x="22" y="363"/>
                </a:lnTo>
                <a:lnTo>
                  <a:pt x="19" y="358"/>
                </a:lnTo>
                <a:lnTo>
                  <a:pt x="14" y="345"/>
                </a:lnTo>
                <a:lnTo>
                  <a:pt x="14" y="345"/>
                </a:lnTo>
                <a:lnTo>
                  <a:pt x="13" y="339"/>
                </a:lnTo>
                <a:lnTo>
                  <a:pt x="12" y="333"/>
                </a:lnTo>
                <a:lnTo>
                  <a:pt x="12" y="333"/>
                </a:lnTo>
                <a:lnTo>
                  <a:pt x="13" y="324"/>
                </a:lnTo>
                <a:lnTo>
                  <a:pt x="13" y="324"/>
                </a:lnTo>
                <a:lnTo>
                  <a:pt x="14" y="311"/>
                </a:lnTo>
                <a:lnTo>
                  <a:pt x="14" y="311"/>
                </a:lnTo>
                <a:lnTo>
                  <a:pt x="19" y="299"/>
                </a:lnTo>
                <a:lnTo>
                  <a:pt x="19" y="299"/>
                </a:lnTo>
                <a:lnTo>
                  <a:pt x="23" y="292"/>
                </a:lnTo>
                <a:lnTo>
                  <a:pt x="27" y="285"/>
                </a:lnTo>
                <a:lnTo>
                  <a:pt x="27" y="285"/>
                </a:lnTo>
                <a:lnTo>
                  <a:pt x="32" y="281"/>
                </a:lnTo>
                <a:lnTo>
                  <a:pt x="32" y="281"/>
                </a:lnTo>
                <a:lnTo>
                  <a:pt x="34" y="278"/>
                </a:lnTo>
                <a:lnTo>
                  <a:pt x="39" y="277"/>
                </a:lnTo>
                <a:lnTo>
                  <a:pt x="39" y="277"/>
                </a:lnTo>
                <a:lnTo>
                  <a:pt x="43" y="277"/>
                </a:lnTo>
                <a:lnTo>
                  <a:pt x="43" y="277"/>
                </a:lnTo>
                <a:lnTo>
                  <a:pt x="47" y="277"/>
                </a:lnTo>
                <a:lnTo>
                  <a:pt x="47" y="277"/>
                </a:lnTo>
                <a:lnTo>
                  <a:pt x="51" y="277"/>
                </a:lnTo>
                <a:lnTo>
                  <a:pt x="56" y="278"/>
                </a:lnTo>
                <a:lnTo>
                  <a:pt x="56" y="278"/>
                </a:lnTo>
                <a:lnTo>
                  <a:pt x="57" y="279"/>
                </a:lnTo>
                <a:lnTo>
                  <a:pt x="57" y="279"/>
                </a:lnTo>
                <a:lnTo>
                  <a:pt x="60" y="281"/>
                </a:lnTo>
                <a:lnTo>
                  <a:pt x="61" y="285"/>
                </a:lnTo>
                <a:lnTo>
                  <a:pt x="61" y="285"/>
                </a:lnTo>
                <a:lnTo>
                  <a:pt x="60" y="291"/>
                </a:lnTo>
                <a:lnTo>
                  <a:pt x="60" y="291"/>
                </a:lnTo>
                <a:lnTo>
                  <a:pt x="59" y="294"/>
                </a:lnTo>
                <a:lnTo>
                  <a:pt x="59" y="294"/>
                </a:lnTo>
                <a:lnTo>
                  <a:pt x="54" y="304"/>
                </a:lnTo>
                <a:lnTo>
                  <a:pt x="54" y="304"/>
                </a:lnTo>
                <a:lnTo>
                  <a:pt x="53" y="309"/>
                </a:lnTo>
                <a:lnTo>
                  <a:pt x="51" y="316"/>
                </a:lnTo>
                <a:lnTo>
                  <a:pt x="51" y="316"/>
                </a:lnTo>
                <a:lnTo>
                  <a:pt x="50" y="325"/>
                </a:lnTo>
                <a:lnTo>
                  <a:pt x="50" y="325"/>
                </a:lnTo>
                <a:lnTo>
                  <a:pt x="51" y="332"/>
                </a:lnTo>
                <a:lnTo>
                  <a:pt x="51" y="332"/>
                </a:lnTo>
                <a:lnTo>
                  <a:pt x="53" y="335"/>
                </a:lnTo>
                <a:lnTo>
                  <a:pt x="56" y="339"/>
                </a:lnTo>
                <a:lnTo>
                  <a:pt x="56" y="339"/>
                </a:lnTo>
                <a:lnTo>
                  <a:pt x="59" y="341"/>
                </a:lnTo>
                <a:lnTo>
                  <a:pt x="63" y="342"/>
                </a:lnTo>
                <a:lnTo>
                  <a:pt x="63" y="342"/>
                </a:lnTo>
                <a:lnTo>
                  <a:pt x="67" y="342"/>
                </a:lnTo>
                <a:lnTo>
                  <a:pt x="67" y="342"/>
                </a:lnTo>
                <a:lnTo>
                  <a:pt x="74" y="338"/>
                </a:lnTo>
                <a:lnTo>
                  <a:pt x="80" y="333"/>
                </a:lnTo>
                <a:lnTo>
                  <a:pt x="80" y="333"/>
                </a:lnTo>
                <a:lnTo>
                  <a:pt x="90" y="325"/>
                </a:lnTo>
                <a:lnTo>
                  <a:pt x="97" y="315"/>
                </a:lnTo>
                <a:lnTo>
                  <a:pt x="97" y="315"/>
                </a:lnTo>
                <a:lnTo>
                  <a:pt x="107" y="297"/>
                </a:lnTo>
                <a:lnTo>
                  <a:pt x="114" y="278"/>
                </a:lnTo>
                <a:lnTo>
                  <a:pt x="114" y="278"/>
                </a:lnTo>
                <a:lnTo>
                  <a:pt x="122" y="260"/>
                </a:lnTo>
                <a:lnTo>
                  <a:pt x="122" y="260"/>
                </a:lnTo>
                <a:lnTo>
                  <a:pt x="130" y="240"/>
                </a:lnTo>
                <a:lnTo>
                  <a:pt x="130" y="240"/>
                </a:lnTo>
                <a:lnTo>
                  <a:pt x="130" y="240"/>
                </a:lnTo>
                <a:lnTo>
                  <a:pt x="130" y="240"/>
                </a:lnTo>
                <a:lnTo>
                  <a:pt x="128" y="238"/>
                </a:lnTo>
                <a:lnTo>
                  <a:pt x="128" y="237"/>
                </a:lnTo>
                <a:lnTo>
                  <a:pt x="128" y="237"/>
                </a:lnTo>
                <a:lnTo>
                  <a:pt x="127" y="223"/>
                </a:lnTo>
                <a:lnTo>
                  <a:pt x="127" y="223"/>
                </a:lnTo>
                <a:lnTo>
                  <a:pt x="127" y="216"/>
                </a:lnTo>
                <a:lnTo>
                  <a:pt x="124" y="210"/>
                </a:lnTo>
                <a:lnTo>
                  <a:pt x="124" y="210"/>
                </a:lnTo>
                <a:lnTo>
                  <a:pt x="118" y="203"/>
                </a:lnTo>
                <a:lnTo>
                  <a:pt x="111" y="197"/>
                </a:lnTo>
                <a:lnTo>
                  <a:pt x="111" y="197"/>
                </a:lnTo>
                <a:lnTo>
                  <a:pt x="104" y="196"/>
                </a:lnTo>
                <a:lnTo>
                  <a:pt x="97" y="196"/>
                </a:lnTo>
                <a:lnTo>
                  <a:pt x="97" y="196"/>
                </a:lnTo>
                <a:lnTo>
                  <a:pt x="95" y="197"/>
                </a:lnTo>
                <a:lnTo>
                  <a:pt x="95" y="197"/>
                </a:lnTo>
                <a:lnTo>
                  <a:pt x="81" y="203"/>
                </a:lnTo>
                <a:lnTo>
                  <a:pt x="81" y="203"/>
                </a:lnTo>
                <a:lnTo>
                  <a:pt x="74" y="207"/>
                </a:lnTo>
                <a:lnTo>
                  <a:pt x="74" y="207"/>
                </a:lnTo>
                <a:lnTo>
                  <a:pt x="74" y="208"/>
                </a:lnTo>
                <a:lnTo>
                  <a:pt x="74" y="208"/>
                </a:lnTo>
                <a:lnTo>
                  <a:pt x="71" y="208"/>
                </a:lnTo>
                <a:lnTo>
                  <a:pt x="70" y="207"/>
                </a:lnTo>
                <a:lnTo>
                  <a:pt x="70" y="207"/>
                </a:lnTo>
                <a:lnTo>
                  <a:pt x="70" y="206"/>
                </a:lnTo>
                <a:lnTo>
                  <a:pt x="70" y="206"/>
                </a:lnTo>
                <a:lnTo>
                  <a:pt x="68" y="204"/>
                </a:lnTo>
                <a:lnTo>
                  <a:pt x="68" y="203"/>
                </a:lnTo>
                <a:lnTo>
                  <a:pt x="68" y="203"/>
                </a:lnTo>
                <a:lnTo>
                  <a:pt x="67" y="189"/>
                </a:lnTo>
                <a:lnTo>
                  <a:pt x="67" y="189"/>
                </a:lnTo>
                <a:lnTo>
                  <a:pt x="66" y="181"/>
                </a:lnTo>
                <a:lnTo>
                  <a:pt x="63" y="176"/>
                </a:lnTo>
                <a:lnTo>
                  <a:pt x="60" y="171"/>
                </a:lnTo>
                <a:lnTo>
                  <a:pt x="54" y="166"/>
                </a:lnTo>
                <a:lnTo>
                  <a:pt x="54" y="166"/>
                </a:lnTo>
                <a:lnTo>
                  <a:pt x="50" y="163"/>
                </a:lnTo>
                <a:lnTo>
                  <a:pt x="44" y="160"/>
                </a:lnTo>
                <a:lnTo>
                  <a:pt x="44" y="160"/>
                </a:lnTo>
                <a:lnTo>
                  <a:pt x="39" y="159"/>
                </a:lnTo>
                <a:lnTo>
                  <a:pt x="39" y="159"/>
                </a:lnTo>
                <a:lnTo>
                  <a:pt x="23" y="159"/>
                </a:lnTo>
                <a:lnTo>
                  <a:pt x="23" y="159"/>
                </a:lnTo>
                <a:lnTo>
                  <a:pt x="13" y="160"/>
                </a:lnTo>
                <a:lnTo>
                  <a:pt x="13" y="160"/>
                </a:lnTo>
                <a:lnTo>
                  <a:pt x="9" y="162"/>
                </a:lnTo>
                <a:lnTo>
                  <a:pt x="9" y="162"/>
                </a:lnTo>
                <a:lnTo>
                  <a:pt x="7" y="162"/>
                </a:lnTo>
                <a:lnTo>
                  <a:pt x="7" y="162"/>
                </a:lnTo>
                <a:lnTo>
                  <a:pt x="6" y="163"/>
                </a:lnTo>
                <a:lnTo>
                  <a:pt x="6" y="163"/>
                </a:lnTo>
                <a:lnTo>
                  <a:pt x="3" y="163"/>
                </a:lnTo>
                <a:lnTo>
                  <a:pt x="3" y="163"/>
                </a:lnTo>
                <a:lnTo>
                  <a:pt x="2" y="163"/>
                </a:lnTo>
                <a:lnTo>
                  <a:pt x="2" y="163"/>
                </a:lnTo>
                <a:lnTo>
                  <a:pt x="0" y="162"/>
                </a:lnTo>
                <a:lnTo>
                  <a:pt x="0" y="162"/>
                </a:lnTo>
                <a:lnTo>
                  <a:pt x="2" y="160"/>
                </a:lnTo>
                <a:lnTo>
                  <a:pt x="2" y="160"/>
                </a:lnTo>
                <a:lnTo>
                  <a:pt x="2" y="160"/>
                </a:lnTo>
                <a:lnTo>
                  <a:pt x="2" y="160"/>
                </a:lnTo>
                <a:lnTo>
                  <a:pt x="2" y="159"/>
                </a:lnTo>
                <a:lnTo>
                  <a:pt x="2" y="157"/>
                </a:lnTo>
                <a:lnTo>
                  <a:pt x="2" y="157"/>
                </a:lnTo>
                <a:lnTo>
                  <a:pt x="6" y="153"/>
                </a:lnTo>
                <a:lnTo>
                  <a:pt x="6" y="153"/>
                </a:lnTo>
                <a:lnTo>
                  <a:pt x="6" y="150"/>
                </a:lnTo>
                <a:lnTo>
                  <a:pt x="6" y="150"/>
                </a:lnTo>
                <a:lnTo>
                  <a:pt x="7" y="149"/>
                </a:lnTo>
                <a:lnTo>
                  <a:pt x="9" y="149"/>
                </a:lnTo>
                <a:lnTo>
                  <a:pt x="9" y="149"/>
                </a:lnTo>
                <a:lnTo>
                  <a:pt x="7" y="146"/>
                </a:lnTo>
                <a:lnTo>
                  <a:pt x="9" y="144"/>
                </a:lnTo>
                <a:lnTo>
                  <a:pt x="9" y="144"/>
                </a:lnTo>
                <a:lnTo>
                  <a:pt x="10" y="143"/>
                </a:lnTo>
                <a:lnTo>
                  <a:pt x="10" y="143"/>
                </a:lnTo>
                <a:lnTo>
                  <a:pt x="33" y="110"/>
                </a:lnTo>
                <a:lnTo>
                  <a:pt x="33" y="110"/>
                </a:lnTo>
                <a:lnTo>
                  <a:pt x="43" y="99"/>
                </a:lnTo>
                <a:lnTo>
                  <a:pt x="53" y="89"/>
                </a:lnTo>
                <a:lnTo>
                  <a:pt x="53" y="89"/>
                </a:lnTo>
                <a:lnTo>
                  <a:pt x="73" y="72"/>
                </a:lnTo>
                <a:lnTo>
                  <a:pt x="94" y="58"/>
                </a:lnTo>
                <a:lnTo>
                  <a:pt x="94" y="58"/>
                </a:lnTo>
                <a:lnTo>
                  <a:pt x="108" y="49"/>
                </a:lnTo>
                <a:lnTo>
                  <a:pt x="124" y="42"/>
                </a:lnTo>
                <a:lnTo>
                  <a:pt x="124" y="42"/>
                </a:lnTo>
                <a:lnTo>
                  <a:pt x="138" y="38"/>
                </a:lnTo>
                <a:lnTo>
                  <a:pt x="151" y="34"/>
                </a:lnTo>
                <a:lnTo>
                  <a:pt x="151" y="34"/>
                </a:lnTo>
                <a:lnTo>
                  <a:pt x="167" y="31"/>
                </a:lnTo>
                <a:lnTo>
                  <a:pt x="167" y="31"/>
                </a:lnTo>
                <a:lnTo>
                  <a:pt x="179" y="29"/>
                </a:lnTo>
                <a:lnTo>
                  <a:pt x="179" y="29"/>
                </a:lnTo>
                <a:lnTo>
                  <a:pt x="185" y="29"/>
                </a:lnTo>
                <a:lnTo>
                  <a:pt x="185" y="29"/>
                </a:lnTo>
                <a:lnTo>
                  <a:pt x="192" y="28"/>
                </a:lnTo>
                <a:lnTo>
                  <a:pt x="192" y="28"/>
                </a:lnTo>
                <a:lnTo>
                  <a:pt x="199" y="28"/>
                </a:lnTo>
                <a:lnTo>
                  <a:pt x="199" y="28"/>
                </a:lnTo>
                <a:lnTo>
                  <a:pt x="201" y="29"/>
                </a:lnTo>
                <a:lnTo>
                  <a:pt x="201" y="29"/>
                </a:lnTo>
                <a:lnTo>
                  <a:pt x="202" y="29"/>
                </a:lnTo>
                <a:lnTo>
                  <a:pt x="203" y="29"/>
                </a:lnTo>
                <a:lnTo>
                  <a:pt x="203" y="29"/>
                </a:lnTo>
                <a:lnTo>
                  <a:pt x="205" y="29"/>
                </a:lnTo>
                <a:lnTo>
                  <a:pt x="205" y="29"/>
                </a:lnTo>
                <a:lnTo>
                  <a:pt x="205" y="29"/>
                </a:lnTo>
                <a:lnTo>
                  <a:pt x="205" y="29"/>
                </a:lnTo>
                <a:lnTo>
                  <a:pt x="211" y="31"/>
                </a:lnTo>
                <a:lnTo>
                  <a:pt x="211" y="31"/>
                </a:lnTo>
                <a:lnTo>
                  <a:pt x="218" y="32"/>
                </a:lnTo>
                <a:lnTo>
                  <a:pt x="218" y="32"/>
                </a:lnTo>
                <a:lnTo>
                  <a:pt x="218" y="32"/>
                </a:lnTo>
                <a:lnTo>
                  <a:pt x="218" y="32"/>
                </a:lnTo>
                <a:lnTo>
                  <a:pt x="219" y="31"/>
                </a:lnTo>
                <a:lnTo>
                  <a:pt x="219" y="28"/>
                </a:lnTo>
                <a:lnTo>
                  <a:pt x="219" y="28"/>
                </a:lnTo>
                <a:lnTo>
                  <a:pt x="219" y="27"/>
                </a:lnTo>
                <a:lnTo>
                  <a:pt x="219" y="27"/>
                </a:lnTo>
                <a:lnTo>
                  <a:pt x="226" y="14"/>
                </a:lnTo>
                <a:lnTo>
                  <a:pt x="226" y="14"/>
                </a:lnTo>
                <a:lnTo>
                  <a:pt x="232" y="5"/>
                </a:lnTo>
                <a:lnTo>
                  <a:pt x="232" y="5"/>
                </a:lnTo>
                <a:lnTo>
                  <a:pt x="238" y="1"/>
                </a:lnTo>
                <a:lnTo>
                  <a:pt x="245" y="0"/>
                </a:lnTo>
                <a:lnTo>
                  <a:pt x="245" y="0"/>
                </a:lnTo>
                <a:lnTo>
                  <a:pt x="248" y="0"/>
                </a:lnTo>
                <a:lnTo>
                  <a:pt x="250" y="2"/>
                </a:lnTo>
                <a:lnTo>
                  <a:pt x="250" y="2"/>
                </a:lnTo>
                <a:lnTo>
                  <a:pt x="252" y="4"/>
                </a:lnTo>
                <a:lnTo>
                  <a:pt x="252" y="4"/>
                </a:lnTo>
                <a:lnTo>
                  <a:pt x="252" y="5"/>
                </a:lnTo>
                <a:lnTo>
                  <a:pt x="252" y="7"/>
                </a:lnTo>
                <a:lnTo>
                  <a:pt x="252" y="7"/>
                </a:lnTo>
                <a:lnTo>
                  <a:pt x="252" y="7"/>
                </a:lnTo>
                <a:lnTo>
                  <a:pt x="252" y="7"/>
                </a:lnTo>
                <a:lnTo>
                  <a:pt x="250" y="14"/>
                </a:lnTo>
                <a:lnTo>
                  <a:pt x="248" y="21"/>
                </a:lnTo>
                <a:lnTo>
                  <a:pt x="248" y="21"/>
                </a:lnTo>
                <a:lnTo>
                  <a:pt x="245" y="24"/>
                </a:lnTo>
                <a:lnTo>
                  <a:pt x="245" y="24"/>
                </a:lnTo>
                <a:lnTo>
                  <a:pt x="235" y="32"/>
                </a:lnTo>
                <a:lnTo>
                  <a:pt x="235" y="32"/>
                </a:lnTo>
                <a:lnTo>
                  <a:pt x="229" y="36"/>
                </a:lnTo>
                <a:lnTo>
                  <a:pt x="229" y="36"/>
                </a:lnTo>
                <a:lnTo>
                  <a:pt x="228" y="38"/>
                </a:lnTo>
                <a:lnTo>
                  <a:pt x="228" y="38"/>
                </a:lnTo>
                <a:lnTo>
                  <a:pt x="229" y="38"/>
                </a:lnTo>
                <a:lnTo>
                  <a:pt x="229" y="38"/>
                </a:lnTo>
                <a:lnTo>
                  <a:pt x="233" y="41"/>
                </a:lnTo>
                <a:lnTo>
                  <a:pt x="238" y="45"/>
                </a:lnTo>
                <a:lnTo>
                  <a:pt x="238" y="45"/>
                </a:lnTo>
                <a:lnTo>
                  <a:pt x="239" y="46"/>
                </a:lnTo>
                <a:lnTo>
                  <a:pt x="239" y="46"/>
                </a:lnTo>
                <a:lnTo>
                  <a:pt x="248" y="54"/>
                </a:lnTo>
                <a:lnTo>
                  <a:pt x="255" y="63"/>
                </a:lnTo>
                <a:lnTo>
                  <a:pt x="255" y="63"/>
                </a:lnTo>
                <a:lnTo>
                  <a:pt x="262" y="71"/>
                </a:lnTo>
                <a:lnTo>
                  <a:pt x="262" y="71"/>
                </a:lnTo>
                <a:lnTo>
                  <a:pt x="269" y="78"/>
                </a:lnTo>
                <a:lnTo>
                  <a:pt x="273" y="88"/>
                </a:lnTo>
                <a:lnTo>
                  <a:pt x="273" y="88"/>
                </a:lnTo>
                <a:lnTo>
                  <a:pt x="277" y="99"/>
                </a:lnTo>
                <a:lnTo>
                  <a:pt x="280" y="110"/>
                </a:lnTo>
                <a:lnTo>
                  <a:pt x="280" y="110"/>
                </a:lnTo>
                <a:lnTo>
                  <a:pt x="283" y="122"/>
                </a:lnTo>
                <a:lnTo>
                  <a:pt x="283" y="122"/>
                </a:lnTo>
                <a:lnTo>
                  <a:pt x="286" y="139"/>
                </a:lnTo>
                <a:lnTo>
                  <a:pt x="286" y="139"/>
                </a:lnTo>
                <a:lnTo>
                  <a:pt x="286" y="152"/>
                </a:lnTo>
                <a:lnTo>
                  <a:pt x="286" y="164"/>
                </a:lnTo>
                <a:lnTo>
                  <a:pt x="286" y="164"/>
                </a:lnTo>
                <a:lnTo>
                  <a:pt x="286" y="203"/>
                </a:lnTo>
                <a:lnTo>
                  <a:pt x="286" y="203"/>
                </a:lnTo>
                <a:lnTo>
                  <a:pt x="286" y="223"/>
                </a:lnTo>
                <a:lnTo>
                  <a:pt x="286" y="223"/>
                </a:lnTo>
                <a:lnTo>
                  <a:pt x="284" y="231"/>
                </a:lnTo>
                <a:lnTo>
                  <a:pt x="284" y="231"/>
                </a:lnTo>
                <a:lnTo>
                  <a:pt x="283" y="243"/>
                </a:lnTo>
                <a:lnTo>
                  <a:pt x="283" y="243"/>
                </a:lnTo>
                <a:lnTo>
                  <a:pt x="282" y="244"/>
                </a:lnTo>
                <a:lnTo>
                  <a:pt x="282" y="244"/>
                </a:lnTo>
                <a:lnTo>
                  <a:pt x="282" y="245"/>
                </a:lnTo>
                <a:lnTo>
                  <a:pt x="279" y="247"/>
                </a:lnTo>
                <a:lnTo>
                  <a:pt x="279" y="247"/>
                </a:lnTo>
                <a:lnTo>
                  <a:pt x="279" y="247"/>
                </a:lnTo>
                <a:lnTo>
                  <a:pt x="279" y="247"/>
                </a:lnTo>
                <a:close/>
                <a:moveTo>
                  <a:pt x="56" y="142"/>
                </a:moveTo>
                <a:lnTo>
                  <a:pt x="56" y="142"/>
                </a:lnTo>
                <a:lnTo>
                  <a:pt x="51" y="140"/>
                </a:lnTo>
                <a:lnTo>
                  <a:pt x="51" y="140"/>
                </a:lnTo>
                <a:lnTo>
                  <a:pt x="50" y="144"/>
                </a:lnTo>
                <a:lnTo>
                  <a:pt x="50" y="144"/>
                </a:lnTo>
                <a:lnTo>
                  <a:pt x="53" y="143"/>
                </a:lnTo>
                <a:lnTo>
                  <a:pt x="53" y="143"/>
                </a:lnTo>
                <a:lnTo>
                  <a:pt x="54" y="142"/>
                </a:lnTo>
                <a:lnTo>
                  <a:pt x="56" y="142"/>
                </a:lnTo>
                <a:lnTo>
                  <a:pt x="56" y="142"/>
                </a:lnTo>
                <a:lnTo>
                  <a:pt x="56" y="143"/>
                </a:lnTo>
                <a:lnTo>
                  <a:pt x="56" y="146"/>
                </a:lnTo>
                <a:lnTo>
                  <a:pt x="56" y="146"/>
                </a:lnTo>
                <a:lnTo>
                  <a:pt x="56" y="146"/>
                </a:lnTo>
                <a:lnTo>
                  <a:pt x="56" y="146"/>
                </a:lnTo>
                <a:lnTo>
                  <a:pt x="59" y="142"/>
                </a:lnTo>
                <a:lnTo>
                  <a:pt x="59" y="142"/>
                </a:lnTo>
                <a:lnTo>
                  <a:pt x="56" y="142"/>
                </a:lnTo>
                <a:lnTo>
                  <a:pt x="56" y="142"/>
                </a:lnTo>
                <a:close/>
                <a:moveTo>
                  <a:pt x="49" y="299"/>
                </a:moveTo>
                <a:lnTo>
                  <a:pt x="49" y="299"/>
                </a:lnTo>
                <a:lnTo>
                  <a:pt x="49" y="299"/>
                </a:lnTo>
                <a:lnTo>
                  <a:pt x="49" y="299"/>
                </a:lnTo>
                <a:lnTo>
                  <a:pt x="46" y="299"/>
                </a:lnTo>
                <a:lnTo>
                  <a:pt x="46" y="299"/>
                </a:lnTo>
                <a:lnTo>
                  <a:pt x="46" y="299"/>
                </a:lnTo>
                <a:lnTo>
                  <a:pt x="46" y="299"/>
                </a:lnTo>
                <a:lnTo>
                  <a:pt x="47" y="305"/>
                </a:lnTo>
                <a:lnTo>
                  <a:pt x="47" y="305"/>
                </a:lnTo>
                <a:lnTo>
                  <a:pt x="49" y="299"/>
                </a:lnTo>
                <a:lnTo>
                  <a:pt x="49" y="299"/>
                </a:lnTo>
                <a:lnTo>
                  <a:pt x="51" y="292"/>
                </a:lnTo>
                <a:lnTo>
                  <a:pt x="51" y="292"/>
                </a:lnTo>
                <a:lnTo>
                  <a:pt x="50" y="294"/>
                </a:lnTo>
                <a:lnTo>
                  <a:pt x="50" y="294"/>
                </a:lnTo>
                <a:lnTo>
                  <a:pt x="49" y="294"/>
                </a:lnTo>
                <a:lnTo>
                  <a:pt x="49" y="294"/>
                </a:lnTo>
                <a:lnTo>
                  <a:pt x="49" y="299"/>
                </a:lnTo>
                <a:lnTo>
                  <a:pt x="49" y="299"/>
                </a:lnTo>
                <a:lnTo>
                  <a:pt x="49" y="299"/>
                </a:lnTo>
                <a:lnTo>
                  <a:pt x="49" y="299"/>
                </a:lnTo>
                <a:close/>
                <a:moveTo>
                  <a:pt x="255" y="183"/>
                </a:moveTo>
                <a:lnTo>
                  <a:pt x="255" y="183"/>
                </a:lnTo>
                <a:lnTo>
                  <a:pt x="256" y="180"/>
                </a:lnTo>
                <a:lnTo>
                  <a:pt x="256" y="180"/>
                </a:lnTo>
                <a:lnTo>
                  <a:pt x="257" y="179"/>
                </a:lnTo>
                <a:lnTo>
                  <a:pt x="257" y="177"/>
                </a:lnTo>
                <a:lnTo>
                  <a:pt x="257" y="177"/>
                </a:lnTo>
                <a:lnTo>
                  <a:pt x="253" y="180"/>
                </a:lnTo>
                <a:lnTo>
                  <a:pt x="253" y="180"/>
                </a:lnTo>
                <a:lnTo>
                  <a:pt x="255" y="181"/>
                </a:lnTo>
                <a:lnTo>
                  <a:pt x="255" y="183"/>
                </a:lnTo>
                <a:lnTo>
                  <a:pt x="255" y="183"/>
                </a:lnTo>
                <a:lnTo>
                  <a:pt x="255" y="183"/>
                </a:lnTo>
                <a:lnTo>
                  <a:pt x="255" y="183"/>
                </a:lnTo>
                <a:lnTo>
                  <a:pt x="253" y="183"/>
                </a:lnTo>
                <a:lnTo>
                  <a:pt x="253" y="184"/>
                </a:lnTo>
                <a:lnTo>
                  <a:pt x="253" y="184"/>
                </a:lnTo>
                <a:lnTo>
                  <a:pt x="255" y="183"/>
                </a:lnTo>
                <a:lnTo>
                  <a:pt x="255" y="183"/>
                </a:lnTo>
                <a:close/>
                <a:moveTo>
                  <a:pt x="199" y="214"/>
                </a:moveTo>
                <a:lnTo>
                  <a:pt x="199" y="214"/>
                </a:lnTo>
                <a:lnTo>
                  <a:pt x="196" y="220"/>
                </a:lnTo>
                <a:lnTo>
                  <a:pt x="196" y="220"/>
                </a:lnTo>
                <a:lnTo>
                  <a:pt x="198" y="221"/>
                </a:lnTo>
                <a:lnTo>
                  <a:pt x="199" y="223"/>
                </a:lnTo>
                <a:lnTo>
                  <a:pt x="199" y="223"/>
                </a:lnTo>
                <a:lnTo>
                  <a:pt x="199" y="220"/>
                </a:lnTo>
                <a:lnTo>
                  <a:pt x="199" y="220"/>
                </a:lnTo>
                <a:lnTo>
                  <a:pt x="199" y="214"/>
                </a:lnTo>
                <a:lnTo>
                  <a:pt x="199" y="214"/>
                </a:lnTo>
                <a:lnTo>
                  <a:pt x="201" y="213"/>
                </a:lnTo>
                <a:lnTo>
                  <a:pt x="202" y="214"/>
                </a:lnTo>
                <a:lnTo>
                  <a:pt x="202" y="214"/>
                </a:lnTo>
                <a:lnTo>
                  <a:pt x="203" y="207"/>
                </a:lnTo>
                <a:lnTo>
                  <a:pt x="203" y="207"/>
                </a:lnTo>
                <a:lnTo>
                  <a:pt x="203" y="207"/>
                </a:lnTo>
                <a:lnTo>
                  <a:pt x="203" y="207"/>
                </a:lnTo>
                <a:lnTo>
                  <a:pt x="201" y="213"/>
                </a:lnTo>
                <a:lnTo>
                  <a:pt x="201" y="213"/>
                </a:lnTo>
                <a:lnTo>
                  <a:pt x="199" y="214"/>
                </a:lnTo>
                <a:lnTo>
                  <a:pt x="199" y="214"/>
                </a:lnTo>
                <a:close/>
                <a:moveTo>
                  <a:pt x="265" y="230"/>
                </a:moveTo>
                <a:lnTo>
                  <a:pt x="265" y="230"/>
                </a:lnTo>
                <a:lnTo>
                  <a:pt x="265" y="230"/>
                </a:lnTo>
                <a:lnTo>
                  <a:pt x="265" y="230"/>
                </a:lnTo>
                <a:lnTo>
                  <a:pt x="262" y="225"/>
                </a:lnTo>
                <a:lnTo>
                  <a:pt x="262" y="225"/>
                </a:lnTo>
                <a:lnTo>
                  <a:pt x="260" y="224"/>
                </a:lnTo>
                <a:lnTo>
                  <a:pt x="260" y="224"/>
                </a:lnTo>
                <a:lnTo>
                  <a:pt x="262" y="230"/>
                </a:lnTo>
                <a:lnTo>
                  <a:pt x="262" y="230"/>
                </a:lnTo>
                <a:lnTo>
                  <a:pt x="262" y="230"/>
                </a:lnTo>
                <a:lnTo>
                  <a:pt x="262" y="230"/>
                </a:lnTo>
                <a:lnTo>
                  <a:pt x="263" y="228"/>
                </a:lnTo>
                <a:lnTo>
                  <a:pt x="265" y="230"/>
                </a:lnTo>
                <a:lnTo>
                  <a:pt x="265" y="230"/>
                </a:lnTo>
                <a:lnTo>
                  <a:pt x="265" y="230"/>
                </a:lnTo>
                <a:lnTo>
                  <a:pt x="265" y="230"/>
                </a:lnTo>
                <a:lnTo>
                  <a:pt x="267" y="237"/>
                </a:lnTo>
                <a:lnTo>
                  <a:pt x="267" y="237"/>
                </a:lnTo>
                <a:lnTo>
                  <a:pt x="267" y="243"/>
                </a:lnTo>
                <a:lnTo>
                  <a:pt x="267" y="243"/>
                </a:lnTo>
                <a:lnTo>
                  <a:pt x="269" y="244"/>
                </a:lnTo>
                <a:lnTo>
                  <a:pt x="269" y="244"/>
                </a:lnTo>
                <a:lnTo>
                  <a:pt x="269" y="243"/>
                </a:lnTo>
                <a:lnTo>
                  <a:pt x="269" y="243"/>
                </a:lnTo>
                <a:lnTo>
                  <a:pt x="269" y="237"/>
                </a:lnTo>
                <a:lnTo>
                  <a:pt x="266" y="230"/>
                </a:lnTo>
                <a:lnTo>
                  <a:pt x="266" y="230"/>
                </a:lnTo>
                <a:lnTo>
                  <a:pt x="265" y="230"/>
                </a:lnTo>
                <a:lnTo>
                  <a:pt x="265" y="230"/>
                </a:lnTo>
                <a:close/>
                <a:moveTo>
                  <a:pt x="172" y="48"/>
                </a:moveTo>
                <a:lnTo>
                  <a:pt x="172" y="48"/>
                </a:lnTo>
                <a:lnTo>
                  <a:pt x="174" y="48"/>
                </a:lnTo>
                <a:lnTo>
                  <a:pt x="174" y="48"/>
                </a:lnTo>
                <a:lnTo>
                  <a:pt x="175" y="48"/>
                </a:lnTo>
                <a:lnTo>
                  <a:pt x="175" y="48"/>
                </a:lnTo>
                <a:lnTo>
                  <a:pt x="175" y="49"/>
                </a:lnTo>
                <a:lnTo>
                  <a:pt x="175" y="49"/>
                </a:lnTo>
                <a:lnTo>
                  <a:pt x="175" y="51"/>
                </a:lnTo>
                <a:lnTo>
                  <a:pt x="175" y="51"/>
                </a:lnTo>
                <a:lnTo>
                  <a:pt x="176" y="52"/>
                </a:lnTo>
                <a:lnTo>
                  <a:pt x="176" y="52"/>
                </a:lnTo>
                <a:lnTo>
                  <a:pt x="178" y="54"/>
                </a:lnTo>
                <a:lnTo>
                  <a:pt x="181" y="54"/>
                </a:lnTo>
                <a:lnTo>
                  <a:pt x="181" y="54"/>
                </a:lnTo>
                <a:lnTo>
                  <a:pt x="206" y="42"/>
                </a:lnTo>
                <a:lnTo>
                  <a:pt x="206" y="42"/>
                </a:lnTo>
                <a:lnTo>
                  <a:pt x="212" y="39"/>
                </a:lnTo>
                <a:lnTo>
                  <a:pt x="212" y="39"/>
                </a:lnTo>
                <a:lnTo>
                  <a:pt x="211" y="38"/>
                </a:lnTo>
                <a:lnTo>
                  <a:pt x="208" y="38"/>
                </a:lnTo>
                <a:lnTo>
                  <a:pt x="208" y="38"/>
                </a:lnTo>
                <a:lnTo>
                  <a:pt x="203" y="38"/>
                </a:lnTo>
                <a:lnTo>
                  <a:pt x="198" y="38"/>
                </a:lnTo>
                <a:lnTo>
                  <a:pt x="198" y="38"/>
                </a:lnTo>
                <a:lnTo>
                  <a:pt x="198" y="39"/>
                </a:lnTo>
                <a:lnTo>
                  <a:pt x="198" y="39"/>
                </a:lnTo>
                <a:lnTo>
                  <a:pt x="198" y="39"/>
                </a:lnTo>
                <a:lnTo>
                  <a:pt x="198" y="39"/>
                </a:lnTo>
                <a:lnTo>
                  <a:pt x="199" y="41"/>
                </a:lnTo>
                <a:lnTo>
                  <a:pt x="199" y="42"/>
                </a:lnTo>
                <a:lnTo>
                  <a:pt x="199" y="42"/>
                </a:lnTo>
                <a:lnTo>
                  <a:pt x="198" y="44"/>
                </a:lnTo>
                <a:lnTo>
                  <a:pt x="196" y="44"/>
                </a:lnTo>
                <a:lnTo>
                  <a:pt x="196" y="44"/>
                </a:lnTo>
                <a:lnTo>
                  <a:pt x="195" y="42"/>
                </a:lnTo>
                <a:lnTo>
                  <a:pt x="195" y="42"/>
                </a:lnTo>
                <a:lnTo>
                  <a:pt x="192" y="44"/>
                </a:lnTo>
                <a:lnTo>
                  <a:pt x="192" y="44"/>
                </a:lnTo>
                <a:lnTo>
                  <a:pt x="191" y="45"/>
                </a:lnTo>
                <a:lnTo>
                  <a:pt x="191" y="45"/>
                </a:lnTo>
                <a:lnTo>
                  <a:pt x="188" y="48"/>
                </a:lnTo>
                <a:lnTo>
                  <a:pt x="188" y="48"/>
                </a:lnTo>
                <a:lnTo>
                  <a:pt x="185" y="48"/>
                </a:lnTo>
                <a:lnTo>
                  <a:pt x="184" y="48"/>
                </a:lnTo>
                <a:lnTo>
                  <a:pt x="184" y="48"/>
                </a:lnTo>
                <a:lnTo>
                  <a:pt x="182" y="45"/>
                </a:lnTo>
                <a:lnTo>
                  <a:pt x="182" y="45"/>
                </a:lnTo>
                <a:lnTo>
                  <a:pt x="181" y="46"/>
                </a:lnTo>
                <a:lnTo>
                  <a:pt x="181" y="46"/>
                </a:lnTo>
                <a:lnTo>
                  <a:pt x="179" y="46"/>
                </a:lnTo>
                <a:lnTo>
                  <a:pt x="178" y="45"/>
                </a:lnTo>
                <a:lnTo>
                  <a:pt x="178" y="45"/>
                </a:lnTo>
                <a:lnTo>
                  <a:pt x="178" y="44"/>
                </a:lnTo>
                <a:lnTo>
                  <a:pt x="178" y="44"/>
                </a:lnTo>
                <a:lnTo>
                  <a:pt x="178" y="38"/>
                </a:lnTo>
                <a:lnTo>
                  <a:pt x="178" y="38"/>
                </a:lnTo>
                <a:lnTo>
                  <a:pt x="178" y="36"/>
                </a:lnTo>
                <a:lnTo>
                  <a:pt x="178" y="36"/>
                </a:lnTo>
                <a:lnTo>
                  <a:pt x="178" y="38"/>
                </a:lnTo>
                <a:lnTo>
                  <a:pt x="178" y="38"/>
                </a:lnTo>
                <a:lnTo>
                  <a:pt x="172" y="46"/>
                </a:lnTo>
                <a:lnTo>
                  <a:pt x="172" y="46"/>
                </a:lnTo>
                <a:lnTo>
                  <a:pt x="172" y="48"/>
                </a:lnTo>
                <a:lnTo>
                  <a:pt x="172" y="48"/>
                </a:lnTo>
                <a:lnTo>
                  <a:pt x="171" y="49"/>
                </a:lnTo>
                <a:lnTo>
                  <a:pt x="171" y="49"/>
                </a:lnTo>
                <a:lnTo>
                  <a:pt x="169" y="52"/>
                </a:lnTo>
                <a:lnTo>
                  <a:pt x="169" y="52"/>
                </a:lnTo>
                <a:lnTo>
                  <a:pt x="168" y="54"/>
                </a:lnTo>
                <a:lnTo>
                  <a:pt x="168" y="54"/>
                </a:lnTo>
                <a:lnTo>
                  <a:pt x="167" y="52"/>
                </a:lnTo>
                <a:lnTo>
                  <a:pt x="167" y="52"/>
                </a:lnTo>
                <a:lnTo>
                  <a:pt x="167" y="51"/>
                </a:lnTo>
                <a:lnTo>
                  <a:pt x="167" y="51"/>
                </a:lnTo>
                <a:lnTo>
                  <a:pt x="168" y="42"/>
                </a:lnTo>
                <a:lnTo>
                  <a:pt x="168" y="42"/>
                </a:lnTo>
                <a:lnTo>
                  <a:pt x="167" y="41"/>
                </a:lnTo>
                <a:lnTo>
                  <a:pt x="167" y="41"/>
                </a:lnTo>
                <a:lnTo>
                  <a:pt x="162" y="52"/>
                </a:lnTo>
                <a:lnTo>
                  <a:pt x="162" y="52"/>
                </a:lnTo>
                <a:lnTo>
                  <a:pt x="164" y="54"/>
                </a:lnTo>
                <a:lnTo>
                  <a:pt x="164" y="54"/>
                </a:lnTo>
                <a:lnTo>
                  <a:pt x="164" y="54"/>
                </a:lnTo>
                <a:lnTo>
                  <a:pt x="164" y="55"/>
                </a:lnTo>
                <a:lnTo>
                  <a:pt x="164" y="55"/>
                </a:lnTo>
                <a:lnTo>
                  <a:pt x="164" y="58"/>
                </a:lnTo>
                <a:lnTo>
                  <a:pt x="165" y="61"/>
                </a:lnTo>
                <a:lnTo>
                  <a:pt x="165" y="61"/>
                </a:lnTo>
                <a:lnTo>
                  <a:pt x="167" y="61"/>
                </a:lnTo>
                <a:lnTo>
                  <a:pt x="168" y="61"/>
                </a:lnTo>
                <a:lnTo>
                  <a:pt x="168" y="61"/>
                </a:lnTo>
                <a:lnTo>
                  <a:pt x="176" y="55"/>
                </a:lnTo>
                <a:lnTo>
                  <a:pt x="176" y="55"/>
                </a:lnTo>
                <a:lnTo>
                  <a:pt x="176" y="55"/>
                </a:lnTo>
                <a:lnTo>
                  <a:pt x="176" y="55"/>
                </a:lnTo>
                <a:lnTo>
                  <a:pt x="176" y="55"/>
                </a:lnTo>
                <a:lnTo>
                  <a:pt x="176" y="55"/>
                </a:lnTo>
                <a:lnTo>
                  <a:pt x="174" y="52"/>
                </a:lnTo>
                <a:lnTo>
                  <a:pt x="172" y="48"/>
                </a:lnTo>
                <a:lnTo>
                  <a:pt x="172" y="48"/>
                </a:lnTo>
                <a:lnTo>
                  <a:pt x="172" y="48"/>
                </a:lnTo>
                <a:lnTo>
                  <a:pt x="172" y="48"/>
                </a:lnTo>
                <a:close/>
                <a:moveTo>
                  <a:pt x="122" y="302"/>
                </a:moveTo>
                <a:lnTo>
                  <a:pt x="122" y="302"/>
                </a:lnTo>
                <a:lnTo>
                  <a:pt x="120" y="304"/>
                </a:lnTo>
                <a:lnTo>
                  <a:pt x="120" y="304"/>
                </a:lnTo>
                <a:lnTo>
                  <a:pt x="118" y="308"/>
                </a:lnTo>
                <a:lnTo>
                  <a:pt x="118" y="308"/>
                </a:lnTo>
                <a:lnTo>
                  <a:pt x="117" y="308"/>
                </a:lnTo>
                <a:lnTo>
                  <a:pt x="115" y="308"/>
                </a:lnTo>
                <a:lnTo>
                  <a:pt x="115" y="308"/>
                </a:lnTo>
                <a:lnTo>
                  <a:pt x="115" y="306"/>
                </a:lnTo>
                <a:lnTo>
                  <a:pt x="115" y="306"/>
                </a:lnTo>
                <a:lnTo>
                  <a:pt x="115" y="306"/>
                </a:lnTo>
                <a:lnTo>
                  <a:pt x="117" y="305"/>
                </a:lnTo>
                <a:lnTo>
                  <a:pt x="117" y="305"/>
                </a:lnTo>
                <a:lnTo>
                  <a:pt x="118" y="302"/>
                </a:lnTo>
                <a:lnTo>
                  <a:pt x="118" y="302"/>
                </a:lnTo>
                <a:lnTo>
                  <a:pt x="120" y="299"/>
                </a:lnTo>
                <a:lnTo>
                  <a:pt x="120" y="298"/>
                </a:lnTo>
                <a:lnTo>
                  <a:pt x="120" y="298"/>
                </a:lnTo>
                <a:lnTo>
                  <a:pt x="120" y="294"/>
                </a:lnTo>
                <a:lnTo>
                  <a:pt x="120" y="294"/>
                </a:lnTo>
                <a:lnTo>
                  <a:pt x="120" y="295"/>
                </a:lnTo>
                <a:lnTo>
                  <a:pt x="120" y="295"/>
                </a:lnTo>
                <a:lnTo>
                  <a:pt x="115" y="302"/>
                </a:lnTo>
                <a:lnTo>
                  <a:pt x="115" y="302"/>
                </a:lnTo>
                <a:lnTo>
                  <a:pt x="114" y="305"/>
                </a:lnTo>
                <a:lnTo>
                  <a:pt x="114" y="305"/>
                </a:lnTo>
                <a:lnTo>
                  <a:pt x="114" y="305"/>
                </a:lnTo>
                <a:lnTo>
                  <a:pt x="114" y="305"/>
                </a:lnTo>
                <a:lnTo>
                  <a:pt x="111" y="311"/>
                </a:lnTo>
                <a:lnTo>
                  <a:pt x="111" y="311"/>
                </a:lnTo>
                <a:lnTo>
                  <a:pt x="101" y="326"/>
                </a:lnTo>
                <a:lnTo>
                  <a:pt x="101" y="326"/>
                </a:lnTo>
                <a:lnTo>
                  <a:pt x="97" y="332"/>
                </a:lnTo>
                <a:lnTo>
                  <a:pt x="91" y="338"/>
                </a:lnTo>
                <a:lnTo>
                  <a:pt x="91" y="338"/>
                </a:lnTo>
                <a:lnTo>
                  <a:pt x="87" y="342"/>
                </a:lnTo>
                <a:lnTo>
                  <a:pt x="87" y="342"/>
                </a:lnTo>
                <a:lnTo>
                  <a:pt x="87" y="342"/>
                </a:lnTo>
                <a:lnTo>
                  <a:pt x="87" y="342"/>
                </a:lnTo>
                <a:lnTo>
                  <a:pt x="84" y="343"/>
                </a:lnTo>
                <a:lnTo>
                  <a:pt x="84" y="343"/>
                </a:lnTo>
                <a:lnTo>
                  <a:pt x="86" y="345"/>
                </a:lnTo>
                <a:lnTo>
                  <a:pt x="86" y="345"/>
                </a:lnTo>
                <a:lnTo>
                  <a:pt x="84" y="348"/>
                </a:lnTo>
                <a:lnTo>
                  <a:pt x="84" y="348"/>
                </a:lnTo>
                <a:lnTo>
                  <a:pt x="90" y="355"/>
                </a:lnTo>
                <a:lnTo>
                  <a:pt x="90" y="355"/>
                </a:lnTo>
                <a:lnTo>
                  <a:pt x="91" y="355"/>
                </a:lnTo>
                <a:lnTo>
                  <a:pt x="90" y="353"/>
                </a:lnTo>
                <a:lnTo>
                  <a:pt x="90" y="353"/>
                </a:lnTo>
                <a:lnTo>
                  <a:pt x="90" y="348"/>
                </a:lnTo>
                <a:lnTo>
                  <a:pt x="90" y="348"/>
                </a:lnTo>
                <a:lnTo>
                  <a:pt x="90" y="346"/>
                </a:lnTo>
                <a:lnTo>
                  <a:pt x="90" y="346"/>
                </a:lnTo>
                <a:lnTo>
                  <a:pt x="91" y="346"/>
                </a:lnTo>
                <a:lnTo>
                  <a:pt x="93" y="346"/>
                </a:lnTo>
                <a:lnTo>
                  <a:pt x="93" y="346"/>
                </a:lnTo>
                <a:lnTo>
                  <a:pt x="94" y="349"/>
                </a:lnTo>
                <a:lnTo>
                  <a:pt x="94" y="349"/>
                </a:lnTo>
                <a:lnTo>
                  <a:pt x="95" y="352"/>
                </a:lnTo>
                <a:lnTo>
                  <a:pt x="95" y="352"/>
                </a:lnTo>
                <a:lnTo>
                  <a:pt x="95" y="351"/>
                </a:lnTo>
                <a:lnTo>
                  <a:pt x="95" y="351"/>
                </a:lnTo>
                <a:lnTo>
                  <a:pt x="97" y="349"/>
                </a:lnTo>
                <a:lnTo>
                  <a:pt x="97" y="349"/>
                </a:lnTo>
                <a:lnTo>
                  <a:pt x="97" y="349"/>
                </a:lnTo>
                <a:lnTo>
                  <a:pt x="95" y="345"/>
                </a:lnTo>
                <a:lnTo>
                  <a:pt x="95" y="345"/>
                </a:lnTo>
                <a:lnTo>
                  <a:pt x="94" y="343"/>
                </a:lnTo>
                <a:lnTo>
                  <a:pt x="94" y="343"/>
                </a:lnTo>
                <a:lnTo>
                  <a:pt x="94" y="342"/>
                </a:lnTo>
                <a:lnTo>
                  <a:pt x="94" y="342"/>
                </a:lnTo>
                <a:lnTo>
                  <a:pt x="94" y="341"/>
                </a:lnTo>
                <a:lnTo>
                  <a:pt x="94" y="341"/>
                </a:lnTo>
                <a:lnTo>
                  <a:pt x="95" y="339"/>
                </a:lnTo>
                <a:lnTo>
                  <a:pt x="97" y="338"/>
                </a:lnTo>
                <a:lnTo>
                  <a:pt x="97" y="338"/>
                </a:lnTo>
                <a:lnTo>
                  <a:pt x="97" y="338"/>
                </a:lnTo>
                <a:lnTo>
                  <a:pt x="97" y="338"/>
                </a:lnTo>
                <a:lnTo>
                  <a:pt x="100" y="335"/>
                </a:lnTo>
                <a:lnTo>
                  <a:pt x="100" y="335"/>
                </a:lnTo>
                <a:lnTo>
                  <a:pt x="100" y="332"/>
                </a:lnTo>
                <a:lnTo>
                  <a:pt x="100" y="332"/>
                </a:lnTo>
                <a:lnTo>
                  <a:pt x="100" y="331"/>
                </a:lnTo>
                <a:lnTo>
                  <a:pt x="100" y="331"/>
                </a:lnTo>
                <a:lnTo>
                  <a:pt x="101" y="329"/>
                </a:lnTo>
                <a:lnTo>
                  <a:pt x="101" y="329"/>
                </a:lnTo>
                <a:lnTo>
                  <a:pt x="103" y="331"/>
                </a:lnTo>
                <a:lnTo>
                  <a:pt x="103" y="331"/>
                </a:lnTo>
                <a:lnTo>
                  <a:pt x="105" y="324"/>
                </a:lnTo>
                <a:lnTo>
                  <a:pt x="105" y="324"/>
                </a:lnTo>
                <a:lnTo>
                  <a:pt x="107" y="322"/>
                </a:lnTo>
                <a:lnTo>
                  <a:pt x="107" y="319"/>
                </a:lnTo>
                <a:lnTo>
                  <a:pt x="107" y="319"/>
                </a:lnTo>
                <a:lnTo>
                  <a:pt x="107" y="318"/>
                </a:lnTo>
                <a:lnTo>
                  <a:pt x="108" y="318"/>
                </a:lnTo>
                <a:lnTo>
                  <a:pt x="108" y="318"/>
                </a:lnTo>
                <a:lnTo>
                  <a:pt x="110" y="318"/>
                </a:lnTo>
                <a:lnTo>
                  <a:pt x="110" y="318"/>
                </a:lnTo>
                <a:lnTo>
                  <a:pt x="111" y="315"/>
                </a:lnTo>
                <a:lnTo>
                  <a:pt x="111" y="315"/>
                </a:lnTo>
                <a:lnTo>
                  <a:pt x="113" y="314"/>
                </a:lnTo>
                <a:lnTo>
                  <a:pt x="113" y="312"/>
                </a:lnTo>
                <a:lnTo>
                  <a:pt x="113" y="312"/>
                </a:lnTo>
                <a:lnTo>
                  <a:pt x="113" y="311"/>
                </a:lnTo>
                <a:lnTo>
                  <a:pt x="113" y="311"/>
                </a:lnTo>
                <a:lnTo>
                  <a:pt x="113" y="309"/>
                </a:lnTo>
                <a:lnTo>
                  <a:pt x="113" y="309"/>
                </a:lnTo>
                <a:lnTo>
                  <a:pt x="115" y="309"/>
                </a:lnTo>
                <a:lnTo>
                  <a:pt x="115" y="309"/>
                </a:lnTo>
                <a:lnTo>
                  <a:pt x="115" y="312"/>
                </a:lnTo>
                <a:lnTo>
                  <a:pt x="115" y="312"/>
                </a:lnTo>
                <a:lnTo>
                  <a:pt x="121" y="321"/>
                </a:lnTo>
                <a:lnTo>
                  <a:pt x="121" y="321"/>
                </a:lnTo>
                <a:lnTo>
                  <a:pt x="121" y="321"/>
                </a:lnTo>
                <a:lnTo>
                  <a:pt x="121" y="321"/>
                </a:lnTo>
                <a:lnTo>
                  <a:pt x="121" y="321"/>
                </a:lnTo>
                <a:lnTo>
                  <a:pt x="121" y="321"/>
                </a:lnTo>
                <a:lnTo>
                  <a:pt x="121" y="321"/>
                </a:lnTo>
                <a:lnTo>
                  <a:pt x="121" y="321"/>
                </a:lnTo>
                <a:lnTo>
                  <a:pt x="120" y="311"/>
                </a:lnTo>
                <a:lnTo>
                  <a:pt x="120" y="311"/>
                </a:lnTo>
                <a:lnTo>
                  <a:pt x="120" y="308"/>
                </a:lnTo>
                <a:lnTo>
                  <a:pt x="120" y="308"/>
                </a:lnTo>
                <a:lnTo>
                  <a:pt x="121" y="306"/>
                </a:lnTo>
                <a:lnTo>
                  <a:pt x="122" y="306"/>
                </a:lnTo>
                <a:lnTo>
                  <a:pt x="122" y="306"/>
                </a:lnTo>
                <a:lnTo>
                  <a:pt x="124" y="308"/>
                </a:lnTo>
                <a:lnTo>
                  <a:pt x="124" y="308"/>
                </a:lnTo>
                <a:lnTo>
                  <a:pt x="125" y="311"/>
                </a:lnTo>
                <a:lnTo>
                  <a:pt x="125" y="311"/>
                </a:lnTo>
                <a:lnTo>
                  <a:pt x="127" y="312"/>
                </a:lnTo>
                <a:lnTo>
                  <a:pt x="127" y="312"/>
                </a:lnTo>
                <a:lnTo>
                  <a:pt x="127" y="312"/>
                </a:lnTo>
                <a:lnTo>
                  <a:pt x="127" y="312"/>
                </a:lnTo>
                <a:lnTo>
                  <a:pt x="125" y="302"/>
                </a:lnTo>
                <a:lnTo>
                  <a:pt x="125" y="302"/>
                </a:lnTo>
                <a:lnTo>
                  <a:pt x="125" y="304"/>
                </a:lnTo>
                <a:lnTo>
                  <a:pt x="125" y="304"/>
                </a:lnTo>
                <a:lnTo>
                  <a:pt x="124" y="305"/>
                </a:lnTo>
                <a:lnTo>
                  <a:pt x="124" y="305"/>
                </a:lnTo>
                <a:lnTo>
                  <a:pt x="122" y="306"/>
                </a:lnTo>
                <a:lnTo>
                  <a:pt x="122" y="305"/>
                </a:lnTo>
                <a:lnTo>
                  <a:pt x="122" y="305"/>
                </a:lnTo>
                <a:lnTo>
                  <a:pt x="121" y="305"/>
                </a:lnTo>
                <a:lnTo>
                  <a:pt x="121" y="304"/>
                </a:lnTo>
                <a:lnTo>
                  <a:pt x="121" y="304"/>
                </a:lnTo>
                <a:lnTo>
                  <a:pt x="122" y="302"/>
                </a:lnTo>
                <a:lnTo>
                  <a:pt x="122" y="302"/>
                </a:lnTo>
                <a:lnTo>
                  <a:pt x="125" y="298"/>
                </a:lnTo>
                <a:lnTo>
                  <a:pt x="125" y="298"/>
                </a:lnTo>
                <a:lnTo>
                  <a:pt x="125" y="298"/>
                </a:lnTo>
                <a:lnTo>
                  <a:pt x="125" y="298"/>
                </a:lnTo>
                <a:lnTo>
                  <a:pt x="124" y="295"/>
                </a:lnTo>
                <a:lnTo>
                  <a:pt x="124" y="295"/>
                </a:lnTo>
                <a:lnTo>
                  <a:pt x="122" y="298"/>
                </a:lnTo>
                <a:lnTo>
                  <a:pt x="122" y="298"/>
                </a:lnTo>
                <a:lnTo>
                  <a:pt x="121" y="301"/>
                </a:lnTo>
                <a:lnTo>
                  <a:pt x="122" y="302"/>
                </a:lnTo>
                <a:lnTo>
                  <a:pt x="122" y="302"/>
                </a:lnTo>
                <a:lnTo>
                  <a:pt x="122" y="302"/>
                </a:lnTo>
                <a:lnTo>
                  <a:pt x="122" y="302"/>
                </a:lnTo>
                <a:close/>
                <a:moveTo>
                  <a:pt x="171" y="167"/>
                </a:moveTo>
                <a:lnTo>
                  <a:pt x="171" y="167"/>
                </a:lnTo>
                <a:lnTo>
                  <a:pt x="175" y="157"/>
                </a:lnTo>
                <a:lnTo>
                  <a:pt x="175" y="157"/>
                </a:lnTo>
                <a:lnTo>
                  <a:pt x="175" y="156"/>
                </a:lnTo>
                <a:lnTo>
                  <a:pt x="175" y="156"/>
                </a:lnTo>
                <a:lnTo>
                  <a:pt x="169" y="146"/>
                </a:lnTo>
                <a:lnTo>
                  <a:pt x="169" y="146"/>
                </a:lnTo>
                <a:lnTo>
                  <a:pt x="162" y="130"/>
                </a:lnTo>
                <a:lnTo>
                  <a:pt x="162" y="130"/>
                </a:lnTo>
                <a:lnTo>
                  <a:pt x="159" y="127"/>
                </a:lnTo>
                <a:lnTo>
                  <a:pt x="159" y="127"/>
                </a:lnTo>
                <a:lnTo>
                  <a:pt x="159" y="126"/>
                </a:lnTo>
                <a:lnTo>
                  <a:pt x="159" y="126"/>
                </a:lnTo>
                <a:lnTo>
                  <a:pt x="161" y="125"/>
                </a:lnTo>
                <a:lnTo>
                  <a:pt x="161" y="125"/>
                </a:lnTo>
                <a:lnTo>
                  <a:pt x="162" y="126"/>
                </a:lnTo>
                <a:lnTo>
                  <a:pt x="162" y="126"/>
                </a:lnTo>
                <a:lnTo>
                  <a:pt x="165" y="135"/>
                </a:lnTo>
                <a:lnTo>
                  <a:pt x="165" y="135"/>
                </a:lnTo>
                <a:lnTo>
                  <a:pt x="175" y="152"/>
                </a:lnTo>
                <a:lnTo>
                  <a:pt x="175" y="152"/>
                </a:lnTo>
                <a:lnTo>
                  <a:pt x="176" y="154"/>
                </a:lnTo>
                <a:lnTo>
                  <a:pt x="176" y="154"/>
                </a:lnTo>
                <a:lnTo>
                  <a:pt x="178" y="149"/>
                </a:lnTo>
                <a:lnTo>
                  <a:pt x="178" y="149"/>
                </a:lnTo>
                <a:lnTo>
                  <a:pt x="179" y="146"/>
                </a:lnTo>
                <a:lnTo>
                  <a:pt x="178" y="143"/>
                </a:lnTo>
                <a:lnTo>
                  <a:pt x="178" y="143"/>
                </a:lnTo>
                <a:lnTo>
                  <a:pt x="171" y="130"/>
                </a:lnTo>
                <a:lnTo>
                  <a:pt x="171" y="130"/>
                </a:lnTo>
                <a:lnTo>
                  <a:pt x="164" y="117"/>
                </a:lnTo>
                <a:lnTo>
                  <a:pt x="164" y="117"/>
                </a:lnTo>
                <a:lnTo>
                  <a:pt x="162" y="115"/>
                </a:lnTo>
                <a:lnTo>
                  <a:pt x="162" y="115"/>
                </a:lnTo>
                <a:lnTo>
                  <a:pt x="161" y="113"/>
                </a:lnTo>
                <a:lnTo>
                  <a:pt x="161" y="112"/>
                </a:lnTo>
                <a:lnTo>
                  <a:pt x="161" y="112"/>
                </a:lnTo>
                <a:lnTo>
                  <a:pt x="162" y="110"/>
                </a:lnTo>
                <a:lnTo>
                  <a:pt x="164" y="110"/>
                </a:lnTo>
                <a:lnTo>
                  <a:pt x="164" y="110"/>
                </a:lnTo>
                <a:lnTo>
                  <a:pt x="165" y="110"/>
                </a:lnTo>
                <a:lnTo>
                  <a:pt x="167" y="112"/>
                </a:lnTo>
                <a:lnTo>
                  <a:pt x="167" y="112"/>
                </a:lnTo>
                <a:lnTo>
                  <a:pt x="169" y="117"/>
                </a:lnTo>
                <a:lnTo>
                  <a:pt x="169" y="117"/>
                </a:lnTo>
                <a:lnTo>
                  <a:pt x="175" y="132"/>
                </a:lnTo>
                <a:lnTo>
                  <a:pt x="175" y="132"/>
                </a:lnTo>
                <a:lnTo>
                  <a:pt x="179" y="142"/>
                </a:lnTo>
                <a:lnTo>
                  <a:pt x="179" y="142"/>
                </a:lnTo>
                <a:lnTo>
                  <a:pt x="181" y="143"/>
                </a:lnTo>
                <a:lnTo>
                  <a:pt x="181" y="143"/>
                </a:lnTo>
                <a:lnTo>
                  <a:pt x="181" y="142"/>
                </a:lnTo>
                <a:lnTo>
                  <a:pt x="181" y="142"/>
                </a:lnTo>
                <a:lnTo>
                  <a:pt x="178" y="133"/>
                </a:lnTo>
                <a:lnTo>
                  <a:pt x="178" y="133"/>
                </a:lnTo>
                <a:lnTo>
                  <a:pt x="172" y="113"/>
                </a:lnTo>
                <a:lnTo>
                  <a:pt x="172" y="113"/>
                </a:lnTo>
                <a:lnTo>
                  <a:pt x="172" y="109"/>
                </a:lnTo>
                <a:lnTo>
                  <a:pt x="172" y="109"/>
                </a:lnTo>
                <a:lnTo>
                  <a:pt x="174" y="108"/>
                </a:lnTo>
                <a:lnTo>
                  <a:pt x="174" y="108"/>
                </a:lnTo>
                <a:lnTo>
                  <a:pt x="175" y="109"/>
                </a:lnTo>
                <a:lnTo>
                  <a:pt x="175" y="109"/>
                </a:lnTo>
                <a:lnTo>
                  <a:pt x="176" y="110"/>
                </a:lnTo>
                <a:lnTo>
                  <a:pt x="176" y="110"/>
                </a:lnTo>
                <a:lnTo>
                  <a:pt x="185" y="127"/>
                </a:lnTo>
                <a:lnTo>
                  <a:pt x="185" y="127"/>
                </a:lnTo>
                <a:lnTo>
                  <a:pt x="186" y="129"/>
                </a:lnTo>
                <a:lnTo>
                  <a:pt x="186" y="129"/>
                </a:lnTo>
                <a:lnTo>
                  <a:pt x="189" y="119"/>
                </a:lnTo>
                <a:lnTo>
                  <a:pt x="189" y="119"/>
                </a:lnTo>
                <a:lnTo>
                  <a:pt x="188" y="116"/>
                </a:lnTo>
                <a:lnTo>
                  <a:pt x="188" y="116"/>
                </a:lnTo>
                <a:lnTo>
                  <a:pt x="181" y="102"/>
                </a:lnTo>
                <a:lnTo>
                  <a:pt x="181" y="102"/>
                </a:lnTo>
                <a:lnTo>
                  <a:pt x="176" y="93"/>
                </a:lnTo>
                <a:lnTo>
                  <a:pt x="176" y="93"/>
                </a:lnTo>
                <a:lnTo>
                  <a:pt x="175" y="92"/>
                </a:lnTo>
                <a:lnTo>
                  <a:pt x="175" y="92"/>
                </a:lnTo>
                <a:lnTo>
                  <a:pt x="175" y="93"/>
                </a:lnTo>
                <a:lnTo>
                  <a:pt x="175" y="93"/>
                </a:lnTo>
                <a:lnTo>
                  <a:pt x="174" y="93"/>
                </a:lnTo>
                <a:lnTo>
                  <a:pt x="174" y="93"/>
                </a:lnTo>
                <a:lnTo>
                  <a:pt x="172" y="92"/>
                </a:lnTo>
                <a:lnTo>
                  <a:pt x="174" y="92"/>
                </a:lnTo>
                <a:lnTo>
                  <a:pt x="174" y="92"/>
                </a:lnTo>
                <a:lnTo>
                  <a:pt x="174" y="90"/>
                </a:lnTo>
                <a:lnTo>
                  <a:pt x="174" y="90"/>
                </a:lnTo>
                <a:lnTo>
                  <a:pt x="175" y="90"/>
                </a:lnTo>
                <a:lnTo>
                  <a:pt x="176" y="90"/>
                </a:lnTo>
                <a:lnTo>
                  <a:pt x="176" y="90"/>
                </a:lnTo>
                <a:lnTo>
                  <a:pt x="178" y="92"/>
                </a:lnTo>
                <a:lnTo>
                  <a:pt x="178" y="92"/>
                </a:lnTo>
                <a:lnTo>
                  <a:pt x="184" y="103"/>
                </a:lnTo>
                <a:lnTo>
                  <a:pt x="184" y="103"/>
                </a:lnTo>
                <a:lnTo>
                  <a:pt x="188" y="110"/>
                </a:lnTo>
                <a:lnTo>
                  <a:pt x="188" y="110"/>
                </a:lnTo>
                <a:lnTo>
                  <a:pt x="189" y="115"/>
                </a:lnTo>
                <a:lnTo>
                  <a:pt x="189" y="115"/>
                </a:lnTo>
                <a:lnTo>
                  <a:pt x="191" y="115"/>
                </a:lnTo>
                <a:lnTo>
                  <a:pt x="191" y="115"/>
                </a:lnTo>
                <a:lnTo>
                  <a:pt x="195" y="105"/>
                </a:lnTo>
                <a:lnTo>
                  <a:pt x="195" y="105"/>
                </a:lnTo>
                <a:lnTo>
                  <a:pt x="194" y="105"/>
                </a:lnTo>
                <a:lnTo>
                  <a:pt x="192" y="103"/>
                </a:lnTo>
                <a:lnTo>
                  <a:pt x="192" y="103"/>
                </a:lnTo>
                <a:lnTo>
                  <a:pt x="191" y="99"/>
                </a:lnTo>
                <a:lnTo>
                  <a:pt x="191" y="99"/>
                </a:lnTo>
                <a:lnTo>
                  <a:pt x="184" y="82"/>
                </a:lnTo>
                <a:lnTo>
                  <a:pt x="184" y="82"/>
                </a:lnTo>
                <a:lnTo>
                  <a:pt x="181" y="76"/>
                </a:lnTo>
                <a:lnTo>
                  <a:pt x="181" y="76"/>
                </a:lnTo>
                <a:lnTo>
                  <a:pt x="181" y="75"/>
                </a:lnTo>
                <a:lnTo>
                  <a:pt x="181" y="75"/>
                </a:lnTo>
                <a:lnTo>
                  <a:pt x="181" y="73"/>
                </a:lnTo>
                <a:lnTo>
                  <a:pt x="181" y="72"/>
                </a:lnTo>
                <a:lnTo>
                  <a:pt x="181" y="72"/>
                </a:lnTo>
                <a:lnTo>
                  <a:pt x="179" y="73"/>
                </a:lnTo>
                <a:lnTo>
                  <a:pt x="179" y="73"/>
                </a:lnTo>
                <a:lnTo>
                  <a:pt x="178" y="85"/>
                </a:lnTo>
                <a:lnTo>
                  <a:pt x="178" y="85"/>
                </a:lnTo>
                <a:lnTo>
                  <a:pt x="176" y="86"/>
                </a:lnTo>
                <a:lnTo>
                  <a:pt x="176" y="86"/>
                </a:lnTo>
                <a:lnTo>
                  <a:pt x="175" y="88"/>
                </a:lnTo>
                <a:lnTo>
                  <a:pt x="174" y="86"/>
                </a:lnTo>
                <a:lnTo>
                  <a:pt x="174" y="86"/>
                </a:lnTo>
                <a:lnTo>
                  <a:pt x="172" y="85"/>
                </a:lnTo>
                <a:lnTo>
                  <a:pt x="172" y="85"/>
                </a:lnTo>
                <a:lnTo>
                  <a:pt x="172" y="81"/>
                </a:lnTo>
                <a:lnTo>
                  <a:pt x="172" y="81"/>
                </a:lnTo>
                <a:lnTo>
                  <a:pt x="171" y="76"/>
                </a:lnTo>
                <a:lnTo>
                  <a:pt x="171" y="76"/>
                </a:lnTo>
                <a:lnTo>
                  <a:pt x="169" y="76"/>
                </a:lnTo>
                <a:lnTo>
                  <a:pt x="169" y="76"/>
                </a:lnTo>
                <a:lnTo>
                  <a:pt x="169" y="81"/>
                </a:lnTo>
                <a:lnTo>
                  <a:pt x="169" y="81"/>
                </a:lnTo>
                <a:lnTo>
                  <a:pt x="168" y="95"/>
                </a:lnTo>
                <a:lnTo>
                  <a:pt x="168" y="95"/>
                </a:lnTo>
                <a:lnTo>
                  <a:pt x="167" y="98"/>
                </a:lnTo>
                <a:lnTo>
                  <a:pt x="167" y="98"/>
                </a:lnTo>
                <a:lnTo>
                  <a:pt x="165" y="99"/>
                </a:lnTo>
                <a:lnTo>
                  <a:pt x="165" y="99"/>
                </a:lnTo>
                <a:lnTo>
                  <a:pt x="164" y="98"/>
                </a:lnTo>
                <a:lnTo>
                  <a:pt x="164" y="98"/>
                </a:lnTo>
                <a:lnTo>
                  <a:pt x="164" y="96"/>
                </a:lnTo>
                <a:lnTo>
                  <a:pt x="164" y="96"/>
                </a:lnTo>
                <a:lnTo>
                  <a:pt x="162" y="86"/>
                </a:lnTo>
                <a:lnTo>
                  <a:pt x="162" y="86"/>
                </a:lnTo>
                <a:lnTo>
                  <a:pt x="162" y="82"/>
                </a:lnTo>
                <a:lnTo>
                  <a:pt x="162" y="82"/>
                </a:lnTo>
                <a:lnTo>
                  <a:pt x="161" y="83"/>
                </a:lnTo>
                <a:lnTo>
                  <a:pt x="161" y="83"/>
                </a:lnTo>
                <a:lnTo>
                  <a:pt x="161" y="93"/>
                </a:lnTo>
                <a:lnTo>
                  <a:pt x="161" y="93"/>
                </a:lnTo>
                <a:lnTo>
                  <a:pt x="159" y="102"/>
                </a:lnTo>
                <a:lnTo>
                  <a:pt x="159" y="102"/>
                </a:lnTo>
                <a:lnTo>
                  <a:pt x="159" y="103"/>
                </a:lnTo>
                <a:lnTo>
                  <a:pt x="159" y="103"/>
                </a:lnTo>
                <a:lnTo>
                  <a:pt x="158" y="105"/>
                </a:lnTo>
                <a:lnTo>
                  <a:pt x="157" y="103"/>
                </a:lnTo>
                <a:lnTo>
                  <a:pt x="157" y="103"/>
                </a:lnTo>
                <a:lnTo>
                  <a:pt x="157" y="102"/>
                </a:lnTo>
                <a:lnTo>
                  <a:pt x="157" y="102"/>
                </a:lnTo>
                <a:lnTo>
                  <a:pt x="154" y="93"/>
                </a:lnTo>
                <a:lnTo>
                  <a:pt x="154" y="93"/>
                </a:lnTo>
                <a:lnTo>
                  <a:pt x="154" y="92"/>
                </a:lnTo>
                <a:lnTo>
                  <a:pt x="154" y="92"/>
                </a:lnTo>
                <a:lnTo>
                  <a:pt x="152" y="93"/>
                </a:lnTo>
                <a:lnTo>
                  <a:pt x="152" y="93"/>
                </a:lnTo>
                <a:lnTo>
                  <a:pt x="152" y="102"/>
                </a:lnTo>
                <a:lnTo>
                  <a:pt x="152" y="102"/>
                </a:lnTo>
                <a:lnTo>
                  <a:pt x="152" y="116"/>
                </a:lnTo>
                <a:lnTo>
                  <a:pt x="152" y="116"/>
                </a:lnTo>
                <a:lnTo>
                  <a:pt x="152" y="117"/>
                </a:lnTo>
                <a:lnTo>
                  <a:pt x="152" y="117"/>
                </a:lnTo>
                <a:lnTo>
                  <a:pt x="151" y="119"/>
                </a:lnTo>
                <a:lnTo>
                  <a:pt x="151" y="119"/>
                </a:lnTo>
                <a:lnTo>
                  <a:pt x="149" y="117"/>
                </a:lnTo>
                <a:lnTo>
                  <a:pt x="149" y="117"/>
                </a:lnTo>
                <a:lnTo>
                  <a:pt x="148" y="116"/>
                </a:lnTo>
                <a:lnTo>
                  <a:pt x="148" y="116"/>
                </a:lnTo>
                <a:lnTo>
                  <a:pt x="148" y="115"/>
                </a:lnTo>
                <a:lnTo>
                  <a:pt x="148" y="115"/>
                </a:lnTo>
                <a:lnTo>
                  <a:pt x="144" y="100"/>
                </a:lnTo>
                <a:lnTo>
                  <a:pt x="144" y="100"/>
                </a:lnTo>
                <a:lnTo>
                  <a:pt x="144" y="99"/>
                </a:lnTo>
                <a:lnTo>
                  <a:pt x="144" y="99"/>
                </a:lnTo>
                <a:lnTo>
                  <a:pt x="144" y="100"/>
                </a:lnTo>
                <a:lnTo>
                  <a:pt x="144" y="100"/>
                </a:lnTo>
                <a:lnTo>
                  <a:pt x="142" y="126"/>
                </a:lnTo>
                <a:lnTo>
                  <a:pt x="142" y="126"/>
                </a:lnTo>
                <a:lnTo>
                  <a:pt x="142" y="130"/>
                </a:lnTo>
                <a:lnTo>
                  <a:pt x="142" y="130"/>
                </a:lnTo>
                <a:lnTo>
                  <a:pt x="141" y="132"/>
                </a:lnTo>
                <a:lnTo>
                  <a:pt x="141" y="132"/>
                </a:lnTo>
                <a:lnTo>
                  <a:pt x="140" y="130"/>
                </a:lnTo>
                <a:lnTo>
                  <a:pt x="140" y="130"/>
                </a:lnTo>
                <a:lnTo>
                  <a:pt x="138" y="129"/>
                </a:lnTo>
                <a:lnTo>
                  <a:pt x="138" y="129"/>
                </a:lnTo>
                <a:lnTo>
                  <a:pt x="135" y="117"/>
                </a:lnTo>
                <a:lnTo>
                  <a:pt x="135" y="117"/>
                </a:lnTo>
                <a:lnTo>
                  <a:pt x="135" y="115"/>
                </a:lnTo>
                <a:lnTo>
                  <a:pt x="135" y="115"/>
                </a:lnTo>
                <a:lnTo>
                  <a:pt x="135" y="116"/>
                </a:lnTo>
                <a:lnTo>
                  <a:pt x="135" y="116"/>
                </a:lnTo>
                <a:lnTo>
                  <a:pt x="137" y="142"/>
                </a:lnTo>
                <a:lnTo>
                  <a:pt x="137" y="142"/>
                </a:lnTo>
                <a:lnTo>
                  <a:pt x="137" y="152"/>
                </a:lnTo>
                <a:lnTo>
                  <a:pt x="137" y="152"/>
                </a:lnTo>
                <a:lnTo>
                  <a:pt x="137" y="154"/>
                </a:lnTo>
                <a:lnTo>
                  <a:pt x="137" y="154"/>
                </a:lnTo>
                <a:lnTo>
                  <a:pt x="135" y="156"/>
                </a:lnTo>
                <a:lnTo>
                  <a:pt x="135" y="156"/>
                </a:lnTo>
                <a:lnTo>
                  <a:pt x="134" y="154"/>
                </a:lnTo>
                <a:lnTo>
                  <a:pt x="134" y="154"/>
                </a:lnTo>
                <a:lnTo>
                  <a:pt x="134" y="152"/>
                </a:lnTo>
                <a:lnTo>
                  <a:pt x="134" y="152"/>
                </a:lnTo>
                <a:lnTo>
                  <a:pt x="127" y="130"/>
                </a:lnTo>
                <a:lnTo>
                  <a:pt x="127" y="130"/>
                </a:lnTo>
                <a:lnTo>
                  <a:pt x="127" y="129"/>
                </a:lnTo>
                <a:lnTo>
                  <a:pt x="127" y="129"/>
                </a:lnTo>
                <a:lnTo>
                  <a:pt x="127" y="132"/>
                </a:lnTo>
                <a:lnTo>
                  <a:pt x="127" y="132"/>
                </a:lnTo>
                <a:lnTo>
                  <a:pt x="128" y="150"/>
                </a:lnTo>
                <a:lnTo>
                  <a:pt x="128" y="150"/>
                </a:lnTo>
                <a:lnTo>
                  <a:pt x="128" y="157"/>
                </a:lnTo>
                <a:lnTo>
                  <a:pt x="128" y="157"/>
                </a:lnTo>
                <a:lnTo>
                  <a:pt x="128" y="159"/>
                </a:lnTo>
                <a:lnTo>
                  <a:pt x="128" y="159"/>
                </a:lnTo>
                <a:lnTo>
                  <a:pt x="127" y="160"/>
                </a:lnTo>
                <a:lnTo>
                  <a:pt x="125" y="159"/>
                </a:lnTo>
                <a:lnTo>
                  <a:pt x="125" y="159"/>
                </a:lnTo>
                <a:lnTo>
                  <a:pt x="124" y="157"/>
                </a:lnTo>
                <a:lnTo>
                  <a:pt x="124" y="157"/>
                </a:lnTo>
                <a:lnTo>
                  <a:pt x="122" y="152"/>
                </a:lnTo>
                <a:lnTo>
                  <a:pt x="122" y="152"/>
                </a:lnTo>
                <a:lnTo>
                  <a:pt x="118" y="136"/>
                </a:lnTo>
                <a:lnTo>
                  <a:pt x="118" y="136"/>
                </a:lnTo>
                <a:lnTo>
                  <a:pt x="118" y="135"/>
                </a:lnTo>
                <a:lnTo>
                  <a:pt x="118" y="135"/>
                </a:lnTo>
                <a:lnTo>
                  <a:pt x="118" y="137"/>
                </a:lnTo>
                <a:lnTo>
                  <a:pt x="118" y="137"/>
                </a:lnTo>
                <a:lnTo>
                  <a:pt x="118" y="152"/>
                </a:lnTo>
                <a:lnTo>
                  <a:pt x="118" y="152"/>
                </a:lnTo>
                <a:lnTo>
                  <a:pt x="118" y="156"/>
                </a:lnTo>
                <a:lnTo>
                  <a:pt x="118" y="156"/>
                </a:lnTo>
                <a:lnTo>
                  <a:pt x="117" y="157"/>
                </a:lnTo>
                <a:lnTo>
                  <a:pt x="117" y="157"/>
                </a:lnTo>
                <a:lnTo>
                  <a:pt x="117" y="157"/>
                </a:lnTo>
                <a:lnTo>
                  <a:pt x="115" y="157"/>
                </a:lnTo>
                <a:lnTo>
                  <a:pt x="114" y="156"/>
                </a:lnTo>
                <a:lnTo>
                  <a:pt x="114" y="156"/>
                </a:lnTo>
                <a:lnTo>
                  <a:pt x="113" y="152"/>
                </a:lnTo>
                <a:lnTo>
                  <a:pt x="113" y="152"/>
                </a:lnTo>
                <a:lnTo>
                  <a:pt x="113" y="149"/>
                </a:lnTo>
                <a:lnTo>
                  <a:pt x="113" y="149"/>
                </a:lnTo>
                <a:lnTo>
                  <a:pt x="113" y="152"/>
                </a:lnTo>
                <a:lnTo>
                  <a:pt x="113" y="152"/>
                </a:lnTo>
                <a:lnTo>
                  <a:pt x="113" y="160"/>
                </a:lnTo>
                <a:lnTo>
                  <a:pt x="113" y="160"/>
                </a:lnTo>
                <a:lnTo>
                  <a:pt x="113" y="162"/>
                </a:lnTo>
                <a:lnTo>
                  <a:pt x="113" y="162"/>
                </a:lnTo>
                <a:lnTo>
                  <a:pt x="111" y="163"/>
                </a:lnTo>
                <a:lnTo>
                  <a:pt x="111" y="163"/>
                </a:lnTo>
                <a:lnTo>
                  <a:pt x="110" y="162"/>
                </a:lnTo>
                <a:lnTo>
                  <a:pt x="110" y="162"/>
                </a:lnTo>
                <a:lnTo>
                  <a:pt x="108" y="160"/>
                </a:lnTo>
                <a:lnTo>
                  <a:pt x="108" y="160"/>
                </a:lnTo>
                <a:lnTo>
                  <a:pt x="105" y="153"/>
                </a:lnTo>
                <a:lnTo>
                  <a:pt x="105" y="153"/>
                </a:lnTo>
                <a:lnTo>
                  <a:pt x="104" y="152"/>
                </a:lnTo>
                <a:lnTo>
                  <a:pt x="104" y="152"/>
                </a:lnTo>
                <a:lnTo>
                  <a:pt x="104" y="152"/>
                </a:lnTo>
                <a:lnTo>
                  <a:pt x="104" y="152"/>
                </a:lnTo>
                <a:lnTo>
                  <a:pt x="104" y="166"/>
                </a:lnTo>
                <a:lnTo>
                  <a:pt x="104" y="166"/>
                </a:lnTo>
                <a:lnTo>
                  <a:pt x="105" y="166"/>
                </a:lnTo>
                <a:lnTo>
                  <a:pt x="105" y="166"/>
                </a:lnTo>
                <a:lnTo>
                  <a:pt x="114" y="164"/>
                </a:lnTo>
                <a:lnTo>
                  <a:pt x="114" y="164"/>
                </a:lnTo>
                <a:lnTo>
                  <a:pt x="120" y="163"/>
                </a:lnTo>
                <a:lnTo>
                  <a:pt x="120" y="163"/>
                </a:lnTo>
                <a:lnTo>
                  <a:pt x="131" y="162"/>
                </a:lnTo>
                <a:lnTo>
                  <a:pt x="131" y="162"/>
                </a:lnTo>
                <a:lnTo>
                  <a:pt x="140" y="163"/>
                </a:lnTo>
                <a:lnTo>
                  <a:pt x="140" y="163"/>
                </a:lnTo>
                <a:lnTo>
                  <a:pt x="148" y="164"/>
                </a:lnTo>
                <a:lnTo>
                  <a:pt x="148" y="164"/>
                </a:lnTo>
                <a:lnTo>
                  <a:pt x="152" y="167"/>
                </a:lnTo>
                <a:lnTo>
                  <a:pt x="155" y="171"/>
                </a:lnTo>
                <a:lnTo>
                  <a:pt x="155" y="171"/>
                </a:lnTo>
                <a:lnTo>
                  <a:pt x="157" y="173"/>
                </a:lnTo>
                <a:lnTo>
                  <a:pt x="157" y="173"/>
                </a:lnTo>
                <a:lnTo>
                  <a:pt x="161" y="179"/>
                </a:lnTo>
                <a:lnTo>
                  <a:pt x="162" y="184"/>
                </a:lnTo>
                <a:lnTo>
                  <a:pt x="162" y="184"/>
                </a:lnTo>
                <a:lnTo>
                  <a:pt x="162" y="189"/>
                </a:lnTo>
                <a:lnTo>
                  <a:pt x="162" y="189"/>
                </a:lnTo>
                <a:lnTo>
                  <a:pt x="162" y="190"/>
                </a:lnTo>
                <a:lnTo>
                  <a:pt x="162" y="190"/>
                </a:lnTo>
                <a:lnTo>
                  <a:pt x="167" y="183"/>
                </a:lnTo>
                <a:lnTo>
                  <a:pt x="167" y="183"/>
                </a:lnTo>
                <a:lnTo>
                  <a:pt x="167" y="180"/>
                </a:lnTo>
                <a:lnTo>
                  <a:pt x="167" y="180"/>
                </a:lnTo>
                <a:lnTo>
                  <a:pt x="155" y="159"/>
                </a:lnTo>
                <a:lnTo>
                  <a:pt x="155" y="159"/>
                </a:lnTo>
                <a:lnTo>
                  <a:pt x="154" y="156"/>
                </a:lnTo>
                <a:lnTo>
                  <a:pt x="151" y="152"/>
                </a:lnTo>
                <a:lnTo>
                  <a:pt x="151" y="152"/>
                </a:lnTo>
                <a:lnTo>
                  <a:pt x="151" y="150"/>
                </a:lnTo>
                <a:lnTo>
                  <a:pt x="151" y="150"/>
                </a:lnTo>
                <a:lnTo>
                  <a:pt x="152" y="150"/>
                </a:lnTo>
                <a:lnTo>
                  <a:pt x="152" y="150"/>
                </a:lnTo>
                <a:lnTo>
                  <a:pt x="154" y="150"/>
                </a:lnTo>
                <a:lnTo>
                  <a:pt x="154" y="150"/>
                </a:lnTo>
                <a:lnTo>
                  <a:pt x="157" y="156"/>
                </a:lnTo>
                <a:lnTo>
                  <a:pt x="157" y="156"/>
                </a:lnTo>
                <a:lnTo>
                  <a:pt x="159" y="164"/>
                </a:lnTo>
                <a:lnTo>
                  <a:pt x="159" y="164"/>
                </a:lnTo>
                <a:lnTo>
                  <a:pt x="167" y="177"/>
                </a:lnTo>
                <a:lnTo>
                  <a:pt x="167" y="177"/>
                </a:lnTo>
                <a:lnTo>
                  <a:pt x="167" y="179"/>
                </a:lnTo>
                <a:lnTo>
                  <a:pt x="167" y="179"/>
                </a:lnTo>
                <a:lnTo>
                  <a:pt x="171" y="170"/>
                </a:lnTo>
                <a:lnTo>
                  <a:pt x="171" y="170"/>
                </a:lnTo>
                <a:lnTo>
                  <a:pt x="169" y="167"/>
                </a:lnTo>
                <a:lnTo>
                  <a:pt x="169" y="167"/>
                </a:lnTo>
                <a:lnTo>
                  <a:pt x="165" y="160"/>
                </a:lnTo>
                <a:lnTo>
                  <a:pt x="165" y="160"/>
                </a:lnTo>
                <a:lnTo>
                  <a:pt x="157" y="144"/>
                </a:lnTo>
                <a:lnTo>
                  <a:pt x="157" y="144"/>
                </a:lnTo>
                <a:lnTo>
                  <a:pt x="155" y="142"/>
                </a:lnTo>
                <a:lnTo>
                  <a:pt x="155" y="142"/>
                </a:lnTo>
                <a:lnTo>
                  <a:pt x="154" y="140"/>
                </a:lnTo>
                <a:lnTo>
                  <a:pt x="154" y="140"/>
                </a:lnTo>
                <a:lnTo>
                  <a:pt x="155" y="139"/>
                </a:lnTo>
                <a:lnTo>
                  <a:pt x="155" y="139"/>
                </a:lnTo>
                <a:lnTo>
                  <a:pt x="157" y="140"/>
                </a:lnTo>
                <a:lnTo>
                  <a:pt x="157" y="140"/>
                </a:lnTo>
                <a:lnTo>
                  <a:pt x="159" y="146"/>
                </a:lnTo>
                <a:lnTo>
                  <a:pt x="159" y="146"/>
                </a:lnTo>
                <a:lnTo>
                  <a:pt x="167" y="160"/>
                </a:lnTo>
                <a:lnTo>
                  <a:pt x="167" y="160"/>
                </a:lnTo>
                <a:lnTo>
                  <a:pt x="171" y="166"/>
                </a:lnTo>
                <a:lnTo>
                  <a:pt x="171" y="166"/>
                </a:lnTo>
                <a:lnTo>
                  <a:pt x="171" y="167"/>
                </a:lnTo>
                <a:lnTo>
                  <a:pt x="171" y="167"/>
                </a:lnTo>
                <a:close/>
                <a:moveTo>
                  <a:pt x="70" y="95"/>
                </a:moveTo>
                <a:lnTo>
                  <a:pt x="70" y="95"/>
                </a:lnTo>
                <a:lnTo>
                  <a:pt x="68" y="95"/>
                </a:lnTo>
                <a:lnTo>
                  <a:pt x="68" y="95"/>
                </a:lnTo>
                <a:lnTo>
                  <a:pt x="68" y="102"/>
                </a:lnTo>
                <a:lnTo>
                  <a:pt x="68" y="102"/>
                </a:lnTo>
                <a:lnTo>
                  <a:pt x="67" y="117"/>
                </a:lnTo>
                <a:lnTo>
                  <a:pt x="67" y="117"/>
                </a:lnTo>
                <a:lnTo>
                  <a:pt x="67" y="122"/>
                </a:lnTo>
                <a:lnTo>
                  <a:pt x="67" y="122"/>
                </a:lnTo>
                <a:lnTo>
                  <a:pt x="67" y="123"/>
                </a:lnTo>
                <a:lnTo>
                  <a:pt x="66" y="123"/>
                </a:lnTo>
                <a:lnTo>
                  <a:pt x="66" y="123"/>
                </a:lnTo>
                <a:lnTo>
                  <a:pt x="64" y="123"/>
                </a:lnTo>
                <a:lnTo>
                  <a:pt x="64" y="123"/>
                </a:lnTo>
                <a:lnTo>
                  <a:pt x="63" y="120"/>
                </a:lnTo>
                <a:lnTo>
                  <a:pt x="63" y="120"/>
                </a:lnTo>
                <a:lnTo>
                  <a:pt x="60" y="108"/>
                </a:lnTo>
                <a:lnTo>
                  <a:pt x="60" y="108"/>
                </a:lnTo>
                <a:lnTo>
                  <a:pt x="60" y="106"/>
                </a:lnTo>
                <a:lnTo>
                  <a:pt x="60" y="106"/>
                </a:lnTo>
                <a:lnTo>
                  <a:pt x="60" y="108"/>
                </a:lnTo>
                <a:lnTo>
                  <a:pt x="60" y="108"/>
                </a:lnTo>
                <a:lnTo>
                  <a:pt x="59" y="120"/>
                </a:lnTo>
                <a:lnTo>
                  <a:pt x="59" y="120"/>
                </a:lnTo>
                <a:lnTo>
                  <a:pt x="59" y="132"/>
                </a:lnTo>
                <a:lnTo>
                  <a:pt x="59" y="132"/>
                </a:lnTo>
                <a:lnTo>
                  <a:pt x="57" y="133"/>
                </a:lnTo>
                <a:lnTo>
                  <a:pt x="57" y="133"/>
                </a:lnTo>
                <a:lnTo>
                  <a:pt x="56" y="135"/>
                </a:lnTo>
                <a:lnTo>
                  <a:pt x="56" y="135"/>
                </a:lnTo>
                <a:lnTo>
                  <a:pt x="54" y="133"/>
                </a:lnTo>
                <a:lnTo>
                  <a:pt x="54" y="133"/>
                </a:lnTo>
                <a:lnTo>
                  <a:pt x="54" y="132"/>
                </a:lnTo>
                <a:lnTo>
                  <a:pt x="54" y="132"/>
                </a:lnTo>
                <a:lnTo>
                  <a:pt x="53" y="125"/>
                </a:lnTo>
                <a:lnTo>
                  <a:pt x="53" y="125"/>
                </a:lnTo>
                <a:lnTo>
                  <a:pt x="51" y="122"/>
                </a:lnTo>
                <a:lnTo>
                  <a:pt x="51" y="122"/>
                </a:lnTo>
                <a:lnTo>
                  <a:pt x="50" y="135"/>
                </a:lnTo>
                <a:lnTo>
                  <a:pt x="50" y="135"/>
                </a:lnTo>
                <a:lnTo>
                  <a:pt x="51" y="135"/>
                </a:lnTo>
                <a:lnTo>
                  <a:pt x="51" y="135"/>
                </a:lnTo>
                <a:lnTo>
                  <a:pt x="59" y="137"/>
                </a:lnTo>
                <a:lnTo>
                  <a:pt x="59" y="137"/>
                </a:lnTo>
                <a:lnTo>
                  <a:pt x="66" y="140"/>
                </a:lnTo>
                <a:lnTo>
                  <a:pt x="73" y="143"/>
                </a:lnTo>
                <a:lnTo>
                  <a:pt x="73" y="143"/>
                </a:lnTo>
                <a:lnTo>
                  <a:pt x="78" y="149"/>
                </a:lnTo>
                <a:lnTo>
                  <a:pt x="84" y="156"/>
                </a:lnTo>
                <a:lnTo>
                  <a:pt x="84" y="156"/>
                </a:lnTo>
                <a:lnTo>
                  <a:pt x="84" y="156"/>
                </a:lnTo>
                <a:lnTo>
                  <a:pt x="84" y="156"/>
                </a:lnTo>
                <a:lnTo>
                  <a:pt x="88" y="149"/>
                </a:lnTo>
                <a:lnTo>
                  <a:pt x="88" y="149"/>
                </a:lnTo>
                <a:lnTo>
                  <a:pt x="88" y="147"/>
                </a:lnTo>
                <a:lnTo>
                  <a:pt x="88" y="147"/>
                </a:lnTo>
                <a:lnTo>
                  <a:pt x="86" y="137"/>
                </a:lnTo>
                <a:lnTo>
                  <a:pt x="86" y="137"/>
                </a:lnTo>
                <a:lnTo>
                  <a:pt x="80" y="126"/>
                </a:lnTo>
                <a:lnTo>
                  <a:pt x="80" y="126"/>
                </a:lnTo>
                <a:lnTo>
                  <a:pt x="80" y="125"/>
                </a:lnTo>
                <a:lnTo>
                  <a:pt x="81" y="123"/>
                </a:lnTo>
                <a:lnTo>
                  <a:pt x="81" y="123"/>
                </a:lnTo>
                <a:lnTo>
                  <a:pt x="83" y="122"/>
                </a:lnTo>
                <a:lnTo>
                  <a:pt x="84" y="123"/>
                </a:lnTo>
                <a:lnTo>
                  <a:pt x="84" y="123"/>
                </a:lnTo>
                <a:lnTo>
                  <a:pt x="86" y="125"/>
                </a:lnTo>
                <a:lnTo>
                  <a:pt x="86" y="125"/>
                </a:lnTo>
                <a:lnTo>
                  <a:pt x="86" y="129"/>
                </a:lnTo>
                <a:lnTo>
                  <a:pt x="86" y="129"/>
                </a:lnTo>
                <a:lnTo>
                  <a:pt x="90" y="143"/>
                </a:lnTo>
                <a:lnTo>
                  <a:pt x="90" y="143"/>
                </a:lnTo>
                <a:lnTo>
                  <a:pt x="90" y="144"/>
                </a:lnTo>
                <a:lnTo>
                  <a:pt x="90" y="144"/>
                </a:lnTo>
                <a:lnTo>
                  <a:pt x="91" y="142"/>
                </a:lnTo>
                <a:lnTo>
                  <a:pt x="91" y="142"/>
                </a:lnTo>
                <a:lnTo>
                  <a:pt x="91" y="139"/>
                </a:lnTo>
                <a:lnTo>
                  <a:pt x="91" y="139"/>
                </a:lnTo>
                <a:lnTo>
                  <a:pt x="90" y="122"/>
                </a:lnTo>
                <a:lnTo>
                  <a:pt x="90" y="122"/>
                </a:lnTo>
                <a:lnTo>
                  <a:pt x="90" y="120"/>
                </a:lnTo>
                <a:lnTo>
                  <a:pt x="90" y="120"/>
                </a:lnTo>
                <a:lnTo>
                  <a:pt x="91" y="119"/>
                </a:lnTo>
                <a:lnTo>
                  <a:pt x="91" y="119"/>
                </a:lnTo>
                <a:lnTo>
                  <a:pt x="93" y="120"/>
                </a:lnTo>
                <a:lnTo>
                  <a:pt x="93" y="120"/>
                </a:lnTo>
                <a:lnTo>
                  <a:pt x="94" y="123"/>
                </a:lnTo>
                <a:lnTo>
                  <a:pt x="94" y="123"/>
                </a:lnTo>
                <a:lnTo>
                  <a:pt x="97" y="130"/>
                </a:lnTo>
                <a:lnTo>
                  <a:pt x="97" y="130"/>
                </a:lnTo>
                <a:lnTo>
                  <a:pt x="97" y="132"/>
                </a:lnTo>
                <a:lnTo>
                  <a:pt x="97" y="132"/>
                </a:lnTo>
                <a:lnTo>
                  <a:pt x="98" y="130"/>
                </a:lnTo>
                <a:lnTo>
                  <a:pt x="100" y="129"/>
                </a:lnTo>
                <a:lnTo>
                  <a:pt x="100" y="129"/>
                </a:lnTo>
                <a:lnTo>
                  <a:pt x="98" y="123"/>
                </a:lnTo>
                <a:lnTo>
                  <a:pt x="98" y="123"/>
                </a:lnTo>
                <a:lnTo>
                  <a:pt x="98" y="110"/>
                </a:lnTo>
                <a:lnTo>
                  <a:pt x="98" y="110"/>
                </a:lnTo>
                <a:lnTo>
                  <a:pt x="100" y="109"/>
                </a:lnTo>
                <a:lnTo>
                  <a:pt x="100" y="109"/>
                </a:lnTo>
                <a:lnTo>
                  <a:pt x="101" y="108"/>
                </a:lnTo>
                <a:lnTo>
                  <a:pt x="101" y="108"/>
                </a:lnTo>
                <a:lnTo>
                  <a:pt x="101" y="108"/>
                </a:lnTo>
                <a:lnTo>
                  <a:pt x="103" y="109"/>
                </a:lnTo>
                <a:lnTo>
                  <a:pt x="103" y="109"/>
                </a:lnTo>
                <a:lnTo>
                  <a:pt x="104" y="112"/>
                </a:lnTo>
                <a:lnTo>
                  <a:pt x="104" y="112"/>
                </a:lnTo>
                <a:lnTo>
                  <a:pt x="105" y="117"/>
                </a:lnTo>
                <a:lnTo>
                  <a:pt x="105" y="117"/>
                </a:lnTo>
                <a:lnTo>
                  <a:pt x="107" y="119"/>
                </a:lnTo>
                <a:lnTo>
                  <a:pt x="107" y="119"/>
                </a:lnTo>
                <a:lnTo>
                  <a:pt x="108" y="117"/>
                </a:lnTo>
                <a:lnTo>
                  <a:pt x="108" y="117"/>
                </a:lnTo>
                <a:lnTo>
                  <a:pt x="110" y="115"/>
                </a:lnTo>
                <a:lnTo>
                  <a:pt x="110" y="115"/>
                </a:lnTo>
                <a:lnTo>
                  <a:pt x="111" y="109"/>
                </a:lnTo>
                <a:lnTo>
                  <a:pt x="111" y="109"/>
                </a:lnTo>
                <a:lnTo>
                  <a:pt x="113" y="105"/>
                </a:lnTo>
                <a:lnTo>
                  <a:pt x="113" y="105"/>
                </a:lnTo>
                <a:lnTo>
                  <a:pt x="114" y="103"/>
                </a:lnTo>
                <a:lnTo>
                  <a:pt x="117" y="102"/>
                </a:lnTo>
                <a:lnTo>
                  <a:pt x="117" y="102"/>
                </a:lnTo>
                <a:lnTo>
                  <a:pt x="120" y="103"/>
                </a:lnTo>
                <a:lnTo>
                  <a:pt x="120" y="103"/>
                </a:lnTo>
                <a:lnTo>
                  <a:pt x="121" y="102"/>
                </a:lnTo>
                <a:lnTo>
                  <a:pt x="122" y="102"/>
                </a:lnTo>
                <a:lnTo>
                  <a:pt x="122" y="102"/>
                </a:lnTo>
                <a:lnTo>
                  <a:pt x="122" y="102"/>
                </a:lnTo>
                <a:lnTo>
                  <a:pt x="122" y="102"/>
                </a:lnTo>
                <a:lnTo>
                  <a:pt x="141" y="82"/>
                </a:lnTo>
                <a:lnTo>
                  <a:pt x="141" y="82"/>
                </a:lnTo>
                <a:lnTo>
                  <a:pt x="142" y="81"/>
                </a:lnTo>
                <a:lnTo>
                  <a:pt x="142" y="81"/>
                </a:lnTo>
                <a:lnTo>
                  <a:pt x="138" y="79"/>
                </a:lnTo>
                <a:lnTo>
                  <a:pt x="135" y="78"/>
                </a:lnTo>
                <a:lnTo>
                  <a:pt x="135" y="78"/>
                </a:lnTo>
                <a:lnTo>
                  <a:pt x="134" y="78"/>
                </a:lnTo>
                <a:lnTo>
                  <a:pt x="134" y="78"/>
                </a:lnTo>
                <a:lnTo>
                  <a:pt x="132" y="79"/>
                </a:lnTo>
                <a:lnTo>
                  <a:pt x="131" y="76"/>
                </a:lnTo>
                <a:lnTo>
                  <a:pt x="131" y="76"/>
                </a:lnTo>
                <a:lnTo>
                  <a:pt x="131" y="75"/>
                </a:lnTo>
                <a:lnTo>
                  <a:pt x="131" y="75"/>
                </a:lnTo>
                <a:lnTo>
                  <a:pt x="130" y="62"/>
                </a:lnTo>
                <a:lnTo>
                  <a:pt x="130" y="62"/>
                </a:lnTo>
                <a:lnTo>
                  <a:pt x="130" y="58"/>
                </a:lnTo>
                <a:lnTo>
                  <a:pt x="130" y="58"/>
                </a:lnTo>
                <a:lnTo>
                  <a:pt x="130" y="58"/>
                </a:lnTo>
                <a:lnTo>
                  <a:pt x="130" y="58"/>
                </a:lnTo>
                <a:lnTo>
                  <a:pt x="128" y="59"/>
                </a:lnTo>
                <a:lnTo>
                  <a:pt x="128" y="59"/>
                </a:lnTo>
                <a:lnTo>
                  <a:pt x="125" y="69"/>
                </a:lnTo>
                <a:lnTo>
                  <a:pt x="125" y="69"/>
                </a:lnTo>
                <a:lnTo>
                  <a:pt x="122" y="82"/>
                </a:lnTo>
                <a:lnTo>
                  <a:pt x="122" y="82"/>
                </a:lnTo>
                <a:lnTo>
                  <a:pt x="122" y="83"/>
                </a:lnTo>
                <a:lnTo>
                  <a:pt x="122" y="83"/>
                </a:lnTo>
                <a:lnTo>
                  <a:pt x="120" y="85"/>
                </a:lnTo>
                <a:lnTo>
                  <a:pt x="120" y="85"/>
                </a:lnTo>
                <a:lnTo>
                  <a:pt x="118" y="83"/>
                </a:lnTo>
                <a:lnTo>
                  <a:pt x="118" y="83"/>
                </a:lnTo>
                <a:lnTo>
                  <a:pt x="118" y="81"/>
                </a:lnTo>
                <a:lnTo>
                  <a:pt x="118" y="81"/>
                </a:lnTo>
                <a:lnTo>
                  <a:pt x="115" y="69"/>
                </a:lnTo>
                <a:lnTo>
                  <a:pt x="115" y="69"/>
                </a:lnTo>
                <a:lnTo>
                  <a:pt x="114" y="63"/>
                </a:lnTo>
                <a:lnTo>
                  <a:pt x="114" y="63"/>
                </a:lnTo>
                <a:lnTo>
                  <a:pt x="114" y="63"/>
                </a:lnTo>
                <a:lnTo>
                  <a:pt x="114" y="63"/>
                </a:lnTo>
                <a:lnTo>
                  <a:pt x="114" y="65"/>
                </a:lnTo>
                <a:lnTo>
                  <a:pt x="114" y="65"/>
                </a:lnTo>
                <a:lnTo>
                  <a:pt x="110" y="82"/>
                </a:lnTo>
                <a:lnTo>
                  <a:pt x="110" y="82"/>
                </a:lnTo>
                <a:lnTo>
                  <a:pt x="108" y="95"/>
                </a:lnTo>
                <a:lnTo>
                  <a:pt x="108" y="95"/>
                </a:lnTo>
                <a:lnTo>
                  <a:pt x="108" y="96"/>
                </a:lnTo>
                <a:lnTo>
                  <a:pt x="108" y="96"/>
                </a:lnTo>
                <a:lnTo>
                  <a:pt x="107" y="98"/>
                </a:lnTo>
                <a:lnTo>
                  <a:pt x="105" y="96"/>
                </a:lnTo>
                <a:lnTo>
                  <a:pt x="105" y="96"/>
                </a:lnTo>
                <a:lnTo>
                  <a:pt x="105" y="95"/>
                </a:lnTo>
                <a:lnTo>
                  <a:pt x="105" y="95"/>
                </a:lnTo>
                <a:lnTo>
                  <a:pt x="105" y="93"/>
                </a:lnTo>
                <a:lnTo>
                  <a:pt x="105" y="93"/>
                </a:lnTo>
                <a:lnTo>
                  <a:pt x="103" y="73"/>
                </a:lnTo>
                <a:lnTo>
                  <a:pt x="103" y="73"/>
                </a:lnTo>
                <a:lnTo>
                  <a:pt x="103" y="72"/>
                </a:lnTo>
                <a:lnTo>
                  <a:pt x="103" y="72"/>
                </a:lnTo>
                <a:lnTo>
                  <a:pt x="103" y="72"/>
                </a:lnTo>
                <a:lnTo>
                  <a:pt x="103" y="72"/>
                </a:lnTo>
                <a:lnTo>
                  <a:pt x="100" y="99"/>
                </a:lnTo>
                <a:lnTo>
                  <a:pt x="100" y="99"/>
                </a:lnTo>
                <a:lnTo>
                  <a:pt x="100" y="100"/>
                </a:lnTo>
                <a:lnTo>
                  <a:pt x="100" y="100"/>
                </a:lnTo>
                <a:lnTo>
                  <a:pt x="98" y="102"/>
                </a:lnTo>
                <a:lnTo>
                  <a:pt x="98" y="102"/>
                </a:lnTo>
                <a:lnTo>
                  <a:pt x="97" y="100"/>
                </a:lnTo>
                <a:lnTo>
                  <a:pt x="97" y="100"/>
                </a:lnTo>
                <a:lnTo>
                  <a:pt x="97" y="99"/>
                </a:lnTo>
                <a:lnTo>
                  <a:pt x="97" y="99"/>
                </a:lnTo>
                <a:lnTo>
                  <a:pt x="95" y="83"/>
                </a:lnTo>
                <a:lnTo>
                  <a:pt x="95" y="83"/>
                </a:lnTo>
                <a:lnTo>
                  <a:pt x="94" y="78"/>
                </a:lnTo>
                <a:lnTo>
                  <a:pt x="94" y="78"/>
                </a:lnTo>
                <a:lnTo>
                  <a:pt x="94" y="79"/>
                </a:lnTo>
                <a:lnTo>
                  <a:pt x="94" y="79"/>
                </a:lnTo>
                <a:lnTo>
                  <a:pt x="93" y="100"/>
                </a:lnTo>
                <a:lnTo>
                  <a:pt x="93" y="100"/>
                </a:lnTo>
                <a:lnTo>
                  <a:pt x="91" y="109"/>
                </a:lnTo>
                <a:lnTo>
                  <a:pt x="91" y="109"/>
                </a:lnTo>
                <a:lnTo>
                  <a:pt x="91" y="110"/>
                </a:lnTo>
                <a:lnTo>
                  <a:pt x="91" y="110"/>
                </a:lnTo>
                <a:lnTo>
                  <a:pt x="90" y="112"/>
                </a:lnTo>
                <a:lnTo>
                  <a:pt x="88" y="112"/>
                </a:lnTo>
                <a:lnTo>
                  <a:pt x="88" y="112"/>
                </a:lnTo>
                <a:lnTo>
                  <a:pt x="87" y="109"/>
                </a:lnTo>
                <a:lnTo>
                  <a:pt x="87" y="109"/>
                </a:lnTo>
                <a:lnTo>
                  <a:pt x="84" y="99"/>
                </a:lnTo>
                <a:lnTo>
                  <a:pt x="84" y="99"/>
                </a:lnTo>
                <a:lnTo>
                  <a:pt x="83" y="88"/>
                </a:lnTo>
                <a:lnTo>
                  <a:pt x="83" y="88"/>
                </a:lnTo>
                <a:lnTo>
                  <a:pt x="81" y="86"/>
                </a:lnTo>
                <a:lnTo>
                  <a:pt x="81" y="86"/>
                </a:lnTo>
                <a:lnTo>
                  <a:pt x="81" y="86"/>
                </a:lnTo>
                <a:lnTo>
                  <a:pt x="81" y="86"/>
                </a:lnTo>
                <a:lnTo>
                  <a:pt x="80" y="99"/>
                </a:lnTo>
                <a:lnTo>
                  <a:pt x="80" y="99"/>
                </a:lnTo>
                <a:lnTo>
                  <a:pt x="78" y="113"/>
                </a:lnTo>
                <a:lnTo>
                  <a:pt x="78" y="113"/>
                </a:lnTo>
                <a:lnTo>
                  <a:pt x="78" y="120"/>
                </a:lnTo>
                <a:lnTo>
                  <a:pt x="78" y="120"/>
                </a:lnTo>
                <a:lnTo>
                  <a:pt x="77" y="122"/>
                </a:lnTo>
                <a:lnTo>
                  <a:pt x="77" y="122"/>
                </a:lnTo>
                <a:lnTo>
                  <a:pt x="76" y="123"/>
                </a:lnTo>
                <a:lnTo>
                  <a:pt x="74" y="122"/>
                </a:lnTo>
                <a:lnTo>
                  <a:pt x="74" y="122"/>
                </a:lnTo>
                <a:lnTo>
                  <a:pt x="74" y="120"/>
                </a:lnTo>
                <a:lnTo>
                  <a:pt x="74" y="120"/>
                </a:lnTo>
                <a:lnTo>
                  <a:pt x="73" y="117"/>
                </a:lnTo>
                <a:lnTo>
                  <a:pt x="73" y="117"/>
                </a:lnTo>
                <a:lnTo>
                  <a:pt x="70" y="99"/>
                </a:lnTo>
                <a:lnTo>
                  <a:pt x="70" y="99"/>
                </a:lnTo>
                <a:lnTo>
                  <a:pt x="70" y="95"/>
                </a:lnTo>
                <a:lnTo>
                  <a:pt x="70" y="95"/>
                </a:lnTo>
                <a:close/>
                <a:moveTo>
                  <a:pt x="159" y="238"/>
                </a:moveTo>
                <a:lnTo>
                  <a:pt x="159" y="238"/>
                </a:lnTo>
                <a:lnTo>
                  <a:pt x="164" y="231"/>
                </a:lnTo>
                <a:lnTo>
                  <a:pt x="164" y="231"/>
                </a:lnTo>
                <a:lnTo>
                  <a:pt x="164" y="230"/>
                </a:lnTo>
                <a:lnTo>
                  <a:pt x="164" y="230"/>
                </a:lnTo>
                <a:lnTo>
                  <a:pt x="161" y="224"/>
                </a:lnTo>
                <a:lnTo>
                  <a:pt x="161" y="224"/>
                </a:lnTo>
                <a:lnTo>
                  <a:pt x="157" y="213"/>
                </a:lnTo>
                <a:lnTo>
                  <a:pt x="157" y="213"/>
                </a:lnTo>
                <a:lnTo>
                  <a:pt x="155" y="211"/>
                </a:lnTo>
                <a:lnTo>
                  <a:pt x="155" y="211"/>
                </a:lnTo>
                <a:lnTo>
                  <a:pt x="154" y="208"/>
                </a:lnTo>
                <a:lnTo>
                  <a:pt x="154" y="208"/>
                </a:lnTo>
                <a:lnTo>
                  <a:pt x="154" y="208"/>
                </a:lnTo>
                <a:lnTo>
                  <a:pt x="154" y="207"/>
                </a:lnTo>
                <a:lnTo>
                  <a:pt x="154" y="207"/>
                </a:lnTo>
                <a:lnTo>
                  <a:pt x="155" y="206"/>
                </a:lnTo>
                <a:lnTo>
                  <a:pt x="155" y="206"/>
                </a:lnTo>
                <a:lnTo>
                  <a:pt x="155" y="204"/>
                </a:lnTo>
                <a:lnTo>
                  <a:pt x="155" y="204"/>
                </a:lnTo>
                <a:lnTo>
                  <a:pt x="155" y="203"/>
                </a:lnTo>
                <a:lnTo>
                  <a:pt x="155" y="200"/>
                </a:lnTo>
                <a:lnTo>
                  <a:pt x="155" y="200"/>
                </a:lnTo>
                <a:lnTo>
                  <a:pt x="155" y="197"/>
                </a:lnTo>
                <a:lnTo>
                  <a:pt x="155" y="197"/>
                </a:lnTo>
                <a:lnTo>
                  <a:pt x="154" y="190"/>
                </a:lnTo>
                <a:lnTo>
                  <a:pt x="154" y="190"/>
                </a:lnTo>
                <a:lnTo>
                  <a:pt x="154" y="189"/>
                </a:lnTo>
                <a:lnTo>
                  <a:pt x="154" y="189"/>
                </a:lnTo>
                <a:lnTo>
                  <a:pt x="151" y="201"/>
                </a:lnTo>
                <a:lnTo>
                  <a:pt x="151" y="201"/>
                </a:lnTo>
                <a:lnTo>
                  <a:pt x="145" y="221"/>
                </a:lnTo>
                <a:lnTo>
                  <a:pt x="145" y="221"/>
                </a:lnTo>
                <a:lnTo>
                  <a:pt x="137" y="244"/>
                </a:lnTo>
                <a:lnTo>
                  <a:pt x="137" y="244"/>
                </a:lnTo>
                <a:lnTo>
                  <a:pt x="127" y="271"/>
                </a:lnTo>
                <a:lnTo>
                  <a:pt x="127" y="271"/>
                </a:lnTo>
                <a:lnTo>
                  <a:pt x="127" y="274"/>
                </a:lnTo>
                <a:lnTo>
                  <a:pt x="127" y="274"/>
                </a:lnTo>
                <a:lnTo>
                  <a:pt x="130" y="277"/>
                </a:lnTo>
                <a:lnTo>
                  <a:pt x="130" y="277"/>
                </a:lnTo>
                <a:lnTo>
                  <a:pt x="131" y="277"/>
                </a:lnTo>
                <a:lnTo>
                  <a:pt x="131" y="277"/>
                </a:lnTo>
                <a:lnTo>
                  <a:pt x="132" y="278"/>
                </a:lnTo>
                <a:lnTo>
                  <a:pt x="132" y="278"/>
                </a:lnTo>
                <a:lnTo>
                  <a:pt x="134" y="279"/>
                </a:lnTo>
                <a:lnTo>
                  <a:pt x="134" y="279"/>
                </a:lnTo>
                <a:lnTo>
                  <a:pt x="135" y="281"/>
                </a:lnTo>
                <a:lnTo>
                  <a:pt x="135" y="281"/>
                </a:lnTo>
                <a:lnTo>
                  <a:pt x="141" y="282"/>
                </a:lnTo>
                <a:lnTo>
                  <a:pt x="141" y="282"/>
                </a:lnTo>
                <a:lnTo>
                  <a:pt x="144" y="275"/>
                </a:lnTo>
                <a:lnTo>
                  <a:pt x="144" y="275"/>
                </a:lnTo>
                <a:lnTo>
                  <a:pt x="144" y="274"/>
                </a:lnTo>
                <a:lnTo>
                  <a:pt x="144" y="274"/>
                </a:lnTo>
                <a:lnTo>
                  <a:pt x="138" y="265"/>
                </a:lnTo>
                <a:lnTo>
                  <a:pt x="138" y="265"/>
                </a:lnTo>
                <a:lnTo>
                  <a:pt x="137" y="262"/>
                </a:lnTo>
                <a:lnTo>
                  <a:pt x="137" y="262"/>
                </a:lnTo>
                <a:lnTo>
                  <a:pt x="135" y="261"/>
                </a:lnTo>
                <a:lnTo>
                  <a:pt x="135" y="261"/>
                </a:lnTo>
                <a:lnTo>
                  <a:pt x="137" y="260"/>
                </a:lnTo>
                <a:lnTo>
                  <a:pt x="137" y="260"/>
                </a:lnTo>
                <a:lnTo>
                  <a:pt x="138" y="261"/>
                </a:lnTo>
                <a:lnTo>
                  <a:pt x="138" y="261"/>
                </a:lnTo>
                <a:lnTo>
                  <a:pt x="140" y="264"/>
                </a:lnTo>
                <a:lnTo>
                  <a:pt x="140" y="264"/>
                </a:lnTo>
                <a:lnTo>
                  <a:pt x="144" y="272"/>
                </a:lnTo>
                <a:lnTo>
                  <a:pt x="144" y="272"/>
                </a:lnTo>
                <a:lnTo>
                  <a:pt x="144" y="272"/>
                </a:lnTo>
                <a:lnTo>
                  <a:pt x="144" y="272"/>
                </a:lnTo>
                <a:lnTo>
                  <a:pt x="145" y="272"/>
                </a:lnTo>
                <a:lnTo>
                  <a:pt x="145" y="272"/>
                </a:lnTo>
                <a:lnTo>
                  <a:pt x="148" y="264"/>
                </a:lnTo>
                <a:lnTo>
                  <a:pt x="148" y="264"/>
                </a:lnTo>
                <a:lnTo>
                  <a:pt x="148" y="261"/>
                </a:lnTo>
                <a:lnTo>
                  <a:pt x="148" y="261"/>
                </a:lnTo>
                <a:lnTo>
                  <a:pt x="144" y="252"/>
                </a:lnTo>
                <a:lnTo>
                  <a:pt x="144" y="252"/>
                </a:lnTo>
                <a:lnTo>
                  <a:pt x="142" y="250"/>
                </a:lnTo>
                <a:lnTo>
                  <a:pt x="142" y="250"/>
                </a:lnTo>
                <a:lnTo>
                  <a:pt x="142" y="248"/>
                </a:lnTo>
                <a:lnTo>
                  <a:pt x="142" y="248"/>
                </a:lnTo>
                <a:lnTo>
                  <a:pt x="144" y="248"/>
                </a:lnTo>
                <a:lnTo>
                  <a:pt x="144" y="248"/>
                </a:lnTo>
                <a:lnTo>
                  <a:pt x="145" y="248"/>
                </a:lnTo>
                <a:lnTo>
                  <a:pt x="145" y="248"/>
                </a:lnTo>
                <a:lnTo>
                  <a:pt x="145" y="252"/>
                </a:lnTo>
                <a:lnTo>
                  <a:pt x="145" y="252"/>
                </a:lnTo>
                <a:lnTo>
                  <a:pt x="149" y="260"/>
                </a:lnTo>
                <a:lnTo>
                  <a:pt x="149" y="260"/>
                </a:lnTo>
                <a:lnTo>
                  <a:pt x="149" y="261"/>
                </a:lnTo>
                <a:lnTo>
                  <a:pt x="149" y="261"/>
                </a:lnTo>
                <a:lnTo>
                  <a:pt x="154" y="252"/>
                </a:lnTo>
                <a:lnTo>
                  <a:pt x="154" y="252"/>
                </a:lnTo>
                <a:lnTo>
                  <a:pt x="154" y="252"/>
                </a:lnTo>
                <a:lnTo>
                  <a:pt x="154" y="252"/>
                </a:lnTo>
                <a:lnTo>
                  <a:pt x="152" y="250"/>
                </a:lnTo>
                <a:lnTo>
                  <a:pt x="152" y="250"/>
                </a:lnTo>
                <a:lnTo>
                  <a:pt x="145" y="237"/>
                </a:lnTo>
                <a:lnTo>
                  <a:pt x="145" y="237"/>
                </a:lnTo>
                <a:lnTo>
                  <a:pt x="144" y="235"/>
                </a:lnTo>
                <a:lnTo>
                  <a:pt x="144" y="235"/>
                </a:lnTo>
                <a:lnTo>
                  <a:pt x="142" y="234"/>
                </a:lnTo>
                <a:lnTo>
                  <a:pt x="142" y="233"/>
                </a:lnTo>
                <a:lnTo>
                  <a:pt x="142" y="233"/>
                </a:lnTo>
                <a:lnTo>
                  <a:pt x="145" y="231"/>
                </a:lnTo>
                <a:lnTo>
                  <a:pt x="145" y="231"/>
                </a:lnTo>
                <a:lnTo>
                  <a:pt x="147" y="233"/>
                </a:lnTo>
                <a:lnTo>
                  <a:pt x="147" y="233"/>
                </a:lnTo>
                <a:lnTo>
                  <a:pt x="148" y="235"/>
                </a:lnTo>
                <a:lnTo>
                  <a:pt x="148" y="235"/>
                </a:lnTo>
                <a:lnTo>
                  <a:pt x="151" y="243"/>
                </a:lnTo>
                <a:lnTo>
                  <a:pt x="154" y="250"/>
                </a:lnTo>
                <a:lnTo>
                  <a:pt x="154" y="250"/>
                </a:lnTo>
                <a:lnTo>
                  <a:pt x="155" y="250"/>
                </a:lnTo>
                <a:lnTo>
                  <a:pt x="155" y="250"/>
                </a:lnTo>
                <a:lnTo>
                  <a:pt x="155" y="248"/>
                </a:lnTo>
                <a:lnTo>
                  <a:pt x="155" y="248"/>
                </a:lnTo>
                <a:lnTo>
                  <a:pt x="155" y="245"/>
                </a:lnTo>
                <a:lnTo>
                  <a:pt x="155" y="245"/>
                </a:lnTo>
                <a:lnTo>
                  <a:pt x="151" y="231"/>
                </a:lnTo>
                <a:lnTo>
                  <a:pt x="151" y="231"/>
                </a:lnTo>
                <a:lnTo>
                  <a:pt x="151" y="228"/>
                </a:lnTo>
                <a:lnTo>
                  <a:pt x="151" y="228"/>
                </a:lnTo>
                <a:lnTo>
                  <a:pt x="152" y="228"/>
                </a:lnTo>
                <a:lnTo>
                  <a:pt x="154" y="228"/>
                </a:lnTo>
                <a:lnTo>
                  <a:pt x="154" y="228"/>
                </a:lnTo>
                <a:lnTo>
                  <a:pt x="154" y="228"/>
                </a:lnTo>
                <a:lnTo>
                  <a:pt x="154" y="228"/>
                </a:lnTo>
                <a:lnTo>
                  <a:pt x="158" y="234"/>
                </a:lnTo>
                <a:lnTo>
                  <a:pt x="158" y="234"/>
                </a:lnTo>
                <a:lnTo>
                  <a:pt x="159" y="238"/>
                </a:lnTo>
                <a:lnTo>
                  <a:pt x="159" y="238"/>
                </a:lnTo>
                <a:close/>
                <a:moveTo>
                  <a:pt x="135" y="76"/>
                </a:moveTo>
                <a:lnTo>
                  <a:pt x="135" y="76"/>
                </a:lnTo>
                <a:lnTo>
                  <a:pt x="140" y="79"/>
                </a:lnTo>
                <a:lnTo>
                  <a:pt x="144" y="79"/>
                </a:lnTo>
                <a:lnTo>
                  <a:pt x="144" y="79"/>
                </a:lnTo>
                <a:lnTo>
                  <a:pt x="144" y="79"/>
                </a:lnTo>
                <a:lnTo>
                  <a:pt x="144" y="79"/>
                </a:lnTo>
                <a:lnTo>
                  <a:pt x="155" y="69"/>
                </a:lnTo>
                <a:lnTo>
                  <a:pt x="155" y="69"/>
                </a:lnTo>
                <a:lnTo>
                  <a:pt x="157" y="69"/>
                </a:lnTo>
                <a:lnTo>
                  <a:pt x="157" y="69"/>
                </a:lnTo>
                <a:lnTo>
                  <a:pt x="155" y="69"/>
                </a:lnTo>
                <a:lnTo>
                  <a:pt x="155" y="69"/>
                </a:lnTo>
                <a:lnTo>
                  <a:pt x="152" y="66"/>
                </a:lnTo>
                <a:lnTo>
                  <a:pt x="152" y="63"/>
                </a:lnTo>
                <a:lnTo>
                  <a:pt x="152" y="63"/>
                </a:lnTo>
                <a:lnTo>
                  <a:pt x="152" y="62"/>
                </a:lnTo>
                <a:lnTo>
                  <a:pt x="154" y="62"/>
                </a:lnTo>
                <a:lnTo>
                  <a:pt x="154" y="62"/>
                </a:lnTo>
                <a:lnTo>
                  <a:pt x="154" y="63"/>
                </a:lnTo>
                <a:lnTo>
                  <a:pt x="154" y="63"/>
                </a:lnTo>
                <a:lnTo>
                  <a:pt x="154" y="63"/>
                </a:lnTo>
                <a:lnTo>
                  <a:pt x="154" y="65"/>
                </a:lnTo>
                <a:lnTo>
                  <a:pt x="154" y="65"/>
                </a:lnTo>
                <a:lnTo>
                  <a:pt x="154" y="66"/>
                </a:lnTo>
                <a:lnTo>
                  <a:pt x="155" y="68"/>
                </a:lnTo>
                <a:lnTo>
                  <a:pt x="155" y="68"/>
                </a:lnTo>
                <a:lnTo>
                  <a:pt x="157" y="68"/>
                </a:lnTo>
                <a:lnTo>
                  <a:pt x="158" y="66"/>
                </a:lnTo>
                <a:lnTo>
                  <a:pt x="158" y="66"/>
                </a:lnTo>
                <a:lnTo>
                  <a:pt x="165" y="62"/>
                </a:lnTo>
                <a:lnTo>
                  <a:pt x="165" y="62"/>
                </a:lnTo>
                <a:lnTo>
                  <a:pt x="167" y="62"/>
                </a:lnTo>
                <a:lnTo>
                  <a:pt x="167" y="62"/>
                </a:lnTo>
                <a:lnTo>
                  <a:pt x="164" y="59"/>
                </a:lnTo>
                <a:lnTo>
                  <a:pt x="162" y="55"/>
                </a:lnTo>
                <a:lnTo>
                  <a:pt x="162" y="55"/>
                </a:lnTo>
                <a:lnTo>
                  <a:pt x="161" y="55"/>
                </a:lnTo>
                <a:lnTo>
                  <a:pt x="161" y="55"/>
                </a:lnTo>
                <a:lnTo>
                  <a:pt x="159" y="56"/>
                </a:lnTo>
                <a:lnTo>
                  <a:pt x="159" y="55"/>
                </a:lnTo>
                <a:lnTo>
                  <a:pt x="159" y="55"/>
                </a:lnTo>
                <a:lnTo>
                  <a:pt x="158" y="54"/>
                </a:lnTo>
                <a:lnTo>
                  <a:pt x="158" y="54"/>
                </a:lnTo>
                <a:lnTo>
                  <a:pt x="158" y="45"/>
                </a:lnTo>
                <a:lnTo>
                  <a:pt x="158" y="45"/>
                </a:lnTo>
                <a:lnTo>
                  <a:pt x="158" y="44"/>
                </a:lnTo>
                <a:lnTo>
                  <a:pt x="158" y="44"/>
                </a:lnTo>
                <a:lnTo>
                  <a:pt x="157" y="45"/>
                </a:lnTo>
                <a:lnTo>
                  <a:pt x="157" y="45"/>
                </a:lnTo>
                <a:lnTo>
                  <a:pt x="152" y="54"/>
                </a:lnTo>
                <a:lnTo>
                  <a:pt x="152" y="54"/>
                </a:lnTo>
                <a:lnTo>
                  <a:pt x="148" y="63"/>
                </a:lnTo>
                <a:lnTo>
                  <a:pt x="148" y="63"/>
                </a:lnTo>
                <a:lnTo>
                  <a:pt x="148" y="66"/>
                </a:lnTo>
                <a:lnTo>
                  <a:pt x="148" y="66"/>
                </a:lnTo>
                <a:lnTo>
                  <a:pt x="147" y="66"/>
                </a:lnTo>
                <a:lnTo>
                  <a:pt x="147" y="66"/>
                </a:lnTo>
                <a:lnTo>
                  <a:pt x="145" y="65"/>
                </a:lnTo>
                <a:lnTo>
                  <a:pt x="145" y="65"/>
                </a:lnTo>
                <a:lnTo>
                  <a:pt x="145" y="63"/>
                </a:lnTo>
                <a:lnTo>
                  <a:pt x="145" y="63"/>
                </a:lnTo>
                <a:lnTo>
                  <a:pt x="145" y="52"/>
                </a:lnTo>
                <a:lnTo>
                  <a:pt x="145" y="52"/>
                </a:lnTo>
                <a:lnTo>
                  <a:pt x="145" y="49"/>
                </a:lnTo>
                <a:lnTo>
                  <a:pt x="145" y="49"/>
                </a:lnTo>
                <a:lnTo>
                  <a:pt x="140" y="63"/>
                </a:lnTo>
                <a:lnTo>
                  <a:pt x="135" y="76"/>
                </a:lnTo>
                <a:lnTo>
                  <a:pt x="135" y="76"/>
                </a:lnTo>
                <a:close/>
                <a:moveTo>
                  <a:pt x="216" y="45"/>
                </a:moveTo>
                <a:lnTo>
                  <a:pt x="216" y="45"/>
                </a:lnTo>
                <a:lnTo>
                  <a:pt x="215" y="46"/>
                </a:lnTo>
                <a:lnTo>
                  <a:pt x="215" y="46"/>
                </a:lnTo>
                <a:lnTo>
                  <a:pt x="203" y="51"/>
                </a:lnTo>
                <a:lnTo>
                  <a:pt x="203" y="51"/>
                </a:lnTo>
                <a:lnTo>
                  <a:pt x="192" y="56"/>
                </a:lnTo>
                <a:lnTo>
                  <a:pt x="182" y="65"/>
                </a:lnTo>
                <a:lnTo>
                  <a:pt x="182" y="65"/>
                </a:lnTo>
                <a:lnTo>
                  <a:pt x="181" y="65"/>
                </a:lnTo>
                <a:lnTo>
                  <a:pt x="181" y="65"/>
                </a:lnTo>
                <a:lnTo>
                  <a:pt x="182" y="66"/>
                </a:lnTo>
                <a:lnTo>
                  <a:pt x="182" y="68"/>
                </a:lnTo>
                <a:lnTo>
                  <a:pt x="182" y="68"/>
                </a:lnTo>
                <a:lnTo>
                  <a:pt x="182" y="71"/>
                </a:lnTo>
                <a:lnTo>
                  <a:pt x="182" y="71"/>
                </a:lnTo>
                <a:lnTo>
                  <a:pt x="184" y="69"/>
                </a:lnTo>
                <a:lnTo>
                  <a:pt x="184" y="69"/>
                </a:lnTo>
                <a:lnTo>
                  <a:pt x="185" y="66"/>
                </a:lnTo>
                <a:lnTo>
                  <a:pt x="185" y="66"/>
                </a:lnTo>
                <a:lnTo>
                  <a:pt x="186" y="65"/>
                </a:lnTo>
                <a:lnTo>
                  <a:pt x="186" y="65"/>
                </a:lnTo>
                <a:lnTo>
                  <a:pt x="188" y="63"/>
                </a:lnTo>
                <a:lnTo>
                  <a:pt x="188" y="63"/>
                </a:lnTo>
                <a:lnTo>
                  <a:pt x="192" y="61"/>
                </a:lnTo>
                <a:lnTo>
                  <a:pt x="192" y="61"/>
                </a:lnTo>
                <a:lnTo>
                  <a:pt x="195" y="59"/>
                </a:lnTo>
                <a:lnTo>
                  <a:pt x="196" y="61"/>
                </a:lnTo>
                <a:lnTo>
                  <a:pt x="196" y="61"/>
                </a:lnTo>
                <a:lnTo>
                  <a:pt x="196" y="63"/>
                </a:lnTo>
                <a:lnTo>
                  <a:pt x="195" y="65"/>
                </a:lnTo>
                <a:lnTo>
                  <a:pt x="195" y="65"/>
                </a:lnTo>
                <a:lnTo>
                  <a:pt x="189" y="66"/>
                </a:lnTo>
                <a:lnTo>
                  <a:pt x="189" y="66"/>
                </a:lnTo>
                <a:lnTo>
                  <a:pt x="188" y="68"/>
                </a:lnTo>
                <a:lnTo>
                  <a:pt x="188" y="68"/>
                </a:lnTo>
                <a:lnTo>
                  <a:pt x="189" y="69"/>
                </a:lnTo>
                <a:lnTo>
                  <a:pt x="189" y="69"/>
                </a:lnTo>
                <a:lnTo>
                  <a:pt x="191" y="76"/>
                </a:lnTo>
                <a:lnTo>
                  <a:pt x="191" y="76"/>
                </a:lnTo>
                <a:lnTo>
                  <a:pt x="194" y="83"/>
                </a:lnTo>
                <a:lnTo>
                  <a:pt x="196" y="92"/>
                </a:lnTo>
                <a:lnTo>
                  <a:pt x="196" y="92"/>
                </a:lnTo>
                <a:lnTo>
                  <a:pt x="198" y="93"/>
                </a:lnTo>
                <a:lnTo>
                  <a:pt x="198" y="93"/>
                </a:lnTo>
                <a:lnTo>
                  <a:pt x="198" y="90"/>
                </a:lnTo>
                <a:lnTo>
                  <a:pt x="198" y="90"/>
                </a:lnTo>
                <a:lnTo>
                  <a:pt x="195" y="71"/>
                </a:lnTo>
                <a:lnTo>
                  <a:pt x="195" y="71"/>
                </a:lnTo>
                <a:lnTo>
                  <a:pt x="195" y="66"/>
                </a:lnTo>
                <a:lnTo>
                  <a:pt x="195" y="66"/>
                </a:lnTo>
                <a:lnTo>
                  <a:pt x="196" y="65"/>
                </a:lnTo>
                <a:lnTo>
                  <a:pt x="196" y="65"/>
                </a:lnTo>
                <a:lnTo>
                  <a:pt x="198" y="66"/>
                </a:lnTo>
                <a:lnTo>
                  <a:pt x="198" y="66"/>
                </a:lnTo>
                <a:lnTo>
                  <a:pt x="198" y="69"/>
                </a:lnTo>
                <a:lnTo>
                  <a:pt x="198" y="69"/>
                </a:lnTo>
                <a:lnTo>
                  <a:pt x="202" y="78"/>
                </a:lnTo>
                <a:lnTo>
                  <a:pt x="202" y="78"/>
                </a:lnTo>
                <a:lnTo>
                  <a:pt x="203" y="79"/>
                </a:lnTo>
                <a:lnTo>
                  <a:pt x="203" y="79"/>
                </a:lnTo>
                <a:lnTo>
                  <a:pt x="203" y="78"/>
                </a:lnTo>
                <a:lnTo>
                  <a:pt x="203" y="78"/>
                </a:lnTo>
                <a:lnTo>
                  <a:pt x="203" y="63"/>
                </a:lnTo>
                <a:lnTo>
                  <a:pt x="203" y="63"/>
                </a:lnTo>
                <a:lnTo>
                  <a:pt x="203" y="61"/>
                </a:lnTo>
                <a:lnTo>
                  <a:pt x="203" y="61"/>
                </a:lnTo>
                <a:lnTo>
                  <a:pt x="203" y="59"/>
                </a:lnTo>
                <a:lnTo>
                  <a:pt x="203" y="59"/>
                </a:lnTo>
                <a:lnTo>
                  <a:pt x="206" y="61"/>
                </a:lnTo>
                <a:lnTo>
                  <a:pt x="206" y="61"/>
                </a:lnTo>
                <a:lnTo>
                  <a:pt x="208" y="62"/>
                </a:lnTo>
                <a:lnTo>
                  <a:pt x="208" y="62"/>
                </a:lnTo>
                <a:lnTo>
                  <a:pt x="209" y="65"/>
                </a:lnTo>
                <a:lnTo>
                  <a:pt x="209" y="65"/>
                </a:lnTo>
                <a:lnTo>
                  <a:pt x="216" y="45"/>
                </a:lnTo>
                <a:lnTo>
                  <a:pt x="216" y="45"/>
                </a:lnTo>
                <a:close/>
                <a:moveTo>
                  <a:pt x="215" y="173"/>
                </a:moveTo>
                <a:lnTo>
                  <a:pt x="215" y="173"/>
                </a:lnTo>
                <a:lnTo>
                  <a:pt x="215" y="173"/>
                </a:lnTo>
                <a:lnTo>
                  <a:pt x="215" y="173"/>
                </a:lnTo>
                <a:lnTo>
                  <a:pt x="211" y="176"/>
                </a:lnTo>
                <a:lnTo>
                  <a:pt x="211" y="176"/>
                </a:lnTo>
                <a:lnTo>
                  <a:pt x="209" y="176"/>
                </a:lnTo>
                <a:lnTo>
                  <a:pt x="209" y="176"/>
                </a:lnTo>
                <a:lnTo>
                  <a:pt x="208" y="174"/>
                </a:lnTo>
                <a:lnTo>
                  <a:pt x="208" y="174"/>
                </a:lnTo>
                <a:lnTo>
                  <a:pt x="209" y="173"/>
                </a:lnTo>
                <a:lnTo>
                  <a:pt x="209" y="173"/>
                </a:lnTo>
                <a:lnTo>
                  <a:pt x="213" y="173"/>
                </a:lnTo>
                <a:lnTo>
                  <a:pt x="213" y="173"/>
                </a:lnTo>
                <a:lnTo>
                  <a:pt x="215" y="171"/>
                </a:lnTo>
                <a:lnTo>
                  <a:pt x="215" y="171"/>
                </a:lnTo>
                <a:lnTo>
                  <a:pt x="216" y="167"/>
                </a:lnTo>
                <a:lnTo>
                  <a:pt x="216" y="167"/>
                </a:lnTo>
                <a:lnTo>
                  <a:pt x="215" y="169"/>
                </a:lnTo>
                <a:lnTo>
                  <a:pt x="215" y="169"/>
                </a:lnTo>
                <a:lnTo>
                  <a:pt x="203" y="173"/>
                </a:lnTo>
                <a:lnTo>
                  <a:pt x="203" y="173"/>
                </a:lnTo>
                <a:lnTo>
                  <a:pt x="202" y="174"/>
                </a:lnTo>
                <a:lnTo>
                  <a:pt x="202" y="174"/>
                </a:lnTo>
                <a:lnTo>
                  <a:pt x="201" y="179"/>
                </a:lnTo>
                <a:lnTo>
                  <a:pt x="201" y="179"/>
                </a:lnTo>
                <a:lnTo>
                  <a:pt x="199" y="180"/>
                </a:lnTo>
                <a:lnTo>
                  <a:pt x="196" y="180"/>
                </a:lnTo>
                <a:lnTo>
                  <a:pt x="196" y="180"/>
                </a:lnTo>
                <a:lnTo>
                  <a:pt x="195" y="180"/>
                </a:lnTo>
                <a:lnTo>
                  <a:pt x="194" y="179"/>
                </a:lnTo>
                <a:lnTo>
                  <a:pt x="194" y="179"/>
                </a:lnTo>
                <a:lnTo>
                  <a:pt x="194" y="177"/>
                </a:lnTo>
                <a:lnTo>
                  <a:pt x="194" y="177"/>
                </a:lnTo>
                <a:lnTo>
                  <a:pt x="191" y="171"/>
                </a:lnTo>
                <a:lnTo>
                  <a:pt x="191" y="171"/>
                </a:lnTo>
                <a:lnTo>
                  <a:pt x="191" y="170"/>
                </a:lnTo>
                <a:lnTo>
                  <a:pt x="191" y="170"/>
                </a:lnTo>
                <a:lnTo>
                  <a:pt x="191" y="171"/>
                </a:lnTo>
                <a:lnTo>
                  <a:pt x="191" y="171"/>
                </a:lnTo>
                <a:lnTo>
                  <a:pt x="192" y="183"/>
                </a:lnTo>
                <a:lnTo>
                  <a:pt x="192" y="183"/>
                </a:lnTo>
                <a:lnTo>
                  <a:pt x="192" y="184"/>
                </a:lnTo>
                <a:lnTo>
                  <a:pt x="192" y="187"/>
                </a:lnTo>
                <a:lnTo>
                  <a:pt x="192" y="187"/>
                </a:lnTo>
                <a:lnTo>
                  <a:pt x="194" y="187"/>
                </a:lnTo>
                <a:lnTo>
                  <a:pt x="194" y="187"/>
                </a:lnTo>
                <a:lnTo>
                  <a:pt x="201" y="187"/>
                </a:lnTo>
                <a:lnTo>
                  <a:pt x="201" y="187"/>
                </a:lnTo>
                <a:lnTo>
                  <a:pt x="205" y="189"/>
                </a:lnTo>
                <a:lnTo>
                  <a:pt x="211" y="191"/>
                </a:lnTo>
                <a:lnTo>
                  <a:pt x="211" y="191"/>
                </a:lnTo>
                <a:lnTo>
                  <a:pt x="218" y="197"/>
                </a:lnTo>
                <a:lnTo>
                  <a:pt x="218" y="197"/>
                </a:lnTo>
                <a:lnTo>
                  <a:pt x="218" y="198"/>
                </a:lnTo>
                <a:lnTo>
                  <a:pt x="218" y="198"/>
                </a:lnTo>
                <a:lnTo>
                  <a:pt x="219" y="196"/>
                </a:lnTo>
                <a:lnTo>
                  <a:pt x="219" y="196"/>
                </a:lnTo>
                <a:lnTo>
                  <a:pt x="218" y="196"/>
                </a:lnTo>
                <a:lnTo>
                  <a:pt x="218" y="196"/>
                </a:lnTo>
                <a:lnTo>
                  <a:pt x="216" y="196"/>
                </a:lnTo>
                <a:lnTo>
                  <a:pt x="216" y="193"/>
                </a:lnTo>
                <a:lnTo>
                  <a:pt x="216" y="193"/>
                </a:lnTo>
                <a:lnTo>
                  <a:pt x="216" y="191"/>
                </a:lnTo>
                <a:lnTo>
                  <a:pt x="216" y="191"/>
                </a:lnTo>
                <a:lnTo>
                  <a:pt x="216" y="190"/>
                </a:lnTo>
                <a:lnTo>
                  <a:pt x="216" y="190"/>
                </a:lnTo>
                <a:lnTo>
                  <a:pt x="212" y="191"/>
                </a:lnTo>
                <a:lnTo>
                  <a:pt x="212" y="191"/>
                </a:lnTo>
                <a:lnTo>
                  <a:pt x="211" y="190"/>
                </a:lnTo>
                <a:lnTo>
                  <a:pt x="211" y="190"/>
                </a:lnTo>
                <a:lnTo>
                  <a:pt x="211" y="189"/>
                </a:lnTo>
                <a:lnTo>
                  <a:pt x="211" y="189"/>
                </a:lnTo>
                <a:lnTo>
                  <a:pt x="212" y="189"/>
                </a:lnTo>
                <a:lnTo>
                  <a:pt x="212" y="189"/>
                </a:lnTo>
                <a:lnTo>
                  <a:pt x="213" y="189"/>
                </a:lnTo>
                <a:lnTo>
                  <a:pt x="216" y="189"/>
                </a:lnTo>
                <a:lnTo>
                  <a:pt x="216" y="189"/>
                </a:lnTo>
                <a:lnTo>
                  <a:pt x="216" y="181"/>
                </a:lnTo>
                <a:lnTo>
                  <a:pt x="216" y="181"/>
                </a:lnTo>
                <a:lnTo>
                  <a:pt x="216" y="181"/>
                </a:lnTo>
                <a:lnTo>
                  <a:pt x="216" y="181"/>
                </a:lnTo>
                <a:lnTo>
                  <a:pt x="209" y="186"/>
                </a:lnTo>
                <a:lnTo>
                  <a:pt x="209" y="186"/>
                </a:lnTo>
                <a:lnTo>
                  <a:pt x="208" y="186"/>
                </a:lnTo>
                <a:lnTo>
                  <a:pt x="208" y="184"/>
                </a:lnTo>
                <a:lnTo>
                  <a:pt x="208" y="184"/>
                </a:lnTo>
                <a:lnTo>
                  <a:pt x="208" y="183"/>
                </a:lnTo>
                <a:lnTo>
                  <a:pt x="208" y="183"/>
                </a:lnTo>
                <a:lnTo>
                  <a:pt x="209" y="183"/>
                </a:lnTo>
                <a:lnTo>
                  <a:pt x="209" y="183"/>
                </a:lnTo>
                <a:lnTo>
                  <a:pt x="211" y="183"/>
                </a:lnTo>
                <a:lnTo>
                  <a:pt x="212" y="181"/>
                </a:lnTo>
                <a:lnTo>
                  <a:pt x="212" y="181"/>
                </a:lnTo>
                <a:lnTo>
                  <a:pt x="211" y="181"/>
                </a:lnTo>
                <a:lnTo>
                  <a:pt x="211" y="181"/>
                </a:lnTo>
                <a:lnTo>
                  <a:pt x="209" y="181"/>
                </a:lnTo>
                <a:lnTo>
                  <a:pt x="209" y="180"/>
                </a:lnTo>
                <a:lnTo>
                  <a:pt x="209" y="180"/>
                </a:lnTo>
                <a:lnTo>
                  <a:pt x="211" y="179"/>
                </a:lnTo>
                <a:lnTo>
                  <a:pt x="211" y="179"/>
                </a:lnTo>
                <a:lnTo>
                  <a:pt x="215" y="174"/>
                </a:lnTo>
                <a:lnTo>
                  <a:pt x="215" y="174"/>
                </a:lnTo>
                <a:lnTo>
                  <a:pt x="215" y="173"/>
                </a:lnTo>
                <a:lnTo>
                  <a:pt x="215" y="173"/>
                </a:lnTo>
                <a:close/>
                <a:moveTo>
                  <a:pt x="33" y="285"/>
                </a:moveTo>
                <a:lnTo>
                  <a:pt x="33" y="285"/>
                </a:lnTo>
                <a:lnTo>
                  <a:pt x="32" y="287"/>
                </a:lnTo>
                <a:lnTo>
                  <a:pt x="32" y="287"/>
                </a:lnTo>
                <a:lnTo>
                  <a:pt x="27" y="295"/>
                </a:lnTo>
                <a:lnTo>
                  <a:pt x="27" y="295"/>
                </a:lnTo>
                <a:lnTo>
                  <a:pt x="24" y="301"/>
                </a:lnTo>
                <a:lnTo>
                  <a:pt x="24" y="301"/>
                </a:lnTo>
                <a:lnTo>
                  <a:pt x="24" y="302"/>
                </a:lnTo>
                <a:lnTo>
                  <a:pt x="24" y="305"/>
                </a:lnTo>
                <a:lnTo>
                  <a:pt x="24" y="305"/>
                </a:lnTo>
                <a:lnTo>
                  <a:pt x="30" y="316"/>
                </a:lnTo>
                <a:lnTo>
                  <a:pt x="30" y="316"/>
                </a:lnTo>
                <a:lnTo>
                  <a:pt x="30" y="318"/>
                </a:lnTo>
                <a:lnTo>
                  <a:pt x="30" y="318"/>
                </a:lnTo>
                <a:lnTo>
                  <a:pt x="32" y="318"/>
                </a:lnTo>
                <a:lnTo>
                  <a:pt x="32" y="318"/>
                </a:lnTo>
                <a:lnTo>
                  <a:pt x="32" y="316"/>
                </a:lnTo>
                <a:lnTo>
                  <a:pt x="32" y="315"/>
                </a:lnTo>
                <a:lnTo>
                  <a:pt x="32" y="315"/>
                </a:lnTo>
                <a:lnTo>
                  <a:pt x="29" y="308"/>
                </a:lnTo>
                <a:lnTo>
                  <a:pt x="29" y="308"/>
                </a:lnTo>
                <a:lnTo>
                  <a:pt x="29" y="308"/>
                </a:lnTo>
                <a:lnTo>
                  <a:pt x="29" y="308"/>
                </a:lnTo>
                <a:lnTo>
                  <a:pt x="29" y="305"/>
                </a:lnTo>
                <a:lnTo>
                  <a:pt x="29" y="305"/>
                </a:lnTo>
                <a:lnTo>
                  <a:pt x="32" y="306"/>
                </a:lnTo>
                <a:lnTo>
                  <a:pt x="32" y="306"/>
                </a:lnTo>
                <a:lnTo>
                  <a:pt x="32" y="308"/>
                </a:lnTo>
                <a:lnTo>
                  <a:pt x="32" y="308"/>
                </a:lnTo>
                <a:lnTo>
                  <a:pt x="34" y="314"/>
                </a:lnTo>
                <a:lnTo>
                  <a:pt x="34" y="314"/>
                </a:lnTo>
                <a:lnTo>
                  <a:pt x="36" y="312"/>
                </a:lnTo>
                <a:lnTo>
                  <a:pt x="34" y="311"/>
                </a:lnTo>
                <a:lnTo>
                  <a:pt x="34" y="311"/>
                </a:lnTo>
                <a:lnTo>
                  <a:pt x="33" y="305"/>
                </a:lnTo>
                <a:lnTo>
                  <a:pt x="33" y="305"/>
                </a:lnTo>
                <a:lnTo>
                  <a:pt x="33" y="304"/>
                </a:lnTo>
                <a:lnTo>
                  <a:pt x="33" y="304"/>
                </a:lnTo>
                <a:lnTo>
                  <a:pt x="33" y="302"/>
                </a:lnTo>
                <a:lnTo>
                  <a:pt x="33" y="302"/>
                </a:lnTo>
                <a:lnTo>
                  <a:pt x="34" y="302"/>
                </a:lnTo>
                <a:lnTo>
                  <a:pt x="34" y="302"/>
                </a:lnTo>
                <a:lnTo>
                  <a:pt x="36" y="304"/>
                </a:lnTo>
                <a:lnTo>
                  <a:pt x="36" y="304"/>
                </a:lnTo>
                <a:lnTo>
                  <a:pt x="39" y="311"/>
                </a:lnTo>
                <a:lnTo>
                  <a:pt x="39" y="311"/>
                </a:lnTo>
                <a:lnTo>
                  <a:pt x="40" y="311"/>
                </a:lnTo>
                <a:lnTo>
                  <a:pt x="40" y="311"/>
                </a:lnTo>
                <a:lnTo>
                  <a:pt x="37" y="301"/>
                </a:lnTo>
                <a:lnTo>
                  <a:pt x="37" y="301"/>
                </a:lnTo>
                <a:lnTo>
                  <a:pt x="37" y="297"/>
                </a:lnTo>
                <a:lnTo>
                  <a:pt x="37" y="297"/>
                </a:lnTo>
                <a:lnTo>
                  <a:pt x="37" y="295"/>
                </a:lnTo>
                <a:lnTo>
                  <a:pt x="37" y="295"/>
                </a:lnTo>
                <a:lnTo>
                  <a:pt x="39" y="297"/>
                </a:lnTo>
                <a:lnTo>
                  <a:pt x="39" y="297"/>
                </a:lnTo>
                <a:lnTo>
                  <a:pt x="40" y="298"/>
                </a:lnTo>
                <a:lnTo>
                  <a:pt x="40" y="298"/>
                </a:lnTo>
                <a:lnTo>
                  <a:pt x="43" y="305"/>
                </a:lnTo>
                <a:lnTo>
                  <a:pt x="43" y="305"/>
                </a:lnTo>
                <a:lnTo>
                  <a:pt x="44" y="306"/>
                </a:lnTo>
                <a:lnTo>
                  <a:pt x="44" y="306"/>
                </a:lnTo>
                <a:lnTo>
                  <a:pt x="44" y="305"/>
                </a:lnTo>
                <a:lnTo>
                  <a:pt x="44" y="305"/>
                </a:lnTo>
                <a:lnTo>
                  <a:pt x="41" y="292"/>
                </a:lnTo>
                <a:lnTo>
                  <a:pt x="41" y="292"/>
                </a:lnTo>
                <a:lnTo>
                  <a:pt x="41" y="292"/>
                </a:lnTo>
                <a:lnTo>
                  <a:pt x="41" y="292"/>
                </a:lnTo>
                <a:lnTo>
                  <a:pt x="36" y="291"/>
                </a:lnTo>
                <a:lnTo>
                  <a:pt x="36" y="291"/>
                </a:lnTo>
                <a:lnTo>
                  <a:pt x="34" y="289"/>
                </a:lnTo>
                <a:lnTo>
                  <a:pt x="33" y="287"/>
                </a:lnTo>
                <a:lnTo>
                  <a:pt x="33" y="287"/>
                </a:lnTo>
                <a:lnTo>
                  <a:pt x="33" y="285"/>
                </a:lnTo>
                <a:lnTo>
                  <a:pt x="33" y="285"/>
                </a:lnTo>
                <a:close/>
                <a:moveTo>
                  <a:pt x="120" y="79"/>
                </a:moveTo>
                <a:lnTo>
                  <a:pt x="120" y="79"/>
                </a:lnTo>
                <a:lnTo>
                  <a:pt x="121" y="79"/>
                </a:lnTo>
                <a:lnTo>
                  <a:pt x="121" y="79"/>
                </a:lnTo>
                <a:lnTo>
                  <a:pt x="121" y="79"/>
                </a:lnTo>
                <a:lnTo>
                  <a:pt x="121" y="79"/>
                </a:lnTo>
                <a:lnTo>
                  <a:pt x="122" y="73"/>
                </a:lnTo>
                <a:lnTo>
                  <a:pt x="122" y="73"/>
                </a:lnTo>
                <a:lnTo>
                  <a:pt x="127" y="58"/>
                </a:lnTo>
                <a:lnTo>
                  <a:pt x="127" y="58"/>
                </a:lnTo>
                <a:lnTo>
                  <a:pt x="128" y="55"/>
                </a:lnTo>
                <a:lnTo>
                  <a:pt x="128" y="55"/>
                </a:lnTo>
                <a:lnTo>
                  <a:pt x="128" y="55"/>
                </a:lnTo>
                <a:lnTo>
                  <a:pt x="130" y="54"/>
                </a:lnTo>
                <a:lnTo>
                  <a:pt x="130" y="54"/>
                </a:lnTo>
                <a:lnTo>
                  <a:pt x="131" y="55"/>
                </a:lnTo>
                <a:lnTo>
                  <a:pt x="131" y="56"/>
                </a:lnTo>
                <a:lnTo>
                  <a:pt x="131" y="56"/>
                </a:lnTo>
                <a:lnTo>
                  <a:pt x="132" y="58"/>
                </a:lnTo>
                <a:lnTo>
                  <a:pt x="132" y="58"/>
                </a:lnTo>
                <a:lnTo>
                  <a:pt x="134" y="72"/>
                </a:lnTo>
                <a:lnTo>
                  <a:pt x="134" y="72"/>
                </a:lnTo>
                <a:lnTo>
                  <a:pt x="134" y="73"/>
                </a:lnTo>
                <a:lnTo>
                  <a:pt x="134" y="73"/>
                </a:lnTo>
                <a:lnTo>
                  <a:pt x="134" y="73"/>
                </a:lnTo>
                <a:lnTo>
                  <a:pt x="134" y="73"/>
                </a:lnTo>
                <a:lnTo>
                  <a:pt x="134" y="72"/>
                </a:lnTo>
                <a:lnTo>
                  <a:pt x="134" y="72"/>
                </a:lnTo>
                <a:lnTo>
                  <a:pt x="142" y="49"/>
                </a:lnTo>
                <a:lnTo>
                  <a:pt x="142" y="49"/>
                </a:lnTo>
                <a:lnTo>
                  <a:pt x="142" y="48"/>
                </a:lnTo>
                <a:lnTo>
                  <a:pt x="142" y="48"/>
                </a:lnTo>
                <a:lnTo>
                  <a:pt x="128" y="54"/>
                </a:lnTo>
                <a:lnTo>
                  <a:pt x="115" y="59"/>
                </a:lnTo>
                <a:lnTo>
                  <a:pt x="115" y="59"/>
                </a:lnTo>
                <a:lnTo>
                  <a:pt x="118" y="69"/>
                </a:lnTo>
                <a:lnTo>
                  <a:pt x="120" y="79"/>
                </a:lnTo>
                <a:lnTo>
                  <a:pt x="120" y="79"/>
                </a:lnTo>
                <a:close/>
                <a:moveTo>
                  <a:pt x="56" y="127"/>
                </a:moveTo>
                <a:lnTo>
                  <a:pt x="56" y="127"/>
                </a:lnTo>
                <a:lnTo>
                  <a:pt x="56" y="127"/>
                </a:lnTo>
                <a:lnTo>
                  <a:pt x="56" y="127"/>
                </a:lnTo>
                <a:lnTo>
                  <a:pt x="56" y="127"/>
                </a:lnTo>
                <a:lnTo>
                  <a:pt x="56" y="127"/>
                </a:lnTo>
                <a:lnTo>
                  <a:pt x="56" y="119"/>
                </a:lnTo>
                <a:lnTo>
                  <a:pt x="56" y="119"/>
                </a:lnTo>
                <a:lnTo>
                  <a:pt x="57" y="106"/>
                </a:lnTo>
                <a:lnTo>
                  <a:pt x="57" y="106"/>
                </a:lnTo>
                <a:lnTo>
                  <a:pt x="59" y="102"/>
                </a:lnTo>
                <a:lnTo>
                  <a:pt x="59" y="102"/>
                </a:lnTo>
                <a:lnTo>
                  <a:pt x="59" y="100"/>
                </a:lnTo>
                <a:lnTo>
                  <a:pt x="60" y="100"/>
                </a:lnTo>
                <a:lnTo>
                  <a:pt x="60" y="100"/>
                </a:lnTo>
                <a:lnTo>
                  <a:pt x="61" y="100"/>
                </a:lnTo>
                <a:lnTo>
                  <a:pt x="61" y="102"/>
                </a:lnTo>
                <a:lnTo>
                  <a:pt x="61" y="102"/>
                </a:lnTo>
                <a:lnTo>
                  <a:pt x="63" y="105"/>
                </a:lnTo>
                <a:lnTo>
                  <a:pt x="63" y="105"/>
                </a:lnTo>
                <a:lnTo>
                  <a:pt x="64" y="116"/>
                </a:lnTo>
                <a:lnTo>
                  <a:pt x="64" y="116"/>
                </a:lnTo>
                <a:lnTo>
                  <a:pt x="66" y="117"/>
                </a:lnTo>
                <a:lnTo>
                  <a:pt x="66" y="117"/>
                </a:lnTo>
                <a:lnTo>
                  <a:pt x="67" y="92"/>
                </a:lnTo>
                <a:lnTo>
                  <a:pt x="67" y="92"/>
                </a:lnTo>
                <a:lnTo>
                  <a:pt x="54" y="103"/>
                </a:lnTo>
                <a:lnTo>
                  <a:pt x="44" y="115"/>
                </a:lnTo>
                <a:lnTo>
                  <a:pt x="44" y="115"/>
                </a:lnTo>
                <a:lnTo>
                  <a:pt x="46" y="119"/>
                </a:lnTo>
                <a:lnTo>
                  <a:pt x="46" y="119"/>
                </a:lnTo>
                <a:lnTo>
                  <a:pt x="47" y="129"/>
                </a:lnTo>
                <a:lnTo>
                  <a:pt x="47" y="129"/>
                </a:lnTo>
                <a:lnTo>
                  <a:pt x="49" y="130"/>
                </a:lnTo>
                <a:lnTo>
                  <a:pt x="49" y="130"/>
                </a:lnTo>
                <a:lnTo>
                  <a:pt x="49" y="126"/>
                </a:lnTo>
                <a:lnTo>
                  <a:pt x="49" y="126"/>
                </a:lnTo>
                <a:lnTo>
                  <a:pt x="49" y="113"/>
                </a:lnTo>
                <a:lnTo>
                  <a:pt x="49" y="113"/>
                </a:lnTo>
                <a:lnTo>
                  <a:pt x="50" y="110"/>
                </a:lnTo>
                <a:lnTo>
                  <a:pt x="50" y="110"/>
                </a:lnTo>
                <a:lnTo>
                  <a:pt x="51" y="110"/>
                </a:lnTo>
                <a:lnTo>
                  <a:pt x="51" y="110"/>
                </a:lnTo>
                <a:lnTo>
                  <a:pt x="51" y="110"/>
                </a:lnTo>
                <a:lnTo>
                  <a:pt x="51" y="110"/>
                </a:lnTo>
                <a:lnTo>
                  <a:pt x="53" y="112"/>
                </a:lnTo>
                <a:lnTo>
                  <a:pt x="53" y="112"/>
                </a:lnTo>
                <a:lnTo>
                  <a:pt x="54" y="119"/>
                </a:lnTo>
                <a:lnTo>
                  <a:pt x="54" y="119"/>
                </a:lnTo>
                <a:lnTo>
                  <a:pt x="56" y="127"/>
                </a:lnTo>
                <a:lnTo>
                  <a:pt x="56" y="127"/>
                </a:lnTo>
                <a:close/>
                <a:moveTo>
                  <a:pt x="19" y="306"/>
                </a:moveTo>
                <a:lnTo>
                  <a:pt x="19" y="306"/>
                </a:lnTo>
                <a:lnTo>
                  <a:pt x="19" y="306"/>
                </a:lnTo>
                <a:lnTo>
                  <a:pt x="19" y="306"/>
                </a:lnTo>
                <a:lnTo>
                  <a:pt x="17" y="309"/>
                </a:lnTo>
                <a:lnTo>
                  <a:pt x="17" y="309"/>
                </a:lnTo>
                <a:lnTo>
                  <a:pt x="16" y="321"/>
                </a:lnTo>
                <a:lnTo>
                  <a:pt x="14" y="332"/>
                </a:lnTo>
                <a:lnTo>
                  <a:pt x="14" y="332"/>
                </a:lnTo>
                <a:lnTo>
                  <a:pt x="14" y="335"/>
                </a:lnTo>
                <a:lnTo>
                  <a:pt x="14" y="335"/>
                </a:lnTo>
                <a:lnTo>
                  <a:pt x="17" y="348"/>
                </a:lnTo>
                <a:lnTo>
                  <a:pt x="17" y="348"/>
                </a:lnTo>
                <a:lnTo>
                  <a:pt x="20" y="355"/>
                </a:lnTo>
                <a:lnTo>
                  <a:pt x="23" y="360"/>
                </a:lnTo>
                <a:lnTo>
                  <a:pt x="26" y="366"/>
                </a:lnTo>
                <a:lnTo>
                  <a:pt x="32" y="372"/>
                </a:lnTo>
                <a:lnTo>
                  <a:pt x="32" y="372"/>
                </a:lnTo>
                <a:lnTo>
                  <a:pt x="37" y="376"/>
                </a:lnTo>
                <a:lnTo>
                  <a:pt x="44" y="379"/>
                </a:lnTo>
                <a:lnTo>
                  <a:pt x="44" y="379"/>
                </a:lnTo>
                <a:lnTo>
                  <a:pt x="46" y="380"/>
                </a:lnTo>
                <a:lnTo>
                  <a:pt x="46" y="380"/>
                </a:lnTo>
                <a:lnTo>
                  <a:pt x="40" y="375"/>
                </a:lnTo>
                <a:lnTo>
                  <a:pt x="40" y="375"/>
                </a:lnTo>
                <a:lnTo>
                  <a:pt x="36" y="372"/>
                </a:lnTo>
                <a:lnTo>
                  <a:pt x="36" y="372"/>
                </a:lnTo>
                <a:lnTo>
                  <a:pt x="29" y="363"/>
                </a:lnTo>
                <a:lnTo>
                  <a:pt x="29" y="363"/>
                </a:lnTo>
                <a:lnTo>
                  <a:pt x="24" y="355"/>
                </a:lnTo>
                <a:lnTo>
                  <a:pt x="24" y="355"/>
                </a:lnTo>
                <a:lnTo>
                  <a:pt x="22" y="351"/>
                </a:lnTo>
                <a:lnTo>
                  <a:pt x="22" y="351"/>
                </a:lnTo>
                <a:lnTo>
                  <a:pt x="19" y="343"/>
                </a:lnTo>
                <a:lnTo>
                  <a:pt x="19" y="343"/>
                </a:lnTo>
                <a:lnTo>
                  <a:pt x="17" y="335"/>
                </a:lnTo>
                <a:lnTo>
                  <a:pt x="17" y="335"/>
                </a:lnTo>
                <a:lnTo>
                  <a:pt x="16" y="335"/>
                </a:lnTo>
                <a:lnTo>
                  <a:pt x="16" y="333"/>
                </a:lnTo>
                <a:lnTo>
                  <a:pt x="16" y="333"/>
                </a:lnTo>
                <a:lnTo>
                  <a:pt x="16" y="332"/>
                </a:lnTo>
                <a:lnTo>
                  <a:pt x="17" y="332"/>
                </a:lnTo>
                <a:lnTo>
                  <a:pt x="17" y="332"/>
                </a:lnTo>
                <a:lnTo>
                  <a:pt x="17" y="322"/>
                </a:lnTo>
                <a:lnTo>
                  <a:pt x="17" y="322"/>
                </a:lnTo>
                <a:lnTo>
                  <a:pt x="17" y="311"/>
                </a:lnTo>
                <a:lnTo>
                  <a:pt x="17" y="311"/>
                </a:lnTo>
                <a:lnTo>
                  <a:pt x="19" y="306"/>
                </a:lnTo>
                <a:lnTo>
                  <a:pt x="19" y="306"/>
                </a:lnTo>
                <a:close/>
                <a:moveTo>
                  <a:pt x="53" y="343"/>
                </a:moveTo>
                <a:lnTo>
                  <a:pt x="53" y="343"/>
                </a:lnTo>
                <a:lnTo>
                  <a:pt x="49" y="339"/>
                </a:lnTo>
                <a:lnTo>
                  <a:pt x="49" y="339"/>
                </a:lnTo>
                <a:lnTo>
                  <a:pt x="46" y="342"/>
                </a:lnTo>
                <a:lnTo>
                  <a:pt x="46" y="342"/>
                </a:lnTo>
                <a:lnTo>
                  <a:pt x="36" y="355"/>
                </a:lnTo>
                <a:lnTo>
                  <a:pt x="36" y="355"/>
                </a:lnTo>
                <a:lnTo>
                  <a:pt x="33" y="359"/>
                </a:lnTo>
                <a:lnTo>
                  <a:pt x="33" y="359"/>
                </a:lnTo>
                <a:lnTo>
                  <a:pt x="33" y="360"/>
                </a:lnTo>
                <a:lnTo>
                  <a:pt x="33" y="360"/>
                </a:lnTo>
                <a:lnTo>
                  <a:pt x="37" y="365"/>
                </a:lnTo>
                <a:lnTo>
                  <a:pt x="37" y="365"/>
                </a:lnTo>
                <a:lnTo>
                  <a:pt x="39" y="365"/>
                </a:lnTo>
                <a:lnTo>
                  <a:pt x="39" y="365"/>
                </a:lnTo>
                <a:lnTo>
                  <a:pt x="49" y="349"/>
                </a:lnTo>
                <a:lnTo>
                  <a:pt x="49" y="349"/>
                </a:lnTo>
                <a:lnTo>
                  <a:pt x="49" y="349"/>
                </a:lnTo>
                <a:lnTo>
                  <a:pt x="49" y="349"/>
                </a:lnTo>
                <a:lnTo>
                  <a:pt x="49" y="348"/>
                </a:lnTo>
                <a:lnTo>
                  <a:pt x="49" y="346"/>
                </a:lnTo>
                <a:lnTo>
                  <a:pt x="49" y="346"/>
                </a:lnTo>
                <a:lnTo>
                  <a:pt x="51" y="346"/>
                </a:lnTo>
                <a:lnTo>
                  <a:pt x="51" y="345"/>
                </a:lnTo>
                <a:lnTo>
                  <a:pt x="51" y="345"/>
                </a:lnTo>
                <a:lnTo>
                  <a:pt x="53" y="343"/>
                </a:lnTo>
                <a:lnTo>
                  <a:pt x="53" y="343"/>
                </a:lnTo>
                <a:close/>
                <a:moveTo>
                  <a:pt x="225" y="29"/>
                </a:moveTo>
                <a:lnTo>
                  <a:pt x="225" y="29"/>
                </a:lnTo>
                <a:lnTo>
                  <a:pt x="226" y="29"/>
                </a:lnTo>
                <a:lnTo>
                  <a:pt x="226" y="29"/>
                </a:lnTo>
                <a:lnTo>
                  <a:pt x="230" y="27"/>
                </a:lnTo>
                <a:lnTo>
                  <a:pt x="230" y="27"/>
                </a:lnTo>
                <a:lnTo>
                  <a:pt x="236" y="22"/>
                </a:lnTo>
                <a:lnTo>
                  <a:pt x="239" y="19"/>
                </a:lnTo>
                <a:lnTo>
                  <a:pt x="239" y="19"/>
                </a:lnTo>
                <a:lnTo>
                  <a:pt x="242" y="17"/>
                </a:lnTo>
                <a:lnTo>
                  <a:pt x="243" y="12"/>
                </a:lnTo>
                <a:lnTo>
                  <a:pt x="243" y="12"/>
                </a:lnTo>
                <a:lnTo>
                  <a:pt x="243" y="9"/>
                </a:lnTo>
                <a:lnTo>
                  <a:pt x="243" y="7"/>
                </a:lnTo>
                <a:lnTo>
                  <a:pt x="243" y="7"/>
                </a:lnTo>
                <a:lnTo>
                  <a:pt x="242" y="5"/>
                </a:lnTo>
                <a:lnTo>
                  <a:pt x="240" y="7"/>
                </a:lnTo>
                <a:lnTo>
                  <a:pt x="240" y="7"/>
                </a:lnTo>
                <a:lnTo>
                  <a:pt x="236" y="8"/>
                </a:lnTo>
                <a:lnTo>
                  <a:pt x="236" y="8"/>
                </a:lnTo>
                <a:lnTo>
                  <a:pt x="232" y="12"/>
                </a:lnTo>
                <a:lnTo>
                  <a:pt x="229" y="18"/>
                </a:lnTo>
                <a:lnTo>
                  <a:pt x="229" y="18"/>
                </a:lnTo>
                <a:lnTo>
                  <a:pt x="226" y="25"/>
                </a:lnTo>
                <a:lnTo>
                  <a:pt x="226" y="25"/>
                </a:lnTo>
                <a:lnTo>
                  <a:pt x="225" y="29"/>
                </a:lnTo>
                <a:lnTo>
                  <a:pt x="225" y="29"/>
                </a:lnTo>
                <a:close/>
                <a:moveTo>
                  <a:pt x="30" y="358"/>
                </a:moveTo>
                <a:lnTo>
                  <a:pt x="30" y="358"/>
                </a:lnTo>
                <a:lnTo>
                  <a:pt x="34" y="355"/>
                </a:lnTo>
                <a:lnTo>
                  <a:pt x="34" y="355"/>
                </a:lnTo>
                <a:lnTo>
                  <a:pt x="44" y="342"/>
                </a:lnTo>
                <a:lnTo>
                  <a:pt x="44" y="342"/>
                </a:lnTo>
                <a:lnTo>
                  <a:pt x="47" y="338"/>
                </a:lnTo>
                <a:lnTo>
                  <a:pt x="47" y="338"/>
                </a:lnTo>
                <a:lnTo>
                  <a:pt x="47" y="336"/>
                </a:lnTo>
                <a:lnTo>
                  <a:pt x="47" y="336"/>
                </a:lnTo>
                <a:lnTo>
                  <a:pt x="46" y="332"/>
                </a:lnTo>
                <a:lnTo>
                  <a:pt x="46" y="332"/>
                </a:lnTo>
                <a:lnTo>
                  <a:pt x="43" y="332"/>
                </a:lnTo>
                <a:lnTo>
                  <a:pt x="43" y="332"/>
                </a:lnTo>
                <a:lnTo>
                  <a:pt x="43" y="332"/>
                </a:lnTo>
                <a:lnTo>
                  <a:pt x="43" y="332"/>
                </a:lnTo>
                <a:lnTo>
                  <a:pt x="40" y="335"/>
                </a:lnTo>
                <a:lnTo>
                  <a:pt x="40" y="335"/>
                </a:lnTo>
                <a:lnTo>
                  <a:pt x="34" y="342"/>
                </a:lnTo>
                <a:lnTo>
                  <a:pt x="30" y="351"/>
                </a:lnTo>
                <a:lnTo>
                  <a:pt x="30" y="351"/>
                </a:lnTo>
                <a:lnTo>
                  <a:pt x="29" y="352"/>
                </a:lnTo>
                <a:lnTo>
                  <a:pt x="29" y="355"/>
                </a:lnTo>
                <a:lnTo>
                  <a:pt x="29" y="355"/>
                </a:lnTo>
                <a:lnTo>
                  <a:pt x="30" y="358"/>
                </a:lnTo>
                <a:lnTo>
                  <a:pt x="30" y="358"/>
                </a:lnTo>
                <a:close/>
                <a:moveTo>
                  <a:pt x="232" y="58"/>
                </a:moveTo>
                <a:lnTo>
                  <a:pt x="232" y="58"/>
                </a:lnTo>
                <a:lnTo>
                  <a:pt x="232" y="59"/>
                </a:lnTo>
                <a:lnTo>
                  <a:pt x="232" y="59"/>
                </a:lnTo>
                <a:lnTo>
                  <a:pt x="236" y="71"/>
                </a:lnTo>
                <a:lnTo>
                  <a:pt x="236" y="71"/>
                </a:lnTo>
                <a:lnTo>
                  <a:pt x="239" y="82"/>
                </a:lnTo>
                <a:lnTo>
                  <a:pt x="239" y="82"/>
                </a:lnTo>
                <a:lnTo>
                  <a:pt x="239" y="86"/>
                </a:lnTo>
                <a:lnTo>
                  <a:pt x="239" y="86"/>
                </a:lnTo>
                <a:lnTo>
                  <a:pt x="240" y="85"/>
                </a:lnTo>
                <a:lnTo>
                  <a:pt x="242" y="85"/>
                </a:lnTo>
                <a:lnTo>
                  <a:pt x="242" y="85"/>
                </a:lnTo>
                <a:lnTo>
                  <a:pt x="242" y="86"/>
                </a:lnTo>
                <a:lnTo>
                  <a:pt x="242" y="86"/>
                </a:lnTo>
                <a:lnTo>
                  <a:pt x="242" y="86"/>
                </a:lnTo>
                <a:lnTo>
                  <a:pt x="245" y="88"/>
                </a:lnTo>
                <a:lnTo>
                  <a:pt x="245" y="88"/>
                </a:lnTo>
                <a:lnTo>
                  <a:pt x="248" y="85"/>
                </a:lnTo>
                <a:lnTo>
                  <a:pt x="250" y="83"/>
                </a:lnTo>
                <a:lnTo>
                  <a:pt x="250" y="83"/>
                </a:lnTo>
                <a:lnTo>
                  <a:pt x="249" y="82"/>
                </a:lnTo>
                <a:lnTo>
                  <a:pt x="249" y="82"/>
                </a:lnTo>
                <a:lnTo>
                  <a:pt x="248" y="82"/>
                </a:lnTo>
                <a:lnTo>
                  <a:pt x="248" y="82"/>
                </a:lnTo>
                <a:lnTo>
                  <a:pt x="246" y="81"/>
                </a:lnTo>
                <a:lnTo>
                  <a:pt x="246" y="79"/>
                </a:lnTo>
                <a:lnTo>
                  <a:pt x="246" y="79"/>
                </a:lnTo>
                <a:lnTo>
                  <a:pt x="248" y="78"/>
                </a:lnTo>
                <a:lnTo>
                  <a:pt x="248" y="78"/>
                </a:lnTo>
                <a:lnTo>
                  <a:pt x="246" y="73"/>
                </a:lnTo>
                <a:lnTo>
                  <a:pt x="246" y="73"/>
                </a:lnTo>
                <a:lnTo>
                  <a:pt x="245" y="73"/>
                </a:lnTo>
                <a:lnTo>
                  <a:pt x="245" y="73"/>
                </a:lnTo>
                <a:lnTo>
                  <a:pt x="245" y="71"/>
                </a:lnTo>
                <a:lnTo>
                  <a:pt x="245" y="71"/>
                </a:lnTo>
                <a:lnTo>
                  <a:pt x="242" y="69"/>
                </a:lnTo>
                <a:lnTo>
                  <a:pt x="242" y="69"/>
                </a:lnTo>
                <a:lnTo>
                  <a:pt x="240" y="69"/>
                </a:lnTo>
                <a:lnTo>
                  <a:pt x="240" y="69"/>
                </a:lnTo>
                <a:lnTo>
                  <a:pt x="239" y="69"/>
                </a:lnTo>
                <a:lnTo>
                  <a:pt x="239" y="69"/>
                </a:lnTo>
                <a:lnTo>
                  <a:pt x="239" y="68"/>
                </a:lnTo>
                <a:lnTo>
                  <a:pt x="239" y="68"/>
                </a:lnTo>
                <a:lnTo>
                  <a:pt x="240" y="68"/>
                </a:lnTo>
                <a:lnTo>
                  <a:pt x="242" y="66"/>
                </a:lnTo>
                <a:lnTo>
                  <a:pt x="242" y="66"/>
                </a:lnTo>
                <a:lnTo>
                  <a:pt x="238" y="66"/>
                </a:lnTo>
                <a:lnTo>
                  <a:pt x="238" y="66"/>
                </a:lnTo>
                <a:lnTo>
                  <a:pt x="236" y="65"/>
                </a:lnTo>
                <a:lnTo>
                  <a:pt x="238" y="63"/>
                </a:lnTo>
                <a:lnTo>
                  <a:pt x="238" y="63"/>
                </a:lnTo>
                <a:lnTo>
                  <a:pt x="238" y="62"/>
                </a:lnTo>
                <a:lnTo>
                  <a:pt x="238" y="62"/>
                </a:lnTo>
                <a:lnTo>
                  <a:pt x="236" y="62"/>
                </a:lnTo>
                <a:lnTo>
                  <a:pt x="236" y="62"/>
                </a:lnTo>
                <a:lnTo>
                  <a:pt x="235" y="61"/>
                </a:lnTo>
                <a:lnTo>
                  <a:pt x="235" y="61"/>
                </a:lnTo>
                <a:lnTo>
                  <a:pt x="233" y="61"/>
                </a:lnTo>
                <a:lnTo>
                  <a:pt x="233" y="58"/>
                </a:lnTo>
                <a:lnTo>
                  <a:pt x="233" y="58"/>
                </a:lnTo>
                <a:lnTo>
                  <a:pt x="235" y="58"/>
                </a:lnTo>
                <a:lnTo>
                  <a:pt x="235" y="58"/>
                </a:lnTo>
                <a:lnTo>
                  <a:pt x="232" y="58"/>
                </a:lnTo>
                <a:lnTo>
                  <a:pt x="232" y="58"/>
                </a:lnTo>
                <a:close/>
                <a:moveTo>
                  <a:pt x="188" y="160"/>
                </a:moveTo>
                <a:lnTo>
                  <a:pt x="188" y="160"/>
                </a:lnTo>
                <a:lnTo>
                  <a:pt x="188" y="160"/>
                </a:lnTo>
                <a:lnTo>
                  <a:pt x="188" y="160"/>
                </a:lnTo>
                <a:lnTo>
                  <a:pt x="191" y="152"/>
                </a:lnTo>
                <a:lnTo>
                  <a:pt x="191" y="152"/>
                </a:lnTo>
                <a:lnTo>
                  <a:pt x="191" y="149"/>
                </a:lnTo>
                <a:lnTo>
                  <a:pt x="191" y="147"/>
                </a:lnTo>
                <a:lnTo>
                  <a:pt x="191" y="147"/>
                </a:lnTo>
                <a:lnTo>
                  <a:pt x="191" y="146"/>
                </a:lnTo>
                <a:lnTo>
                  <a:pt x="191" y="146"/>
                </a:lnTo>
                <a:lnTo>
                  <a:pt x="191" y="144"/>
                </a:lnTo>
                <a:lnTo>
                  <a:pt x="191" y="144"/>
                </a:lnTo>
                <a:lnTo>
                  <a:pt x="192" y="144"/>
                </a:lnTo>
                <a:lnTo>
                  <a:pt x="192" y="144"/>
                </a:lnTo>
                <a:lnTo>
                  <a:pt x="194" y="140"/>
                </a:lnTo>
                <a:lnTo>
                  <a:pt x="194" y="140"/>
                </a:lnTo>
                <a:lnTo>
                  <a:pt x="194" y="137"/>
                </a:lnTo>
                <a:lnTo>
                  <a:pt x="194" y="137"/>
                </a:lnTo>
                <a:lnTo>
                  <a:pt x="195" y="133"/>
                </a:lnTo>
                <a:lnTo>
                  <a:pt x="195" y="133"/>
                </a:lnTo>
                <a:lnTo>
                  <a:pt x="201" y="122"/>
                </a:lnTo>
                <a:lnTo>
                  <a:pt x="201" y="122"/>
                </a:lnTo>
                <a:lnTo>
                  <a:pt x="201" y="119"/>
                </a:lnTo>
                <a:lnTo>
                  <a:pt x="201" y="119"/>
                </a:lnTo>
                <a:lnTo>
                  <a:pt x="201" y="116"/>
                </a:lnTo>
                <a:lnTo>
                  <a:pt x="201" y="116"/>
                </a:lnTo>
                <a:lnTo>
                  <a:pt x="202" y="116"/>
                </a:lnTo>
                <a:lnTo>
                  <a:pt x="202" y="115"/>
                </a:lnTo>
                <a:lnTo>
                  <a:pt x="202" y="115"/>
                </a:lnTo>
                <a:lnTo>
                  <a:pt x="201" y="112"/>
                </a:lnTo>
                <a:lnTo>
                  <a:pt x="202" y="110"/>
                </a:lnTo>
                <a:lnTo>
                  <a:pt x="202" y="110"/>
                </a:lnTo>
                <a:lnTo>
                  <a:pt x="203" y="110"/>
                </a:lnTo>
                <a:lnTo>
                  <a:pt x="203" y="110"/>
                </a:lnTo>
                <a:lnTo>
                  <a:pt x="203" y="109"/>
                </a:lnTo>
                <a:lnTo>
                  <a:pt x="203" y="109"/>
                </a:lnTo>
                <a:lnTo>
                  <a:pt x="203" y="106"/>
                </a:lnTo>
                <a:lnTo>
                  <a:pt x="203" y="106"/>
                </a:lnTo>
                <a:lnTo>
                  <a:pt x="182" y="166"/>
                </a:lnTo>
                <a:lnTo>
                  <a:pt x="182" y="166"/>
                </a:lnTo>
                <a:lnTo>
                  <a:pt x="184" y="169"/>
                </a:lnTo>
                <a:lnTo>
                  <a:pt x="184" y="169"/>
                </a:lnTo>
                <a:lnTo>
                  <a:pt x="188" y="179"/>
                </a:lnTo>
                <a:lnTo>
                  <a:pt x="188" y="179"/>
                </a:lnTo>
                <a:lnTo>
                  <a:pt x="189" y="180"/>
                </a:lnTo>
                <a:lnTo>
                  <a:pt x="189" y="180"/>
                </a:lnTo>
                <a:lnTo>
                  <a:pt x="189" y="179"/>
                </a:lnTo>
                <a:lnTo>
                  <a:pt x="189" y="179"/>
                </a:lnTo>
                <a:lnTo>
                  <a:pt x="188" y="170"/>
                </a:lnTo>
                <a:lnTo>
                  <a:pt x="188" y="170"/>
                </a:lnTo>
                <a:lnTo>
                  <a:pt x="186" y="163"/>
                </a:lnTo>
                <a:lnTo>
                  <a:pt x="186" y="163"/>
                </a:lnTo>
                <a:lnTo>
                  <a:pt x="186" y="162"/>
                </a:lnTo>
                <a:lnTo>
                  <a:pt x="188" y="160"/>
                </a:lnTo>
                <a:lnTo>
                  <a:pt x="188" y="160"/>
                </a:lnTo>
                <a:close/>
                <a:moveTo>
                  <a:pt x="24" y="127"/>
                </a:moveTo>
                <a:lnTo>
                  <a:pt x="24" y="127"/>
                </a:lnTo>
                <a:lnTo>
                  <a:pt x="27" y="123"/>
                </a:lnTo>
                <a:lnTo>
                  <a:pt x="27" y="123"/>
                </a:lnTo>
                <a:lnTo>
                  <a:pt x="43" y="105"/>
                </a:lnTo>
                <a:lnTo>
                  <a:pt x="43" y="105"/>
                </a:lnTo>
                <a:lnTo>
                  <a:pt x="51" y="96"/>
                </a:lnTo>
                <a:lnTo>
                  <a:pt x="60" y="88"/>
                </a:lnTo>
                <a:lnTo>
                  <a:pt x="60" y="88"/>
                </a:lnTo>
                <a:lnTo>
                  <a:pt x="81" y="71"/>
                </a:lnTo>
                <a:lnTo>
                  <a:pt x="104" y="56"/>
                </a:lnTo>
                <a:lnTo>
                  <a:pt x="104" y="56"/>
                </a:lnTo>
                <a:lnTo>
                  <a:pt x="105" y="55"/>
                </a:lnTo>
                <a:lnTo>
                  <a:pt x="105" y="55"/>
                </a:lnTo>
                <a:lnTo>
                  <a:pt x="93" y="62"/>
                </a:lnTo>
                <a:lnTo>
                  <a:pt x="81" y="69"/>
                </a:lnTo>
                <a:lnTo>
                  <a:pt x="70" y="78"/>
                </a:lnTo>
                <a:lnTo>
                  <a:pt x="60" y="86"/>
                </a:lnTo>
                <a:lnTo>
                  <a:pt x="50" y="96"/>
                </a:lnTo>
                <a:lnTo>
                  <a:pt x="40" y="106"/>
                </a:lnTo>
                <a:lnTo>
                  <a:pt x="32" y="116"/>
                </a:lnTo>
                <a:lnTo>
                  <a:pt x="24" y="127"/>
                </a:lnTo>
                <a:lnTo>
                  <a:pt x="24" y="127"/>
                </a:lnTo>
                <a:close/>
                <a:moveTo>
                  <a:pt x="64" y="89"/>
                </a:moveTo>
                <a:lnTo>
                  <a:pt x="64" y="89"/>
                </a:lnTo>
                <a:lnTo>
                  <a:pt x="66" y="89"/>
                </a:lnTo>
                <a:lnTo>
                  <a:pt x="66" y="89"/>
                </a:lnTo>
                <a:lnTo>
                  <a:pt x="66" y="89"/>
                </a:lnTo>
                <a:lnTo>
                  <a:pt x="66" y="89"/>
                </a:lnTo>
                <a:lnTo>
                  <a:pt x="80" y="78"/>
                </a:lnTo>
                <a:lnTo>
                  <a:pt x="80" y="78"/>
                </a:lnTo>
                <a:lnTo>
                  <a:pt x="97" y="66"/>
                </a:lnTo>
                <a:lnTo>
                  <a:pt x="97" y="66"/>
                </a:lnTo>
                <a:lnTo>
                  <a:pt x="113" y="56"/>
                </a:lnTo>
                <a:lnTo>
                  <a:pt x="130" y="48"/>
                </a:lnTo>
                <a:lnTo>
                  <a:pt x="130" y="48"/>
                </a:lnTo>
                <a:lnTo>
                  <a:pt x="148" y="41"/>
                </a:lnTo>
                <a:lnTo>
                  <a:pt x="148" y="41"/>
                </a:lnTo>
                <a:lnTo>
                  <a:pt x="152" y="39"/>
                </a:lnTo>
                <a:lnTo>
                  <a:pt x="152" y="39"/>
                </a:lnTo>
                <a:lnTo>
                  <a:pt x="151" y="39"/>
                </a:lnTo>
                <a:lnTo>
                  <a:pt x="151" y="39"/>
                </a:lnTo>
                <a:lnTo>
                  <a:pt x="137" y="44"/>
                </a:lnTo>
                <a:lnTo>
                  <a:pt x="137" y="44"/>
                </a:lnTo>
                <a:lnTo>
                  <a:pt x="121" y="51"/>
                </a:lnTo>
                <a:lnTo>
                  <a:pt x="105" y="58"/>
                </a:lnTo>
                <a:lnTo>
                  <a:pt x="105" y="58"/>
                </a:lnTo>
                <a:lnTo>
                  <a:pt x="84" y="72"/>
                </a:lnTo>
                <a:lnTo>
                  <a:pt x="66" y="88"/>
                </a:lnTo>
                <a:lnTo>
                  <a:pt x="66" y="88"/>
                </a:lnTo>
                <a:lnTo>
                  <a:pt x="64" y="89"/>
                </a:lnTo>
                <a:lnTo>
                  <a:pt x="64" y="89"/>
                </a:lnTo>
                <a:close/>
                <a:moveTo>
                  <a:pt x="76" y="116"/>
                </a:moveTo>
                <a:lnTo>
                  <a:pt x="76" y="116"/>
                </a:lnTo>
                <a:lnTo>
                  <a:pt x="76" y="116"/>
                </a:lnTo>
                <a:lnTo>
                  <a:pt x="76" y="116"/>
                </a:lnTo>
                <a:lnTo>
                  <a:pt x="76" y="115"/>
                </a:lnTo>
                <a:lnTo>
                  <a:pt x="76" y="115"/>
                </a:lnTo>
                <a:lnTo>
                  <a:pt x="77" y="102"/>
                </a:lnTo>
                <a:lnTo>
                  <a:pt x="77" y="102"/>
                </a:lnTo>
                <a:lnTo>
                  <a:pt x="80" y="86"/>
                </a:lnTo>
                <a:lnTo>
                  <a:pt x="80" y="86"/>
                </a:lnTo>
                <a:lnTo>
                  <a:pt x="80" y="81"/>
                </a:lnTo>
                <a:lnTo>
                  <a:pt x="80" y="81"/>
                </a:lnTo>
                <a:lnTo>
                  <a:pt x="70" y="89"/>
                </a:lnTo>
                <a:lnTo>
                  <a:pt x="70" y="89"/>
                </a:lnTo>
                <a:lnTo>
                  <a:pt x="73" y="102"/>
                </a:lnTo>
                <a:lnTo>
                  <a:pt x="73" y="102"/>
                </a:lnTo>
                <a:lnTo>
                  <a:pt x="76" y="116"/>
                </a:lnTo>
                <a:lnTo>
                  <a:pt x="76" y="116"/>
                </a:lnTo>
                <a:close/>
                <a:moveTo>
                  <a:pt x="259" y="153"/>
                </a:moveTo>
                <a:lnTo>
                  <a:pt x="259" y="153"/>
                </a:lnTo>
                <a:lnTo>
                  <a:pt x="259" y="154"/>
                </a:lnTo>
                <a:lnTo>
                  <a:pt x="257" y="156"/>
                </a:lnTo>
                <a:lnTo>
                  <a:pt x="257" y="156"/>
                </a:lnTo>
                <a:lnTo>
                  <a:pt x="255" y="156"/>
                </a:lnTo>
                <a:lnTo>
                  <a:pt x="255" y="156"/>
                </a:lnTo>
                <a:lnTo>
                  <a:pt x="252" y="157"/>
                </a:lnTo>
                <a:lnTo>
                  <a:pt x="252" y="157"/>
                </a:lnTo>
                <a:lnTo>
                  <a:pt x="250" y="160"/>
                </a:lnTo>
                <a:lnTo>
                  <a:pt x="250" y="160"/>
                </a:lnTo>
                <a:lnTo>
                  <a:pt x="249" y="160"/>
                </a:lnTo>
                <a:lnTo>
                  <a:pt x="248" y="160"/>
                </a:lnTo>
                <a:lnTo>
                  <a:pt x="248" y="160"/>
                </a:lnTo>
                <a:lnTo>
                  <a:pt x="248" y="159"/>
                </a:lnTo>
                <a:lnTo>
                  <a:pt x="248" y="159"/>
                </a:lnTo>
                <a:lnTo>
                  <a:pt x="248" y="157"/>
                </a:lnTo>
                <a:lnTo>
                  <a:pt x="248" y="157"/>
                </a:lnTo>
                <a:lnTo>
                  <a:pt x="249" y="156"/>
                </a:lnTo>
                <a:lnTo>
                  <a:pt x="249" y="156"/>
                </a:lnTo>
                <a:lnTo>
                  <a:pt x="246" y="154"/>
                </a:lnTo>
                <a:lnTo>
                  <a:pt x="246" y="154"/>
                </a:lnTo>
                <a:lnTo>
                  <a:pt x="243" y="153"/>
                </a:lnTo>
                <a:lnTo>
                  <a:pt x="243" y="153"/>
                </a:lnTo>
                <a:lnTo>
                  <a:pt x="243" y="167"/>
                </a:lnTo>
                <a:lnTo>
                  <a:pt x="243" y="167"/>
                </a:lnTo>
                <a:lnTo>
                  <a:pt x="249" y="167"/>
                </a:lnTo>
                <a:lnTo>
                  <a:pt x="252" y="166"/>
                </a:lnTo>
                <a:lnTo>
                  <a:pt x="255" y="164"/>
                </a:lnTo>
                <a:lnTo>
                  <a:pt x="255" y="164"/>
                </a:lnTo>
                <a:lnTo>
                  <a:pt x="253" y="162"/>
                </a:lnTo>
                <a:lnTo>
                  <a:pt x="255" y="160"/>
                </a:lnTo>
                <a:lnTo>
                  <a:pt x="255" y="160"/>
                </a:lnTo>
                <a:lnTo>
                  <a:pt x="256" y="160"/>
                </a:lnTo>
                <a:lnTo>
                  <a:pt x="256" y="160"/>
                </a:lnTo>
                <a:lnTo>
                  <a:pt x="260" y="157"/>
                </a:lnTo>
                <a:lnTo>
                  <a:pt x="260" y="157"/>
                </a:lnTo>
                <a:lnTo>
                  <a:pt x="263" y="154"/>
                </a:lnTo>
                <a:lnTo>
                  <a:pt x="263" y="154"/>
                </a:lnTo>
                <a:lnTo>
                  <a:pt x="263" y="152"/>
                </a:lnTo>
                <a:lnTo>
                  <a:pt x="263" y="152"/>
                </a:lnTo>
                <a:lnTo>
                  <a:pt x="259" y="153"/>
                </a:lnTo>
                <a:lnTo>
                  <a:pt x="259" y="153"/>
                </a:lnTo>
                <a:close/>
                <a:moveTo>
                  <a:pt x="88" y="105"/>
                </a:moveTo>
                <a:lnTo>
                  <a:pt x="88" y="105"/>
                </a:lnTo>
                <a:lnTo>
                  <a:pt x="88" y="105"/>
                </a:lnTo>
                <a:lnTo>
                  <a:pt x="88" y="105"/>
                </a:lnTo>
                <a:lnTo>
                  <a:pt x="93" y="73"/>
                </a:lnTo>
                <a:lnTo>
                  <a:pt x="93" y="73"/>
                </a:lnTo>
                <a:lnTo>
                  <a:pt x="81" y="81"/>
                </a:lnTo>
                <a:lnTo>
                  <a:pt x="81" y="81"/>
                </a:lnTo>
                <a:lnTo>
                  <a:pt x="83" y="81"/>
                </a:lnTo>
                <a:lnTo>
                  <a:pt x="84" y="82"/>
                </a:lnTo>
                <a:lnTo>
                  <a:pt x="84" y="82"/>
                </a:lnTo>
                <a:lnTo>
                  <a:pt x="86" y="86"/>
                </a:lnTo>
                <a:lnTo>
                  <a:pt x="86" y="86"/>
                </a:lnTo>
                <a:lnTo>
                  <a:pt x="88" y="102"/>
                </a:lnTo>
                <a:lnTo>
                  <a:pt x="88" y="102"/>
                </a:lnTo>
                <a:lnTo>
                  <a:pt x="88" y="105"/>
                </a:lnTo>
                <a:lnTo>
                  <a:pt x="88" y="105"/>
                </a:lnTo>
                <a:close/>
                <a:moveTo>
                  <a:pt x="196" y="98"/>
                </a:moveTo>
                <a:lnTo>
                  <a:pt x="196" y="98"/>
                </a:lnTo>
                <a:lnTo>
                  <a:pt x="195" y="95"/>
                </a:lnTo>
                <a:lnTo>
                  <a:pt x="195" y="95"/>
                </a:lnTo>
                <a:lnTo>
                  <a:pt x="192" y="88"/>
                </a:lnTo>
                <a:lnTo>
                  <a:pt x="192" y="88"/>
                </a:lnTo>
                <a:lnTo>
                  <a:pt x="186" y="73"/>
                </a:lnTo>
                <a:lnTo>
                  <a:pt x="186" y="73"/>
                </a:lnTo>
                <a:lnTo>
                  <a:pt x="185" y="72"/>
                </a:lnTo>
                <a:lnTo>
                  <a:pt x="185" y="72"/>
                </a:lnTo>
                <a:lnTo>
                  <a:pt x="185" y="73"/>
                </a:lnTo>
                <a:lnTo>
                  <a:pt x="185" y="73"/>
                </a:lnTo>
                <a:lnTo>
                  <a:pt x="184" y="75"/>
                </a:lnTo>
                <a:lnTo>
                  <a:pt x="184" y="76"/>
                </a:lnTo>
                <a:lnTo>
                  <a:pt x="184" y="76"/>
                </a:lnTo>
                <a:lnTo>
                  <a:pt x="185" y="82"/>
                </a:lnTo>
                <a:lnTo>
                  <a:pt x="185" y="82"/>
                </a:lnTo>
                <a:lnTo>
                  <a:pt x="192" y="99"/>
                </a:lnTo>
                <a:lnTo>
                  <a:pt x="192" y="99"/>
                </a:lnTo>
                <a:lnTo>
                  <a:pt x="192" y="102"/>
                </a:lnTo>
                <a:lnTo>
                  <a:pt x="192" y="102"/>
                </a:lnTo>
                <a:lnTo>
                  <a:pt x="195" y="100"/>
                </a:lnTo>
                <a:lnTo>
                  <a:pt x="196" y="102"/>
                </a:lnTo>
                <a:lnTo>
                  <a:pt x="196" y="102"/>
                </a:lnTo>
                <a:lnTo>
                  <a:pt x="196" y="98"/>
                </a:lnTo>
                <a:lnTo>
                  <a:pt x="196" y="98"/>
                </a:lnTo>
                <a:close/>
                <a:moveTo>
                  <a:pt x="250" y="208"/>
                </a:moveTo>
                <a:lnTo>
                  <a:pt x="250" y="208"/>
                </a:lnTo>
                <a:lnTo>
                  <a:pt x="248" y="207"/>
                </a:lnTo>
                <a:lnTo>
                  <a:pt x="248" y="207"/>
                </a:lnTo>
                <a:lnTo>
                  <a:pt x="248" y="206"/>
                </a:lnTo>
                <a:lnTo>
                  <a:pt x="248" y="204"/>
                </a:lnTo>
                <a:lnTo>
                  <a:pt x="248" y="204"/>
                </a:lnTo>
                <a:lnTo>
                  <a:pt x="240" y="203"/>
                </a:lnTo>
                <a:lnTo>
                  <a:pt x="240" y="203"/>
                </a:lnTo>
                <a:lnTo>
                  <a:pt x="239" y="204"/>
                </a:lnTo>
                <a:lnTo>
                  <a:pt x="239" y="204"/>
                </a:lnTo>
                <a:lnTo>
                  <a:pt x="238" y="204"/>
                </a:lnTo>
                <a:lnTo>
                  <a:pt x="238" y="203"/>
                </a:lnTo>
                <a:lnTo>
                  <a:pt x="238" y="203"/>
                </a:lnTo>
                <a:lnTo>
                  <a:pt x="238" y="201"/>
                </a:lnTo>
                <a:lnTo>
                  <a:pt x="238" y="201"/>
                </a:lnTo>
                <a:lnTo>
                  <a:pt x="239" y="201"/>
                </a:lnTo>
                <a:lnTo>
                  <a:pt x="239" y="201"/>
                </a:lnTo>
                <a:lnTo>
                  <a:pt x="240" y="198"/>
                </a:lnTo>
                <a:lnTo>
                  <a:pt x="242" y="196"/>
                </a:lnTo>
                <a:lnTo>
                  <a:pt x="242" y="196"/>
                </a:lnTo>
                <a:lnTo>
                  <a:pt x="238" y="194"/>
                </a:lnTo>
                <a:lnTo>
                  <a:pt x="238" y="194"/>
                </a:lnTo>
                <a:lnTo>
                  <a:pt x="235" y="204"/>
                </a:lnTo>
                <a:lnTo>
                  <a:pt x="235" y="204"/>
                </a:lnTo>
                <a:lnTo>
                  <a:pt x="232" y="214"/>
                </a:lnTo>
                <a:lnTo>
                  <a:pt x="232" y="214"/>
                </a:lnTo>
                <a:lnTo>
                  <a:pt x="240" y="210"/>
                </a:lnTo>
                <a:lnTo>
                  <a:pt x="250" y="208"/>
                </a:lnTo>
                <a:lnTo>
                  <a:pt x="250" y="208"/>
                </a:lnTo>
                <a:close/>
                <a:moveTo>
                  <a:pt x="249" y="154"/>
                </a:moveTo>
                <a:lnTo>
                  <a:pt x="249" y="154"/>
                </a:lnTo>
                <a:lnTo>
                  <a:pt x="250" y="154"/>
                </a:lnTo>
                <a:lnTo>
                  <a:pt x="250" y="154"/>
                </a:lnTo>
                <a:lnTo>
                  <a:pt x="256" y="143"/>
                </a:lnTo>
                <a:lnTo>
                  <a:pt x="256" y="143"/>
                </a:lnTo>
                <a:lnTo>
                  <a:pt x="257" y="142"/>
                </a:lnTo>
                <a:lnTo>
                  <a:pt x="257" y="142"/>
                </a:lnTo>
                <a:lnTo>
                  <a:pt x="257" y="140"/>
                </a:lnTo>
                <a:lnTo>
                  <a:pt x="257" y="140"/>
                </a:lnTo>
                <a:lnTo>
                  <a:pt x="255" y="142"/>
                </a:lnTo>
                <a:lnTo>
                  <a:pt x="250" y="142"/>
                </a:lnTo>
                <a:lnTo>
                  <a:pt x="250" y="142"/>
                </a:lnTo>
                <a:lnTo>
                  <a:pt x="248" y="142"/>
                </a:lnTo>
                <a:lnTo>
                  <a:pt x="245" y="140"/>
                </a:lnTo>
                <a:lnTo>
                  <a:pt x="245" y="140"/>
                </a:lnTo>
                <a:lnTo>
                  <a:pt x="245" y="139"/>
                </a:lnTo>
                <a:lnTo>
                  <a:pt x="245" y="139"/>
                </a:lnTo>
                <a:lnTo>
                  <a:pt x="243" y="140"/>
                </a:lnTo>
                <a:lnTo>
                  <a:pt x="243" y="140"/>
                </a:lnTo>
                <a:lnTo>
                  <a:pt x="245" y="150"/>
                </a:lnTo>
                <a:lnTo>
                  <a:pt x="245" y="150"/>
                </a:lnTo>
                <a:lnTo>
                  <a:pt x="245" y="153"/>
                </a:lnTo>
                <a:lnTo>
                  <a:pt x="245" y="153"/>
                </a:lnTo>
                <a:lnTo>
                  <a:pt x="246" y="153"/>
                </a:lnTo>
                <a:lnTo>
                  <a:pt x="246" y="153"/>
                </a:lnTo>
                <a:lnTo>
                  <a:pt x="249" y="154"/>
                </a:lnTo>
                <a:lnTo>
                  <a:pt x="249" y="154"/>
                </a:lnTo>
                <a:close/>
                <a:moveTo>
                  <a:pt x="33" y="332"/>
                </a:moveTo>
                <a:lnTo>
                  <a:pt x="33" y="332"/>
                </a:lnTo>
                <a:lnTo>
                  <a:pt x="33" y="333"/>
                </a:lnTo>
                <a:lnTo>
                  <a:pt x="33" y="333"/>
                </a:lnTo>
                <a:lnTo>
                  <a:pt x="34" y="335"/>
                </a:lnTo>
                <a:lnTo>
                  <a:pt x="34" y="335"/>
                </a:lnTo>
                <a:lnTo>
                  <a:pt x="34" y="336"/>
                </a:lnTo>
                <a:lnTo>
                  <a:pt x="34" y="338"/>
                </a:lnTo>
                <a:lnTo>
                  <a:pt x="34" y="338"/>
                </a:lnTo>
                <a:lnTo>
                  <a:pt x="33" y="338"/>
                </a:lnTo>
                <a:lnTo>
                  <a:pt x="32" y="338"/>
                </a:lnTo>
                <a:lnTo>
                  <a:pt x="32" y="338"/>
                </a:lnTo>
                <a:lnTo>
                  <a:pt x="30" y="336"/>
                </a:lnTo>
                <a:lnTo>
                  <a:pt x="30" y="336"/>
                </a:lnTo>
                <a:lnTo>
                  <a:pt x="30" y="336"/>
                </a:lnTo>
                <a:lnTo>
                  <a:pt x="30" y="336"/>
                </a:lnTo>
                <a:lnTo>
                  <a:pt x="26" y="342"/>
                </a:lnTo>
                <a:lnTo>
                  <a:pt x="26" y="342"/>
                </a:lnTo>
                <a:lnTo>
                  <a:pt x="26" y="343"/>
                </a:lnTo>
                <a:lnTo>
                  <a:pt x="26" y="343"/>
                </a:lnTo>
                <a:lnTo>
                  <a:pt x="27" y="349"/>
                </a:lnTo>
                <a:lnTo>
                  <a:pt x="27" y="349"/>
                </a:lnTo>
                <a:lnTo>
                  <a:pt x="27" y="351"/>
                </a:lnTo>
                <a:lnTo>
                  <a:pt x="27" y="351"/>
                </a:lnTo>
                <a:lnTo>
                  <a:pt x="29" y="348"/>
                </a:lnTo>
                <a:lnTo>
                  <a:pt x="29" y="348"/>
                </a:lnTo>
                <a:lnTo>
                  <a:pt x="34" y="339"/>
                </a:lnTo>
                <a:lnTo>
                  <a:pt x="40" y="332"/>
                </a:lnTo>
                <a:lnTo>
                  <a:pt x="40" y="332"/>
                </a:lnTo>
                <a:lnTo>
                  <a:pt x="43" y="331"/>
                </a:lnTo>
                <a:lnTo>
                  <a:pt x="44" y="328"/>
                </a:lnTo>
                <a:lnTo>
                  <a:pt x="44" y="328"/>
                </a:lnTo>
                <a:lnTo>
                  <a:pt x="44" y="321"/>
                </a:lnTo>
                <a:lnTo>
                  <a:pt x="44" y="321"/>
                </a:lnTo>
                <a:lnTo>
                  <a:pt x="41" y="324"/>
                </a:lnTo>
                <a:lnTo>
                  <a:pt x="41" y="324"/>
                </a:lnTo>
                <a:lnTo>
                  <a:pt x="43" y="326"/>
                </a:lnTo>
                <a:lnTo>
                  <a:pt x="43" y="326"/>
                </a:lnTo>
                <a:lnTo>
                  <a:pt x="41" y="328"/>
                </a:lnTo>
                <a:lnTo>
                  <a:pt x="41" y="328"/>
                </a:lnTo>
                <a:lnTo>
                  <a:pt x="40" y="328"/>
                </a:lnTo>
                <a:lnTo>
                  <a:pt x="40" y="328"/>
                </a:lnTo>
                <a:lnTo>
                  <a:pt x="39" y="326"/>
                </a:lnTo>
                <a:lnTo>
                  <a:pt x="39" y="326"/>
                </a:lnTo>
                <a:lnTo>
                  <a:pt x="39" y="328"/>
                </a:lnTo>
                <a:lnTo>
                  <a:pt x="39" y="328"/>
                </a:lnTo>
                <a:lnTo>
                  <a:pt x="39" y="331"/>
                </a:lnTo>
                <a:lnTo>
                  <a:pt x="39" y="331"/>
                </a:lnTo>
                <a:lnTo>
                  <a:pt x="37" y="332"/>
                </a:lnTo>
                <a:lnTo>
                  <a:pt x="37" y="332"/>
                </a:lnTo>
                <a:lnTo>
                  <a:pt x="36" y="332"/>
                </a:lnTo>
                <a:lnTo>
                  <a:pt x="36" y="332"/>
                </a:lnTo>
                <a:lnTo>
                  <a:pt x="34" y="331"/>
                </a:lnTo>
                <a:lnTo>
                  <a:pt x="34" y="331"/>
                </a:lnTo>
                <a:lnTo>
                  <a:pt x="33" y="332"/>
                </a:lnTo>
                <a:lnTo>
                  <a:pt x="33" y="332"/>
                </a:lnTo>
                <a:close/>
                <a:moveTo>
                  <a:pt x="134" y="147"/>
                </a:moveTo>
                <a:lnTo>
                  <a:pt x="134" y="147"/>
                </a:lnTo>
                <a:lnTo>
                  <a:pt x="134" y="146"/>
                </a:lnTo>
                <a:lnTo>
                  <a:pt x="134" y="146"/>
                </a:lnTo>
                <a:lnTo>
                  <a:pt x="132" y="110"/>
                </a:lnTo>
                <a:lnTo>
                  <a:pt x="132" y="110"/>
                </a:lnTo>
                <a:lnTo>
                  <a:pt x="132" y="109"/>
                </a:lnTo>
                <a:lnTo>
                  <a:pt x="132" y="109"/>
                </a:lnTo>
                <a:lnTo>
                  <a:pt x="131" y="110"/>
                </a:lnTo>
                <a:lnTo>
                  <a:pt x="131" y="110"/>
                </a:lnTo>
                <a:lnTo>
                  <a:pt x="127" y="116"/>
                </a:lnTo>
                <a:lnTo>
                  <a:pt x="127" y="116"/>
                </a:lnTo>
                <a:lnTo>
                  <a:pt x="127" y="117"/>
                </a:lnTo>
                <a:lnTo>
                  <a:pt x="127" y="117"/>
                </a:lnTo>
                <a:lnTo>
                  <a:pt x="134" y="146"/>
                </a:lnTo>
                <a:lnTo>
                  <a:pt x="134" y="146"/>
                </a:lnTo>
                <a:lnTo>
                  <a:pt x="134" y="147"/>
                </a:lnTo>
                <a:lnTo>
                  <a:pt x="134" y="147"/>
                </a:lnTo>
                <a:close/>
                <a:moveTo>
                  <a:pt x="275" y="189"/>
                </a:moveTo>
                <a:lnTo>
                  <a:pt x="275" y="189"/>
                </a:lnTo>
                <a:lnTo>
                  <a:pt x="275" y="189"/>
                </a:lnTo>
                <a:lnTo>
                  <a:pt x="275" y="189"/>
                </a:lnTo>
                <a:lnTo>
                  <a:pt x="263" y="196"/>
                </a:lnTo>
                <a:lnTo>
                  <a:pt x="263" y="196"/>
                </a:lnTo>
                <a:lnTo>
                  <a:pt x="263" y="196"/>
                </a:lnTo>
                <a:lnTo>
                  <a:pt x="263" y="196"/>
                </a:lnTo>
                <a:lnTo>
                  <a:pt x="262" y="198"/>
                </a:lnTo>
                <a:lnTo>
                  <a:pt x="262" y="198"/>
                </a:lnTo>
                <a:lnTo>
                  <a:pt x="263" y="198"/>
                </a:lnTo>
                <a:lnTo>
                  <a:pt x="263" y="198"/>
                </a:lnTo>
                <a:lnTo>
                  <a:pt x="270" y="197"/>
                </a:lnTo>
                <a:lnTo>
                  <a:pt x="270" y="197"/>
                </a:lnTo>
                <a:lnTo>
                  <a:pt x="273" y="197"/>
                </a:lnTo>
                <a:lnTo>
                  <a:pt x="273" y="197"/>
                </a:lnTo>
                <a:lnTo>
                  <a:pt x="275" y="198"/>
                </a:lnTo>
                <a:lnTo>
                  <a:pt x="273" y="200"/>
                </a:lnTo>
                <a:lnTo>
                  <a:pt x="273" y="200"/>
                </a:lnTo>
                <a:lnTo>
                  <a:pt x="272" y="201"/>
                </a:lnTo>
                <a:lnTo>
                  <a:pt x="272" y="201"/>
                </a:lnTo>
                <a:lnTo>
                  <a:pt x="266" y="206"/>
                </a:lnTo>
                <a:lnTo>
                  <a:pt x="266" y="206"/>
                </a:lnTo>
                <a:lnTo>
                  <a:pt x="266" y="207"/>
                </a:lnTo>
                <a:lnTo>
                  <a:pt x="266" y="207"/>
                </a:lnTo>
                <a:lnTo>
                  <a:pt x="267" y="207"/>
                </a:lnTo>
                <a:lnTo>
                  <a:pt x="270" y="207"/>
                </a:lnTo>
                <a:lnTo>
                  <a:pt x="270" y="207"/>
                </a:lnTo>
                <a:lnTo>
                  <a:pt x="275" y="206"/>
                </a:lnTo>
                <a:lnTo>
                  <a:pt x="275" y="206"/>
                </a:lnTo>
                <a:lnTo>
                  <a:pt x="276" y="197"/>
                </a:lnTo>
                <a:lnTo>
                  <a:pt x="276" y="197"/>
                </a:lnTo>
                <a:lnTo>
                  <a:pt x="276" y="196"/>
                </a:lnTo>
                <a:lnTo>
                  <a:pt x="276" y="196"/>
                </a:lnTo>
                <a:lnTo>
                  <a:pt x="275" y="189"/>
                </a:lnTo>
                <a:lnTo>
                  <a:pt x="275" y="189"/>
                </a:lnTo>
                <a:close/>
                <a:moveTo>
                  <a:pt x="218" y="89"/>
                </a:moveTo>
                <a:lnTo>
                  <a:pt x="218" y="89"/>
                </a:lnTo>
                <a:lnTo>
                  <a:pt x="218" y="89"/>
                </a:lnTo>
                <a:lnTo>
                  <a:pt x="218" y="89"/>
                </a:lnTo>
                <a:lnTo>
                  <a:pt x="218" y="76"/>
                </a:lnTo>
                <a:lnTo>
                  <a:pt x="218" y="76"/>
                </a:lnTo>
                <a:lnTo>
                  <a:pt x="216" y="73"/>
                </a:lnTo>
                <a:lnTo>
                  <a:pt x="216" y="73"/>
                </a:lnTo>
                <a:lnTo>
                  <a:pt x="216" y="72"/>
                </a:lnTo>
                <a:lnTo>
                  <a:pt x="218" y="72"/>
                </a:lnTo>
                <a:lnTo>
                  <a:pt x="218" y="72"/>
                </a:lnTo>
                <a:lnTo>
                  <a:pt x="219" y="72"/>
                </a:lnTo>
                <a:lnTo>
                  <a:pt x="219" y="72"/>
                </a:lnTo>
                <a:lnTo>
                  <a:pt x="219" y="72"/>
                </a:lnTo>
                <a:lnTo>
                  <a:pt x="219" y="75"/>
                </a:lnTo>
                <a:lnTo>
                  <a:pt x="219" y="75"/>
                </a:lnTo>
                <a:lnTo>
                  <a:pt x="222" y="85"/>
                </a:lnTo>
                <a:lnTo>
                  <a:pt x="222" y="85"/>
                </a:lnTo>
                <a:lnTo>
                  <a:pt x="222" y="86"/>
                </a:lnTo>
                <a:lnTo>
                  <a:pt x="222" y="86"/>
                </a:lnTo>
                <a:lnTo>
                  <a:pt x="222" y="83"/>
                </a:lnTo>
                <a:lnTo>
                  <a:pt x="222" y="83"/>
                </a:lnTo>
                <a:lnTo>
                  <a:pt x="221" y="72"/>
                </a:lnTo>
                <a:lnTo>
                  <a:pt x="221" y="72"/>
                </a:lnTo>
                <a:lnTo>
                  <a:pt x="219" y="61"/>
                </a:lnTo>
                <a:lnTo>
                  <a:pt x="219" y="61"/>
                </a:lnTo>
                <a:lnTo>
                  <a:pt x="221" y="59"/>
                </a:lnTo>
                <a:lnTo>
                  <a:pt x="221" y="58"/>
                </a:lnTo>
                <a:lnTo>
                  <a:pt x="221" y="58"/>
                </a:lnTo>
                <a:lnTo>
                  <a:pt x="221" y="55"/>
                </a:lnTo>
                <a:lnTo>
                  <a:pt x="221" y="55"/>
                </a:lnTo>
                <a:lnTo>
                  <a:pt x="212" y="76"/>
                </a:lnTo>
                <a:lnTo>
                  <a:pt x="212" y="76"/>
                </a:lnTo>
                <a:lnTo>
                  <a:pt x="213" y="79"/>
                </a:lnTo>
                <a:lnTo>
                  <a:pt x="213" y="79"/>
                </a:lnTo>
                <a:lnTo>
                  <a:pt x="216" y="89"/>
                </a:lnTo>
                <a:lnTo>
                  <a:pt x="216" y="89"/>
                </a:lnTo>
                <a:lnTo>
                  <a:pt x="216" y="89"/>
                </a:lnTo>
                <a:lnTo>
                  <a:pt x="216" y="89"/>
                </a:lnTo>
                <a:lnTo>
                  <a:pt x="218" y="89"/>
                </a:lnTo>
                <a:lnTo>
                  <a:pt x="218" y="89"/>
                </a:lnTo>
                <a:close/>
                <a:moveTo>
                  <a:pt x="158" y="210"/>
                </a:moveTo>
                <a:lnTo>
                  <a:pt x="158" y="210"/>
                </a:lnTo>
                <a:lnTo>
                  <a:pt x="157" y="211"/>
                </a:lnTo>
                <a:lnTo>
                  <a:pt x="157" y="213"/>
                </a:lnTo>
                <a:lnTo>
                  <a:pt x="157" y="213"/>
                </a:lnTo>
                <a:lnTo>
                  <a:pt x="158" y="214"/>
                </a:lnTo>
                <a:lnTo>
                  <a:pt x="158" y="214"/>
                </a:lnTo>
                <a:lnTo>
                  <a:pt x="162" y="225"/>
                </a:lnTo>
                <a:lnTo>
                  <a:pt x="162" y="225"/>
                </a:lnTo>
                <a:lnTo>
                  <a:pt x="164" y="228"/>
                </a:lnTo>
                <a:lnTo>
                  <a:pt x="164" y="228"/>
                </a:lnTo>
                <a:lnTo>
                  <a:pt x="168" y="220"/>
                </a:lnTo>
                <a:lnTo>
                  <a:pt x="168" y="220"/>
                </a:lnTo>
                <a:lnTo>
                  <a:pt x="167" y="218"/>
                </a:lnTo>
                <a:lnTo>
                  <a:pt x="167" y="218"/>
                </a:lnTo>
                <a:lnTo>
                  <a:pt x="164" y="210"/>
                </a:lnTo>
                <a:lnTo>
                  <a:pt x="164" y="210"/>
                </a:lnTo>
                <a:lnTo>
                  <a:pt x="162" y="208"/>
                </a:lnTo>
                <a:lnTo>
                  <a:pt x="162" y="208"/>
                </a:lnTo>
                <a:lnTo>
                  <a:pt x="161" y="210"/>
                </a:lnTo>
                <a:lnTo>
                  <a:pt x="159" y="211"/>
                </a:lnTo>
                <a:lnTo>
                  <a:pt x="158" y="210"/>
                </a:lnTo>
                <a:lnTo>
                  <a:pt x="158" y="210"/>
                </a:lnTo>
                <a:close/>
                <a:moveTo>
                  <a:pt x="76" y="345"/>
                </a:moveTo>
                <a:lnTo>
                  <a:pt x="76" y="345"/>
                </a:lnTo>
                <a:lnTo>
                  <a:pt x="81" y="342"/>
                </a:lnTo>
                <a:lnTo>
                  <a:pt x="81" y="342"/>
                </a:lnTo>
                <a:lnTo>
                  <a:pt x="90" y="336"/>
                </a:lnTo>
                <a:lnTo>
                  <a:pt x="95" y="329"/>
                </a:lnTo>
                <a:lnTo>
                  <a:pt x="95" y="329"/>
                </a:lnTo>
                <a:lnTo>
                  <a:pt x="105" y="315"/>
                </a:lnTo>
                <a:lnTo>
                  <a:pt x="105" y="315"/>
                </a:lnTo>
                <a:lnTo>
                  <a:pt x="105" y="314"/>
                </a:lnTo>
                <a:lnTo>
                  <a:pt x="105" y="314"/>
                </a:lnTo>
                <a:lnTo>
                  <a:pt x="105" y="312"/>
                </a:lnTo>
                <a:lnTo>
                  <a:pt x="105" y="312"/>
                </a:lnTo>
                <a:lnTo>
                  <a:pt x="110" y="305"/>
                </a:lnTo>
                <a:lnTo>
                  <a:pt x="110" y="305"/>
                </a:lnTo>
                <a:lnTo>
                  <a:pt x="111" y="304"/>
                </a:lnTo>
                <a:lnTo>
                  <a:pt x="111" y="304"/>
                </a:lnTo>
                <a:lnTo>
                  <a:pt x="107" y="308"/>
                </a:lnTo>
                <a:lnTo>
                  <a:pt x="107" y="308"/>
                </a:lnTo>
                <a:lnTo>
                  <a:pt x="100" y="318"/>
                </a:lnTo>
                <a:lnTo>
                  <a:pt x="93" y="328"/>
                </a:lnTo>
                <a:lnTo>
                  <a:pt x="93" y="328"/>
                </a:lnTo>
                <a:lnTo>
                  <a:pt x="91" y="329"/>
                </a:lnTo>
                <a:lnTo>
                  <a:pt x="91" y="329"/>
                </a:lnTo>
                <a:lnTo>
                  <a:pt x="86" y="336"/>
                </a:lnTo>
                <a:lnTo>
                  <a:pt x="78" y="342"/>
                </a:lnTo>
                <a:lnTo>
                  <a:pt x="78" y="342"/>
                </a:lnTo>
                <a:lnTo>
                  <a:pt x="76" y="345"/>
                </a:lnTo>
                <a:lnTo>
                  <a:pt x="76" y="345"/>
                </a:lnTo>
                <a:close/>
                <a:moveTo>
                  <a:pt x="73" y="360"/>
                </a:moveTo>
                <a:lnTo>
                  <a:pt x="73" y="360"/>
                </a:lnTo>
                <a:lnTo>
                  <a:pt x="74" y="359"/>
                </a:lnTo>
                <a:lnTo>
                  <a:pt x="74" y="359"/>
                </a:lnTo>
                <a:lnTo>
                  <a:pt x="74" y="359"/>
                </a:lnTo>
                <a:lnTo>
                  <a:pt x="74" y="356"/>
                </a:lnTo>
                <a:lnTo>
                  <a:pt x="74" y="356"/>
                </a:lnTo>
                <a:lnTo>
                  <a:pt x="74" y="356"/>
                </a:lnTo>
                <a:lnTo>
                  <a:pt x="74" y="356"/>
                </a:lnTo>
                <a:lnTo>
                  <a:pt x="76" y="355"/>
                </a:lnTo>
                <a:lnTo>
                  <a:pt x="77" y="353"/>
                </a:lnTo>
                <a:lnTo>
                  <a:pt x="77" y="353"/>
                </a:lnTo>
                <a:lnTo>
                  <a:pt x="77" y="355"/>
                </a:lnTo>
                <a:lnTo>
                  <a:pt x="77" y="355"/>
                </a:lnTo>
                <a:lnTo>
                  <a:pt x="81" y="345"/>
                </a:lnTo>
                <a:lnTo>
                  <a:pt x="81" y="345"/>
                </a:lnTo>
                <a:lnTo>
                  <a:pt x="74" y="348"/>
                </a:lnTo>
                <a:lnTo>
                  <a:pt x="74" y="348"/>
                </a:lnTo>
                <a:lnTo>
                  <a:pt x="74" y="348"/>
                </a:lnTo>
                <a:lnTo>
                  <a:pt x="74" y="348"/>
                </a:lnTo>
                <a:lnTo>
                  <a:pt x="74" y="351"/>
                </a:lnTo>
                <a:lnTo>
                  <a:pt x="73" y="352"/>
                </a:lnTo>
                <a:lnTo>
                  <a:pt x="73" y="352"/>
                </a:lnTo>
                <a:lnTo>
                  <a:pt x="71" y="353"/>
                </a:lnTo>
                <a:lnTo>
                  <a:pt x="71" y="353"/>
                </a:lnTo>
                <a:lnTo>
                  <a:pt x="64" y="362"/>
                </a:lnTo>
                <a:lnTo>
                  <a:pt x="64" y="362"/>
                </a:lnTo>
                <a:lnTo>
                  <a:pt x="64" y="362"/>
                </a:lnTo>
                <a:lnTo>
                  <a:pt x="64" y="362"/>
                </a:lnTo>
                <a:lnTo>
                  <a:pt x="66" y="366"/>
                </a:lnTo>
                <a:lnTo>
                  <a:pt x="66" y="366"/>
                </a:lnTo>
                <a:lnTo>
                  <a:pt x="67" y="366"/>
                </a:lnTo>
                <a:lnTo>
                  <a:pt x="67" y="366"/>
                </a:lnTo>
                <a:lnTo>
                  <a:pt x="68" y="363"/>
                </a:lnTo>
                <a:lnTo>
                  <a:pt x="68" y="363"/>
                </a:lnTo>
                <a:lnTo>
                  <a:pt x="70" y="363"/>
                </a:lnTo>
                <a:lnTo>
                  <a:pt x="70" y="363"/>
                </a:lnTo>
                <a:lnTo>
                  <a:pt x="68" y="360"/>
                </a:lnTo>
                <a:lnTo>
                  <a:pt x="68" y="360"/>
                </a:lnTo>
                <a:lnTo>
                  <a:pt x="70" y="359"/>
                </a:lnTo>
                <a:lnTo>
                  <a:pt x="70" y="359"/>
                </a:lnTo>
                <a:lnTo>
                  <a:pt x="71" y="359"/>
                </a:lnTo>
                <a:lnTo>
                  <a:pt x="71" y="359"/>
                </a:lnTo>
                <a:lnTo>
                  <a:pt x="73" y="360"/>
                </a:lnTo>
                <a:lnTo>
                  <a:pt x="73" y="360"/>
                </a:lnTo>
                <a:close/>
                <a:moveTo>
                  <a:pt x="222" y="100"/>
                </a:moveTo>
                <a:lnTo>
                  <a:pt x="222" y="100"/>
                </a:lnTo>
                <a:lnTo>
                  <a:pt x="230" y="96"/>
                </a:lnTo>
                <a:lnTo>
                  <a:pt x="230" y="96"/>
                </a:lnTo>
                <a:lnTo>
                  <a:pt x="228" y="82"/>
                </a:lnTo>
                <a:lnTo>
                  <a:pt x="225" y="66"/>
                </a:lnTo>
                <a:lnTo>
                  <a:pt x="225" y="66"/>
                </a:lnTo>
                <a:lnTo>
                  <a:pt x="225" y="69"/>
                </a:lnTo>
                <a:lnTo>
                  <a:pt x="225" y="69"/>
                </a:lnTo>
                <a:lnTo>
                  <a:pt x="225" y="81"/>
                </a:lnTo>
                <a:lnTo>
                  <a:pt x="225" y="81"/>
                </a:lnTo>
                <a:lnTo>
                  <a:pt x="225" y="85"/>
                </a:lnTo>
                <a:lnTo>
                  <a:pt x="225" y="85"/>
                </a:lnTo>
                <a:lnTo>
                  <a:pt x="225" y="95"/>
                </a:lnTo>
                <a:lnTo>
                  <a:pt x="225" y="95"/>
                </a:lnTo>
                <a:lnTo>
                  <a:pt x="225" y="96"/>
                </a:lnTo>
                <a:lnTo>
                  <a:pt x="225" y="96"/>
                </a:lnTo>
                <a:lnTo>
                  <a:pt x="223" y="98"/>
                </a:lnTo>
                <a:lnTo>
                  <a:pt x="222" y="96"/>
                </a:lnTo>
                <a:lnTo>
                  <a:pt x="222" y="96"/>
                </a:lnTo>
                <a:lnTo>
                  <a:pt x="222" y="96"/>
                </a:lnTo>
                <a:lnTo>
                  <a:pt x="222" y="96"/>
                </a:lnTo>
                <a:lnTo>
                  <a:pt x="222" y="100"/>
                </a:lnTo>
                <a:lnTo>
                  <a:pt x="222" y="100"/>
                </a:lnTo>
                <a:close/>
                <a:moveTo>
                  <a:pt x="124" y="120"/>
                </a:moveTo>
                <a:lnTo>
                  <a:pt x="124" y="120"/>
                </a:lnTo>
                <a:lnTo>
                  <a:pt x="122" y="120"/>
                </a:lnTo>
                <a:lnTo>
                  <a:pt x="122" y="120"/>
                </a:lnTo>
                <a:lnTo>
                  <a:pt x="122" y="122"/>
                </a:lnTo>
                <a:lnTo>
                  <a:pt x="122" y="122"/>
                </a:lnTo>
                <a:lnTo>
                  <a:pt x="120" y="126"/>
                </a:lnTo>
                <a:lnTo>
                  <a:pt x="120" y="126"/>
                </a:lnTo>
                <a:lnTo>
                  <a:pt x="118" y="127"/>
                </a:lnTo>
                <a:lnTo>
                  <a:pt x="118" y="127"/>
                </a:lnTo>
                <a:lnTo>
                  <a:pt x="122" y="142"/>
                </a:lnTo>
                <a:lnTo>
                  <a:pt x="122" y="142"/>
                </a:lnTo>
                <a:lnTo>
                  <a:pt x="125" y="153"/>
                </a:lnTo>
                <a:lnTo>
                  <a:pt x="125" y="153"/>
                </a:lnTo>
                <a:lnTo>
                  <a:pt x="125" y="153"/>
                </a:lnTo>
                <a:lnTo>
                  <a:pt x="125" y="153"/>
                </a:lnTo>
                <a:lnTo>
                  <a:pt x="125" y="153"/>
                </a:lnTo>
                <a:lnTo>
                  <a:pt x="125" y="153"/>
                </a:lnTo>
                <a:lnTo>
                  <a:pt x="124" y="120"/>
                </a:lnTo>
                <a:lnTo>
                  <a:pt x="124" y="120"/>
                </a:lnTo>
                <a:close/>
                <a:moveTo>
                  <a:pt x="73" y="164"/>
                </a:moveTo>
                <a:lnTo>
                  <a:pt x="73" y="164"/>
                </a:lnTo>
                <a:lnTo>
                  <a:pt x="73" y="164"/>
                </a:lnTo>
                <a:lnTo>
                  <a:pt x="73" y="164"/>
                </a:lnTo>
                <a:lnTo>
                  <a:pt x="76" y="162"/>
                </a:lnTo>
                <a:lnTo>
                  <a:pt x="76" y="162"/>
                </a:lnTo>
                <a:lnTo>
                  <a:pt x="77" y="160"/>
                </a:lnTo>
                <a:lnTo>
                  <a:pt x="77" y="160"/>
                </a:lnTo>
                <a:lnTo>
                  <a:pt x="80" y="160"/>
                </a:lnTo>
                <a:lnTo>
                  <a:pt x="80" y="160"/>
                </a:lnTo>
                <a:lnTo>
                  <a:pt x="80" y="162"/>
                </a:lnTo>
                <a:lnTo>
                  <a:pt x="80" y="162"/>
                </a:lnTo>
                <a:lnTo>
                  <a:pt x="80" y="164"/>
                </a:lnTo>
                <a:lnTo>
                  <a:pt x="80" y="164"/>
                </a:lnTo>
                <a:lnTo>
                  <a:pt x="78" y="167"/>
                </a:lnTo>
                <a:lnTo>
                  <a:pt x="78" y="167"/>
                </a:lnTo>
                <a:lnTo>
                  <a:pt x="77" y="167"/>
                </a:lnTo>
                <a:lnTo>
                  <a:pt x="77" y="167"/>
                </a:lnTo>
                <a:lnTo>
                  <a:pt x="78" y="167"/>
                </a:lnTo>
                <a:lnTo>
                  <a:pt x="78" y="167"/>
                </a:lnTo>
                <a:lnTo>
                  <a:pt x="80" y="164"/>
                </a:lnTo>
                <a:lnTo>
                  <a:pt x="80" y="164"/>
                </a:lnTo>
                <a:lnTo>
                  <a:pt x="81" y="163"/>
                </a:lnTo>
                <a:lnTo>
                  <a:pt x="81" y="163"/>
                </a:lnTo>
                <a:lnTo>
                  <a:pt x="80" y="159"/>
                </a:lnTo>
                <a:lnTo>
                  <a:pt x="78" y="154"/>
                </a:lnTo>
                <a:lnTo>
                  <a:pt x="78" y="154"/>
                </a:lnTo>
                <a:lnTo>
                  <a:pt x="71" y="147"/>
                </a:lnTo>
                <a:lnTo>
                  <a:pt x="71" y="147"/>
                </a:lnTo>
                <a:lnTo>
                  <a:pt x="67" y="144"/>
                </a:lnTo>
                <a:lnTo>
                  <a:pt x="63" y="143"/>
                </a:lnTo>
                <a:lnTo>
                  <a:pt x="63" y="143"/>
                </a:lnTo>
                <a:lnTo>
                  <a:pt x="60" y="147"/>
                </a:lnTo>
                <a:lnTo>
                  <a:pt x="60" y="147"/>
                </a:lnTo>
                <a:lnTo>
                  <a:pt x="59" y="150"/>
                </a:lnTo>
                <a:lnTo>
                  <a:pt x="59" y="150"/>
                </a:lnTo>
                <a:lnTo>
                  <a:pt x="59" y="150"/>
                </a:lnTo>
                <a:lnTo>
                  <a:pt x="60" y="150"/>
                </a:lnTo>
                <a:lnTo>
                  <a:pt x="60" y="150"/>
                </a:lnTo>
                <a:lnTo>
                  <a:pt x="64" y="146"/>
                </a:lnTo>
                <a:lnTo>
                  <a:pt x="64" y="146"/>
                </a:lnTo>
                <a:lnTo>
                  <a:pt x="66" y="146"/>
                </a:lnTo>
                <a:lnTo>
                  <a:pt x="67" y="146"/>
                </a:lnTo>
                <a:lnTo>
                  <a:pt x="67" y="146"/>
                </a:lnTo>
                <a:lnTo>
                  <a:pt x="67" y="147"/>
                </a:lnTo>
                <a:lnTo>
                  <a:pt x="67" y="149"/>
                </a:lnTo>
                <a:lnTo>
                  <a:pt x="67" y="149"/>
                </a:lnTo>
                <a:lnTo>
                  <a:pt x="64" y="153"/>
                </a:lnTo>
                <a:lnTo>
                  <a:pt x="64" y="153"/>
                </a:lnTo>
                <a:lnTo>
                  <a:pt x="63" y="153"/>
                </a:lnTo>
                <a:lnTo>
                  <a:pt x="63" y="153"/>
                </a:lnTo>
                <a:lnTo>
                  <a:pt x="64" y="153"/>
                </a:lnTo>
                <a:lnTo>
                  <a:pt x="64" y="153"/>
                </a:lnTo>
                <a:lnTo>
                  <a:pt x="68" y="150"/>
                </a:lnTo>
                <a:lnTo>
                  <a:pt x="68" y="150"/>
                </a:lnTo>
                <a:lnTo>
                  <a:pt x="70" y="149"/>
                </a:lnTo>
                <a:lnTo>
                  <a:pt x="70" y="150"/>
                </a:lnTo>
                <a:lnTo>
                  <a:pt x="70" y="150"/>
                </a:lnTo>
                <a:lnTo>
                  <a:pt x="71" y="152"/>
                </a:lnTo>
                <a:lnTo>
                  <a:pt x="71" y="152"/>
                </a:lnTo>
                <a:lnTo>
                  <a:pt x="70" y="153"/>
                </a:lnTo>
                <a:lnTo>
                  <a:pt x="70" y="153"/>
                </a:lnTo>
                <a:lnTo>
                  <a:pt x="68" y="157"/>
                </a:lnTo>
                <a:lnTo>
                  <a:pt x="68" y="157"/>
                </a:lnTo>
                <a:lnTo>
                  <a:pt x="68" y="157"/>
                </a:lnTo>
                <a:lnTo>
                  <a:pt x="68" y="159"/>
                </a:lnTo>
                <a:lnTo>
                  <a:pt x="68" y="159"/>
                </a:lnTo>
                <a:lnTo>
                  <a:pt x="71" y="156"/>
                </a:lnTo>
                <a:lnTo>
                  <a:pt x="71" y="156"/>
                </a:lnTo>
                <a:lnTo>
                  <a:pt x="74" y="154"/>
                </a:lnTo>
                <a:lnTo>
                  <a:pt x="74" y="154"/>
                </a:lnTo>
                <a:lnTo>
                  <a:pt x="76" y="154"/>
                </a:lnTo>
                <a:lnTo>
                  <a:pt x="76" y="154"/>
                </a:lnTo>
                <a:lnTo>
                  <a:pt x="76" y="156"/>
                </a:lnTo>
                <a:lnTo>
                  <a:pt x="76" y="156"/>
                </a:lnTo>
                <a:lnTo>
                  <a:pt x="76" y="157"/>
                </a:lnTo>
                <a:lnTo>
                  <a:pt x="76" y="157"/>
                </a:lnTo>
                <a:lnTo>
                  <a:pt x="73" y="163"/>
                </a:lnTo>
                <a:lnTo>
                  <a:pt x="73" y="163"/>
                </a:lnTo>
                <a:lnTo>
                  <a:pt x="73" y="164"/>
                </a:lnTo>
                <a:lnTo>
                  <a:pt x="73" y="164"/>
                </a:lnTo>
                <a:close/>
                <a:moveTo>
                  <a:pt x="206" y="164"/>
                </a:moveTo>
                <a:lnTo>
                  <a:pt x="206" y="164"/>
                </a:lnTo>
                <a:lnTo>
                  <a:pt x="206" y="164"/>
                </a:lnTo>
                <a:lnTo>
                  <a:pt x="206" y="164"/>
                </a:lnTo>
                <a:lnTo>
                  <a:pt x="206" y="163"/>
                </a:lnTo>
                <a:lnTo>
                  <a:pt x="206" y="163"/>
                </a:lnTo>
                <a:lnTo>
                  <a:pt x="208" y="162"/>
                </a:lnTo>
                <a:lnTo>
                  <a:pt x="208" y="162"/>
                </a:lnTo>
                <a:lnTo>
                  <a:pt x="209" y="162"/>
                </a:lnTo>
                <a:lnTo>
                  <a:pt x="209" y="162"/>
                </a:lnTo>
                <a:lnTo>
                  <a:pt x="223" y="150"/>
                </a:lnTo>
                <a:lnTo>
                  <a:pt x="223" y="150"/>
                </a:lnTo>
                <a:lnTo>
                  <a:pt x="225" y="149"/>
                </a:lnTo>
                <a:lnTo>
                  <a:pt x="225" y="147"/>
                </a:lnTo>
                <a:lnTo>
                  <a:pt x="225" y="147"/>
                </a:lnTo>
                <a:lnTo>
                  <a:pt x="223" y="147"/>
                </a:lnTo>
                <a:lnTo>
                  <a:pt x="223" y="147"/>
                </a:lnTo>
                <a:lnTo>
                  <a:pt x="218" y="149"/>
                </a:lnTo>
                <a:lnTo>
                  <a:pt x="218" y="149"/>
                </a:lnTo>
                <a:lnTo>
                  <a:pt x="216" y="149"/>
                </a:lnTo>
                <a:lnTo>
                  <a:pt x="216" y="149"/>
                </a:lnTo>
                <a:lnTo>
                  <a:pt x="212" y="152"/>
                </a:lnTo>
                <a:lnTo>
                  <a:pt x="212" y="152"/>
                </a:lnTo>
                <a:lnTo>
                  <a:pt x="211" y="153"/>
                </a:lnTo>
                <a:lnTo>
                  <a:pt x="211" y="153"/>
                </a:lnTo>
                <a:lnTo>
                  <a:pt x="209" y="154"/>
                </a:lnTo>
                <a:lnTo>
                  <a:pt x="209" y="154"/>
                </a:lnTo>
                <a:lnTo>
                  <a:pt x="209" y="154"/>
                </a:lnTo>
                <a:lnTo>
                  <a:pt x="209" y="154"/>
                </a:lnTo>
                <a:lnTo>
                  <a:pt x="206" y="163"/>
                </a:lnTo>
                <a:lnTo>
                  <a:pt x="206" y="163"/>
                </a:lnTo>
                <a:lnTo>
                  <a:pt x="206" y="164"/>
                </a:lnTo>
                <a:lnTo>
                  <a:pt x="206" y="164"/>
                </a:lnTo>
                <a:close/>
                <a:moveTo>
                  <a:pt x="50" y="379"/>
                </a:moveTo>
                <a:lnTo>
                  <a:pt x="50" y="379"/>
                </a:lnTo>
                <a:lnTo>
                  <a:pt x="50" y="380"/>
                </a:lnTo>
                <a:lnTo>
                  <a:pt x="50" y="380"/>
                </a:lnTo>
                <a:lnTo>
                  <a:pt x="53" y="380"/>
                </a:lnTo>
                <a:lnTo>
                  <a:pt x="53" y="380"/>
                </a:lnTo>
                <a:lnTo>
                  <a:pt x="60" y="383"/>
                </a:lnTo>
                <a:lnTo>
                  <a:pt x="66" y="383"/>
                </a:lnTo>
                <a:lnTo>
                  <a:pt x="73" y="383"/>
                </a:lnTo>
                <a:lnTo>
                  <a:pt x="78" y="380"/>
                </a:lnTo>
                <a:lnTo>
                  <a:pt x="78" y="380"/>
                </a:lnTo>
                <a:lnTo>
                  <a:pt x="87" y="375"/>
                </a:lnTo>
                <a:lnTo>
                  <a:pt x="95" y="369"/>
                </a:lnTo>
                <a:lnTo>
                  <a:pt x="95" y="369"/>
                </a:lnTo>
                <a:lnTo>
                  <a:pt x="95" y="368"/>
                </a:lnTo>
                <a:lnTo>
                  <a:pt x="95" y="368"/>
                </a:lnTo>
                <a:lnTo>
                  <a:pt x="91" y="372"/>
                </a:lnTo>
                <a:lnTo>
                  <a:pt x="91" y="372"/>
                </a:lnTo>
                <a:lnTo>
                  <a:pt x="86" y="375"/>
                </a:lnTo>
                <a:lnTo>
                  <a:pt x="81" y="376"/>
                </a:lnTo>
                <a:lnTo>
                  <a:pt x="81" y="376"/>
                </a:lnTo>
                <a:lnTo>
                  <a:pt x="68" y="379"/>
                </a:lnTo>
                <a:lnTo>
                  <a:pt x="68" y="379"/>
                </a:lnTo>
                <a:lnTo>
                  <a:pt x="61" y="380"/>
                </a:lnTo>
                <a:lnTo>
                  <a:pt x="54" y="380"/>
                </a:lnTo>
                <a:lnTo>
                  <a:pt x="54" y="380"/>
                </a:lnTo>
                <a:lnTo>
                  <a:pt x="50" y="379"/>
                </a:lnTo>
                <a:lnTo>
                  <a:pt x="50" y="379"/>
                </a:lnTo>
                <a:close/>
                <a:moveTo>
                  <a:pt x="168" y="218"/>
                </a:moveTo>
                <a:lnTo>
                  <a:pt x="168" y="218"/>
                </a:lnTo>
                <a:lnTo>
                  <a:pt x="169" y="217"/>
                </a:lnTo>
                <a:lnTo>
                  <a:pt x="169" y="217"/>
                </a:lnTo>
                <a:lnTo>
                  <a:pt x="174" y="204"/>
                </a:lnTo>
                <a:lnTo>
                  <a:pt x="174" y="204"/>
                </a:lnTo>
                <a:lnTo>
                  <a:pt x="176" y="200"/>
                </a:lnTo>
                <a:lnTo>
                  <a:pt x="176" y="200"/>
                </a:lnTo>
                <a:lnTo>
                  <a:pt x="176" y="200"/>
                </a:lnTo>
                <a:lnTo>
                  <a:pt x="176" y="200"/>
                </a:lnTo>
                <a:lnTo>
                  <a:pt x="178" y="197"/>
                </a:lnTo>
                <a:lnTo>
                  <a:pt x="178" y="197"/>
                </a:lnTo>
                <a:lnTo>
                  <a:pt x="174" y="198"/>
                </a:lnTo>
                <a:lnTo>
                  <a:pt x="171" y="201"/>
                </a:lnTo>
                <a:lnTo>
                  <a:pt x="171" y="201"/>
                </a:lnTo>
                <a:lnTo>
                  <a:pt x="172" y="204"/>
                </a:lnTo>
                <a:lnTo>
                  <a:pt x="172" y="204"/>
                </a:lnTo>
                <a:lnTo>
                  <a:pt x="172" y="201"/>
                </a:lnTo>
                <a:lnTo>
                  <a:pt x="172" y="201"/>
                </a:lnTo>
                <a:lnTo>
                  <a:pt x="174" y="200"/>
                </a:lnTo>
                <a:lnTo>
                  <a:pt x="174" y="200"/>
                </a:lnTo>
                <a:lnTo>
                  <a:pt x="175" y="200"/>
                </a:lnTo>
                <a:lnTo>
                  <a:pt x="175" y="201"/>
                </a:lnTo>
                <a:lnTo>
                  <a:pt x="175" y="201"/>
                </a:lnTo>
                <a:lnTo>
                  <a:pt x="174" y="201"/>
                </a:lnTo>
                <a:lnTo>
                  <a:pt x="174" y="201"/>
                </a:lnTo>
                <a:lnTo>
                  <a:pt x="172" y="204"/>
                </a:lnTo>
                <a:lnTo>
                  <a:pt x="172" y="204"/>
                </a:lnTo>
                <a:lnTo>
                  <a:pt x="172" y="206"/>
                </a:lnTo>
                <a:lnTo>
                  <a:pt x="172" y="206"/>
                </a:lnTo>
                <a:lnTo>
                  <a:pt x="171" y="207"/>
                </a:lnTo>
                <a:lnTo>
                  <a:pt x="171" y="207"/>
                </a:lnTo>
                <a:lnTo>
                  <a:pt x="169" y="211"/>
                </a:lnTo>
                <a:lnTo>
                  <a:pt x="169" y="211"/>
                </a:lnTo>
                <a:lnTo>
                  <a:pt x="169" y="213"/>
                </a:lnTo>
                <a:lnTo>
                  <a:pt x="169" y="213"/>
                </a:lnTo>
                <a:lnTo>
                  <a:pt x="168" y="213"/>
                </a:lnTo>
                <a:lnTo>
                  <a:pt x="168" y="213"/>
                </a:lnTo>
                <a:lnTo>
                  <a:pt x="168" y="211"/>
                </a:lnTo>
                <a:lnTo>
                  <a:pt x="168" y="211"/>
                </a:lnTo>
                <a:lnTo>
                  <a:pt x="168" y="211"/>
                </a:lnTo>
                <a:lnTo>
                  <a:pt x="168" y="211"/>
                </a:lnTo>
                <a:lnTo>
                  <a:pt x="171" y="207"/>
                </a:lnTo>
                <a:lnTo>
                  <a:pt x="171" y="207"/>
                </a:lnTo>
                <a:lnTo>
                  <a:pt x="171" y="204"/>
                </a:lnTo>
                <a:lnTo>
                  <a:pt x="171" y="203"/>
                </a:lnTo>
                <a:lnTo>
                  <a:pt x="171" y="203"/>
                </a:lnTo>
                <a:lnTo>
                  <a:pt x="169" y="201"/>
                </a:lnTo>
                <a:lnTo>
                  <a:pt x="169" y="201"/>
                </a:lnTo>
                <a:lnTo>
                  <a:pt x="164" y="208"/>
                </a:lnTo>
                <a:lnTo>
                  <a:pt x="164" y="208"/>
                </a:lnTo>
                <a:lnTo>
                  <a:pt x="165" y="213"/>
                </a:lnTo>
                <a:lnTo>
                  <a:pt x="168" y="218"/>
                </a:lnTo>
                <a:lnTo>
                  <a:pt x="168" y="218"/>
                </a:lnTo>
                <a:close/>
                <a:moveTo>
                  <a:pt x="242" y="181"/>
                </a:moveTo>
                <a:lnTo>
                  <a:pt x="242" y="181"/>
                </a:lnTo>
                <a:lnTo>
                  <a:pt x="253" y="167"/>
                </a:lnTo>
                <a:lnTo>
                  <a:pt x="253" y="167"/>
                </a:lnTo>
                <a:lnTo>
                  <a:pt x="253" y="167"/>
                </a:lnTo>
                <a:lnTo>
                  <a:pt x="253" y="167"/>
                </a:lnTo>
                <a:lnTo>
                  <a:pt x="248" y="169"/>
                </a:lnTo>
                <a:lnTo>
                  <a:pt x="242" y="169"/>
                </a:lnTo>
                <a:lnTo>
                  <a:pt x="242" y="169"/>
                </a:lnTo>
                <a:lnTo>
                  <a:pt x="240" y="181"/>
                </a:lnTo>
                <a:lnTo>
                  <a:pt x="240" y="181"/>
                </a:lnTo>
                <a:lnTo>
                  <a:pt x="242" y="181"/>
                </a:lnTo>
                <a:lnTo>
                  <a:pt x="242" y="181"/>
                </a:lnTo>
                <a:close/>
                <a:moveTo>
                  <a:pt x="248" y="211"/>
                </a:moveTo>
                <a:lnTo>
                  <a:pt x="248" y="211"/>
                </a:lnTo>
                <a:lnTo>
                  <a:pt x="250" y="214"/>
                </a:lnTo>
                <a:lnTo>
                  <a:pt x="250" y="214"/>
                </a:lnTo>
                <a:lnTo>
                  <a:pt x="252" y="214"/>
                </a:lnTo>
                <a:lnTo>
                  <a:pt x="252" y="214"/>
                </a:lnTo>
                <a:lnTo>
                  <a:pt x="259" y="217"/>
                </a:lnTo>
                <a:lnTo>
                  <a:pt x="263" y="220"/>
                </a:lnTo>
                <a:lnTo>
                  <a:pt x="267" y="225"/>
                </a:lnTo>
                <a:lnTo>
                  <a:pt x="270" y="231"/>
                </a:lnTo>
                <a:lnTo>
                  <a:pt x="270" y="231"/>
                </a:lnTo>
                <a:lnTo>
                  <a:pt x="272" y="231"/>
                </a:lnTo>
                <a:lnTo>
                  <a:pt x="272" y="231"/>
                </a:lnTo>
                <a:lnTo>
                  <a:pt x="270" y="225"/>
                </a:lnTo>
                <a:lnTo>
                  <a:pt x="269" y="221"/>
                </a:lnTo>
                <a:lnTo>
                  <a:pt x="269" y="221"/>
                </a:lnTo>
                <a:lnTo>
                  <a:pt x="265" y="216"/>
                </a:lnTo>
                <a:lnTo>
                  <a:pt x="257" y="213"/>
                </a:lnTo>
                <a:lnTo>
                  <a:pt x="257" y="213"/>
                </a:lnTo>
                <a:lnTo>
                  <a:pt x="249" y="211"/>
                </a:lnTo>
                <a:lnTo>
                  <a:pt x="249" y="211"/>
                </a:lnTo>
                <a:lnTo>
                  <a:pt x="248" y="211"/>
                </a:lnTo>
                <a:lnTo>
                  <a:pt x="248" y="211"/>
                </a:lnTo>
                <a:close/>
                <a:moveTo>
                  <a:pt x="250" y="95"/>
                </a:moveTo>
                <a:lnTo>
                  <a:pt x="250" y="95"/>
                </a:lnTo>
                <a:lnTo>
                  <a:pt x="250" y="95"/>
                </a:lnTo>
                <a:lnTo>
                  <a:pt x="250" y="95"/>
                </a:lnTo>
                <a:lnTo>
                  <a:pt x="249" y="93"/>
                </a:lnTo>
                <a:lnTo>
                  <a:pt x="249" y="93"/>
                </a:lnTo>
                <a:lnTo>
                  <a:pt x="250" y="92"/>
                </a:lnTo>
                <a:lnTo>
                  <a:pt x="250" y="92"/>
                </a:lnTo>
                <a:lnTo>
                  <a:pt x="252" y="90"/>
                </a:lnTo>
                <a:lnTo>
                  <a:pt x="252" y="90"/>
                </a:lnTo>
                <a:lnTo>
                  <a:pt x="252" y="90"/>
                </a:lnTo>
                <a:lnTo>
                  <a:pt x="252" y="89"/>
                </a:lnTo>
                <a:lnTo>
                  <a:pt x="252" y="89"/>
                </a:lnTo>
                <a:lnTo>
                  <a:pt x="249" y="89"/>
                </a:lnTo>
                <a:lnTo>
                  <a:pt x="249" y="89"/>
                </a:lnTo>
                <a:lnTo>
                  <a:pt x="248" y="89"/>
                </a:lnTo>
                <a:lnTo>
                  <a:pt x="248" y="89"/>
                </a:lnTo>
                <a:lnTo>
                  <a:pt x="242" y="95"/>
                </a:lnTo>
                <a:lnTo>
                  <a:pt x="242" y="95"/>
                </a:lnTo>
                <a:lnTo>
                  <a:pt x="240" y="96"/>
                </a:lnTo>
                <a:lnTo>
                  <a:pt x="240" y="96"/>
                </a:lnTo>
                <a:lnTo>
                  <a:pt x="242" y="98"/>
                </a:lnTo>
                <a:lnTo>
                  <a:pt x="242" y="98"/>
                </a:lnTo>
                <a:lnTo>
                  <a:pt x="242" y="99"/>
                </a:lnTo>
                <a:lnTo>
                  <a:pt x="242" y="99"/>
                </a:lnTo>
                <a:lnTo>
                  <a:pt x="242" y="99"/>
                </a:lnTo>
                <a:lnTo>
                  <a:pt x="243" y="100"/>
                </a:lnTo>
                <a:lnTo>
                  <a:pt x="243" y="100"/>
                </a:lnTo>
                <a:lnTo>
                  <a:pt x="245" y="100"/>
                </a:lnTo>
                <a:lnTo>
                  <a:pt x="248" y="100"/>
                </a:lnTo>
                <a:lnTo>
                  <a:pt x="248" y="100"/>
                </a:lnTo>
                <a:lnTo>
                  <a:pt x="249" y="100"/>
                </a:lnTo>
                <a:lnTo>
                  <a:pt x="249" y="100"/>
                </a:lnTo>
                <a:lnTo>
                  <a:pt x="250" y="95"/>
                </a:lnTo>
                <a:lnTo>
                  <a:pt x="250" y="95"/>
                </a:lnTo>
                <a:close/>
                <a:moveTo>
                  <a:pt x="245" y="127"/>
                </a:moveTo>
                <a:lnTo>
                  <a:pt x="245" y="127"/>
                </a:lnTo>
                <a:lnTo>
                  <a:pt x="243" y="127"/>
                </a:lnTo>
                <a:lnTo>
                  <a:pt x="243" y="127"/>
                </a:lnTo>
                <a:lnTo>
                  <a:pt x="243" y="137"/>
                </a:lnTo>
                <a:lnTo>
                  <a:pt x="243" y="137"/>
                </a:lnTo>
                <a:lnTo>
                  <a:pt x="245" y="139"/>
                </a:lnTo>
                <a:lnTo>
                  <a:pt x="245" y="139"/>
                </a:lnTo>
                <a:lnTo>
                  <a:pt x="249" y="140"/>
                </a:lnTo>
                <a:lnTo>
                  <a:pt x="249" y="140"/>
                </a:lnTo>
                <a:lnTo>
                  <a:pt x="252" y="135"/>
                </a:lnTo>
                <a:lnTo>
                  <a:pt x="255" y="129"/>
                </a:lnTo>
                <a:lnTo>
                  <a:pt x="255" y="129"/>
                </a:lnTo>
                <a:lnTo>
                  <a:pt x="249" y="130"/>
                </a:lnTo>
                <a:lnTo>
                  <a:pt x="245" y="127"/>
                </a:lnTo>
                <a:lnTo>
                  <a:pt x="245" y="127"/>
                </a:lnTo>
                <a:close/>
                <a:moveTo>
                  <a:pt x="236" y="227"/>
                </a:moveTo>
                <a:lnTo>
                  <a:pt x="236" y="227"/>
                </a:lnTo>
                <a:lnTo>
                  <a:pt x="238" y="227"/>
                </a:lnTo>
                <a:lnTo>
                  <a:pt x="238" y="227"/>
                </a:lnTo>
                <a:lnTo>
                  <a:pt x="239" y="221"/>
                </a:lnTo>
                <a:lnTo>
                  <a:pt x="239" y="221"/>
                </a:lnTo>
                <a:lnTo>
                  <a:pt x="240" y="218"/>
                </a:lnTo>
                <a:lnTo>
                  <a:pt x="240" y="218"/>
                </a:lnTo>
                <a:lnTo>
                  <a:pt x="242" y="217"/>
                </a:lnTo>
                <a:lnTo>
                  <a:pt x="242" y="217"/>
                </a:lnTo>
                <a:lnTo>
                  <a:pt x="243" y="218"/>
                </a:lnTo>
                <a:lnTo>
                  <a:pt x="243" y="218"/>
                </a:lnTo>
                <a:lnTo>
                  <a:pt x="243" y="221"/>
                </a:lnTo>
                <a:lnTo>
                  <a:pt x="243" y="221"/>
                </a:lnTo>
                <a:lnTo>
                  <a:pt x="243" y="223"/>
                </a:lnTo>
                <a:lnTo>
                  <a:pt x="243" y="223"/>
                </a:lnTo>
                <a:lnTo>
                  <a:pt x="245" y="221"/>
                </a:lnTo>
                <a:lnTo>
                  <a:pt x="245" y="221"/>
                </a:lnTo>
                <a:lnTo>
                  <a:pt x="245" y="218"/>
                </a:lnTo>
                <a:lnTo>
                  <a:pt x="245" y="218"/>
                </a:lnTo>
                <a:lnTo>
                  <a:pt x="248" y="217"/>
                </a:lnTo>
                <a:lnTo>
                  <a:pt x="248" y="217"/>
                </a:lnTo>
                <a:lnTo>
                  <a:pt x="248" y="218"/>
                </a:lnTo>
                <a:lnTo>
                  <a:pt x="248" y="218"/>
                </a:lnTo>
                <a:lnTo>
                  <a:pt x="249" y="220"/>
                </a:lnTo>
                <a:lnTo>
                  <a:pt x="249" y="220"/>
                </a:lnTo>
                <a:lnTo>
                  <a:pt x="249" y="224"/>
                </a:lnTo>
                <a:lnTo>
                  <a:pt x="249" y="224"/>
                </a:lnTo>
                <a:lnTo>
                  <a:pt x="250" y="221"/>
                </a:lnTo>
                <a:lnTo>
                  <a:pt x="250" y="221"/>
                </a:lnTo>
                <a:lnTo>
                  <a:pt x="252" y="221"/>
                </a:lnTo>
                <a:lnTo>
                  <a:pt x="252" y="221"/>
                </a:lnTo>
                <a:lnTo>
                  <a:pt x="253" y="223"/>
                </a:lnTo>
                <a:lnTo>
                  <a:pt x="253" y="223"/>
                </a:lnTo>
                <a:lnTo>
                  <a:pt x="255" y="224"/>
                </a:lnTo>
                <a:lnTo>
                  <a:pt x="255" y="224"/>
                </a:lnTo>
                <a:lnTo>
                  <a:pt x="255" y="228"/>
                </a:lnTo>
                <a:lnTo>
                  <a:pt x="255" y="228"/>
                </a:lnTo>
                <a:lnTo>
                  <a:pt x="256" y="224"/>
                </a:lnTo>
                <a:lnTo>
                  <a:pt x="257" y="221"/>
                </a:lnTo>
                <a:lnTo>
                  <a:pt x="257" y="221"/>
                </a:lnTo>
                <a:lnTo>
                  <a:pt x="252" y="218"/>
                </a:lnTo>
                <a:lnTo>
                  <a:pt x="246" y="216"/>
                </a:lnTo>
                <a:lnTo>
                  <a:pt x="242" y="217"/>
                </a:lnTo>
                <a:lnTo>
                  <a:pt x="236" y="218"/>
                </a:lnTo>
                <a:lnTo>
                  <a:pt x="236" y="218"/>
                </a:lnTo>
                <a:lnTo>
                  <a:pt x="238" y="223"/>
                </a:lnTo>
                <a:lnTo>
                  <a:pt x="236" y="227"/>
                </a:lnTo>
                <a:lnTo>
                  <a:pt x="236" y="227"/>
                </a:lnTo>
                <a:close/>
                <a:moveTo>
                  <a:pt x="246" y="109"/>
                </a:moveTo>
                <a:lnTo>
                  <a:pt x="246" y="109"/>
                </a:lnTo>
                <a:lnTo>
                  <a:pt x="243" y="110"/>
                </a:lnTo>
                <a:lnTo>
                  <a:pt x="243" y="110"/>
                </a:lnTo>
                <a:lnTo>
                  <a:pt x="243" y="112"/>
                </a:lnTo>
                <a:lnTo>
                  <a:pt x="243" y="113"/>
                </a:lnTo>
                <a:lnTo>
                  <a:pt x="243" y="113"/>
                </a:lnTo>
                <a:lnTo>
                  <a:pt x="246" y="113"/>
                </a:lnTo>
                <a:lnTo>
                  <a:pt x="246" y="113"/>
                </a:lnTo>
                <a:lnTo>
                  <a:pt x="250" y="113"/>
                </a:lnTo>
                <a:lnTo>
                  <a:pt x="250" y="113"/>
                </a:lnTo>
                <a:lnTo>
                  <a:pt x="252" y="113"/>
                </a:lnTo>
                <a:lnTo>
                  <a:pt x="252" y="112"/>
                </a:lnTo>
                <a:lnTo>
                  <a:pt x="252" y="112"/>
                </a:lnTo>
                <a:lnTo>
                  <a:pt x="255" y="110"/>
                </a:lnTo>
                <a:lnTo>
                  <a:pt x="255" y="110"/>
                </a:lnTo>
                <a:lnTo>
                  <a:pt x="256" y="109"/>
                </a:lnTo>
                <a:lnTo>
                  <a:pt x="256" y="109"/>
                </a:lnTo>
                <a:lnTo>
                  <a:pt x="256" y="106"/>
                </a:lnTo>
                <a:lnTo>
                  <a:pt x="256" y="106"/>
                </a:lnTo>
                <a:lnTo>
                  <a:pt x="257" y="106"/>
                </a:lnTo>
                <a:lnTo>
                  <a:pt x="257" y="106"/>
                </a:lnTo>
                <a:lnTo>
                  <a:pt x="256" y="103"/>
                </a:lnTo>
                <a:lnTo>
                  <a:pt x="256" y="103"/>
                </a:lnTo>
                <a:lnTo>
                  <a:pt x="253" y="103"/>
                </a:lnTo>
                <a:lnTo>
                  <a:pt x="253" y="103"/>
                </a:lnTo>
                <a:lnTo>
                  <a:pt x="252" y="105"/>
                </a:lnTo>
                <a:lnTo>
                  <a:pt x="252" y="105"/>
                </a:lnTo>
                <a:lnTo>
                  <a:pt x="250" y="106"/>
                </a:lnTo>
                <a:lnTo>
                  <a:pt x="249" y="109"/>
                </a:lnTo>
                <a:lnTo>
                  <a:pt x="249" y="109"/>
                </a:lnTo>
                <a:lnTo>
                  <a:pt x="249" y="109"/>
                </a:lnTo>
                <a:lnTo>
                  <a:pt x="249" y="109"/>
                </a:lnTo>
                <a:lnTo>
                  <a:pt x="248" y="110"/>
                </a:lnTo>
                <a:lnTo>
                  <a:pt x="246" y="110"/>
                </a:lnTo>
                <a:lnTo>
                  <a:pt x="246" y="110"/>
                </a:lnTo>
                <a:lnTo>
                  <a:pt x="246" y="109"/>
                </a:lnTo>
                <a:lnTo>
                  <a:pt x="246" y="109"/>
                </a:lnTo>
                <a:close/>
                <a:moveTo>
                  <a:pt x="26" y="324"/>
                </a:moveTo>
                <a:lnTo>
                  <a:pt x="26" y="324"/>
                </a:lnTo>
                <a:lnTo>
                  <a:pt x="23" y="328"/>
                </a:lnTo>
                <a:lnTo>
                  <a:pt x="23" y="328"/>
                </a:lnTo>
                <a:lnTo>
                  <a:pt x="23" y="329"/>
                </a:lnTo>
                <a:lnTo>
                  <a:pt x="23" y="329"/>
                </a:lnTo>
                <a:lnTo>
                  <a:pt x="24" y="339"/>
                </a:lnTo>
                <a:lnTo>
                  <a:pt x="24" y="339"/>
                </a:lnTo>
                <a:lnTo>
                  <a:pt x="24" y="341"/>
                </a:lnTo>
                <a:lnTo>
                  <a:pt x="24" y="341"/>
                </a:lnTo>
                <a:lnTo>
                  <a:pt x="26" y="341"/>
                </a:lnTo>
                <a:lnTo>
                  <a:pt x="26" y="341"/>
                </a:lnTo>
                <a:lnTo>
                  <a:pt x="30" y="335"/>
                </a:lnTo>
                <a:lnTo>
                  <a:pt x="30" y="335"/>
                </a:lnTo>
                <a:lnTo>
                  <a:pt x="30" y="333"/>
                </a:lnTo>
                <a:lnTo>
                  <a:pt x="30" y="333"/>
                </a:lnTo>
                <a:lnTo>
                  <a:pt x="30" y="332"/>
                </a:lnTo>
                <a:lnTo>
                  <a:pt x="30" y="332"/>
                </a:lnTo>
                <a:lnTo>
                  <a:pt x="26" y="324"/>
                </a:lnTo>
                <a:lnTo>
                  <a:pt x="26" y="324"/>
                </a:lnTo>
                <a:close/>
                <a:moveTo>
                  <a:pt x="240" y="183"/>
                </a:moveTo>
                <a:lnTo>
                  <a:pt x="240" y="183"/>
                </a:lnTo>
                <a:lnTo>
                  <a:pt x="238" y="193"/>
                </a:lnTo>
                <a:lnTo>
                  <a:pt x="238" y="193"/>
                </a:lnTo>
                <a:lnTo>
                  <a:pt x="243" y="196"/>
                </a:lnTo>
                <a:lnTo>
                  <a:pt x="243" y="196"/>
                </a:lnTo>
                <a:lnTo>
                  <a:pt x="243" y="194"/>
                </a:lnTo>
                <a:lnTo>
                  <a:pt x="243" y="194"/>
                </a:lnTo>
                <a:lnTo>
                  <a:pt x="248" y="190"/>
                </a:lnTo>
                <a:lnTo>
                  <a:pt x="248" y="190"/>
                </a:lnTo>
                <a:lnTo>
                  <a:pt x="248" y="187"/>
                </a:lnTo>
                <a:lnTo>
                  <a:pt x="248" y="184"/>
                </a:lnTo>
                <a:lnTo>
                  <a:pt x="248" y="184"/>
                </a:lnTo>
                <a:lnTo>
                  <a:pt x="246" y="186"/>
                </a:lnTo>
                <a:lnTo>
                  <a:pt x="246" y="186"/>
                </a:lnTo>
                <a:lnTo>
                  <a:pt x="243" y="187"/>
                </a:lnTo>
                <a:lnTo>
                  <a:pt x="243" y="187"/>
                </a:lnTo>
                <a:lnTo>
                  <a:pt x="242" y="186"/>
                </a:lnTo>
                <a:lnTo>
                  <a:pt x="242" y="186"/>
                </a:lnTo>
                <a:lnTo>
                  <a:pt x="240" y="184"/>
                </a:lnTo>
                <a:lnTo>
                  <a:pt x="240" y="184"/>
                </a:lnTo>
                <a:lnTo>
                  <a:pt x="242" y="183"/>
                </a:lnTo>
                <a:lnTo>
                  <a:pt x="242" y="183"/>
                </a:lnTo>
                <a:lnTo>
                  <a:pt x="240" y="183"/>
                </a:lnTo>
                <a:lnTo>
                  <a:pt x="240" y="183"/>
                </a:lnTo>
                <a:close/>
                <a:moveTo>
                  <a:pt x="36" y="287"/>
                </a:moveTo>
                <a:lnTo>
                  <a:pt x="36" y="287"/>
                </a:lnTo>
                <a:lnTo>
                  <a:pt x="37" y="288"/>
                </a:lnTo>
                <a:lnTo>
                  <a:pt x="37" y="288"/>
                </a:lnTo>
                <a:lnTo>
                  <a:pt x="40" y="289"/>
                </a:lnTo>
                <a:lnTo>
                  <a:pt x="40" y="289"/>
                </a:lnTo>
                <a:lnTo>
                  <a:pt x="46" y="291"/>
                </a:lnTo>
                <a:lnTo>
                  <a:pt x="46" y="291"/>
                </a:lnTo>
                <a:lnTo>
                  <a:pt x="47" y="291"/>
                </a:lnTo>
                <a:lnTo>
                  <a:pt x="47" y="291"/>
                </a:lnTo>
                <a:lnTo>
                  <a:pt x="46" y="289"/>
                </a:lnTo>
                <a:lnTo>
                  <a:pt x="46" y="289"/>
                </a:lnTo>
                <a:lnTo>
                  <a:pt x="46" y="284"/>
                </a:lnTo>
                <a:lnTo>
                  <a:pt x="46" y="284"/>
                </a:lnTo>
                <a:lnTo>
                  <a:pt x="46" y="282"/>
                </a:lnTo>
                <a:lnTo>
                  <a:pt x="46" y="281"/>
                </a:lnTo>
                <a:lnTo>
                  <a:pt x="46" y="281"/>
                </a:lnTo>
                <a:lnTo>
                  <a:pt x="44" y="281"/>
                </a:lnTo>
                <a:lnTo>
                  <a:pt x="44" y="281"/>
                </a:lnTo>
                <a:lnTo>
                  <a:pt x="41" y="282"/>
                </a:lnTo>
                <a:lnTo>
                  <a:pt x="39" y="284"/>
                </a:lnTo>
                <a:lnTo>
                  <a:pt x="39" y="284"/>
                </a:lnTo>
                <a:lnTo>
                  <a:pt x="36" y="287"/>
                </a:lnTo>
                <a:lnTo>
                  <a:pt x="36" y="287"/>
                </a:lnTo>
                <a:close/>
                <a:moveTo>
                  <a:pt x="104" y="66"/>
                </a:moveTo>
                <a:lnTo>
                  <a:pt x="104" y="66"/>
                </a:lnTo>
                <a:lnTo>
                  <a:pt x="105" y="69"/>
                </a:lnTo>
                <a:lnTo>
                  <a:pt x="105" y="69"/>
                </a:lnTo>
                <a:lnTo>
                  <a:pt x="107" y="86"/>
                </a:lnTo>
                <a:lnTo>
                  <a:pt x="107" y="86"/>
                </a:lnTo>
                <a:lnTo>
                  <a:pt x="107" y="86"/>
                </a:lnTo>
                <a:lnTo>
                  <a:pt x="107" y="86"/>
                </a:lnTo>
                <a:lnTo>
                  <a:pt x="107" y="86"/>
                </a:lnTo>
                <a:lnTo>
                  <a:pt x="107" y="86"/>
                </a:lnTo>
                <a:lnTo>
                  <a:pt x="111" y="62"/>
                </a:lnTo>
                <a:lnTo>
                  <a:pt x="111" y="62"/>
                </a:lnTo>
                <a:lnTo>
                  <a:pt x="104" y="66"/>
                </a:lnTo>
                <a:lnTo>
                  <a:pt x="104" y="66"/>
                </a:lnTo>
                <a:close/>
                <a:moveTo>
                  <a:pt x="41" y="366"/>
                </a:moveTo>
                <a:lnTo>
                  <a:pt x="41" y="366"/>
                </a:lnTo>
                <a:lnTo>
                  <a:pt x="43" y="368"/>
                </a:lnTo>
                <a:lnTo>
                  <a:pt x="43" y="368"/>
                </a:lnTo>
                <a:lnTo>
                  <a:pt x="43" y="366"/>
                </a:lnTo>
                <a:lnTo>
                  <a:pt x="44" y="365"/>
                </a:lnTo>
                <a:lnTo>
                  <a:pt x="44" y="365"/>
                </a:lnTo>
                <a:lnTo>
                  <a:pt x="47" y="365"/>
                </a:lnTo>
                <a:lnTo>
                  <a:pt x="47" y="365"/>
                </a:lnTo>
                <a:lnTo>
                  <a:pt x="49" y="360"/>
                </a:lnTo>
                <a:lnTo>
                  <a:pt x="49" y="360"/>
                </a:lnTo>
                <a:lnTo>
                  <a:pt x="50" y="359"/>
                </a:lnTo>
                <a:lnTo>
                  <a:pt x="50" y="359"/>
                </a:lnTo>
                <a:lnTo>
                  <a:pt x="50" y="352"/>
                </a:lnTo>
                <a:lnTo>
                  <a:pt x="50" y="352"/>
                </a:lnTo>
                <a:lnTo>
                  <a:pt x="49" y="351"/>
                </a:lnTo>
                <a:lnTo>
                  <a:pt x="49" y="351"/>
                </a:lnTo>
                <a:lnTo>
                  <a:pt x="43" y="360"/>
                </a:lnTo>
                <a:lnTo>
                  <a:pt x="43" y="360"/>
                </a:lnTo>
                <a:lnTo>
                  <a:pt x="41" y="363"/>
                </a:lnTo>
                <a:lnTo>
                  <a:pt x="41" y="366"/>
                </a:lnTo>
                <a:lnTo>
                  <a:pt x="41" y="366"/>
                </a:lnTo>
                <a:close/>
                <a:moveTo>
                  <a:pt x="140" y="125"/>
                </a:moveTo>
                <a:lnTo>
                  <a:pt x="140" y="125"/>
                </a:lnTo>
                <a:lnTo>
                  <a:pt x="141" y="100"/>
                </a:lnTo>
                <a:lnTo>
                  <a:pt x="141" y="100"/>
                </a:lnTo>
                <a:lnTo>
                  <a:pt x="137" y="105"/>
                </a:lnTo>
                <a:lnTo>
                  <a:pt x="137" y="105"/>
                </a:lnTo>
                <a:lnTo>
                  <a:pt x="137" y="106"/>
                </a:lnTo>
                <a:lnTo>
                  <a:pt x="137" y="106"/>
                </a:lnTo>
                <a:lnTo>
                  <a:pt x="140" y="120"/>
                </a:lnTo>
                <a:lnTo>
                  <a:pt x="140" y="120"/>
                </a:lnTo>
                <a:lnTo>
                  <a:pt x="140" y="125"/>
                </a:lnTo>
                <a:lnTo>
                  <a:pt x="140" y="125"/>
                </a:lnTo>
                <a:close/>
                <a:moveTo>
                  <a:pt x="225" y="157"/>
                </a:moveTo>
                <a:lnTo>
                  <a:pt x="225" y="157"/>
                </a:lnTo>
                <a:lnTo>
                  <a:pt x="223" y="157"/>
                </a:lnTo>
                <a:lnTo>
                  <a:pt x="223" y="157"/>
                </a:lnTo>
                <a:lnTo>
                  <a:pt x="212" y="163"/>
                </a:lnTo>
                <a:lnTo>
                  <a:pt x="212" y="163"/>
                </a:lnTo>
                <a:lnTo>
                  <a:pt x="209" y="164"/>
                </a:lnTo>
                <a:lnTo>
                  <a:pt x="209" y="164"/>
                </a:lnTo>
                <a:lnTo>
                  <a:pt x="205" y="169"/>
                </a:lnTo>
                <a:lnTo>
                  <a:pt x="205" y="169"/>
                </a:lnTo>
                <a:lnTo>
                  <a:pt x="203" y="170"/>
                </a:lnTo>
                <a:lnTo>
                  <a:pt x="203" y="170"/>
                </a:lnTo>
                <a:lnTo>
                  <a:pt x="205" y="170"/>
                </a:lnTo>
                <a:lnTo>
                  <a:pt x="205" y="170"/>
                </a:lnTo>
                <a:lnTo>
                  <a:pt x="216" y="164"/>
                </a:lnTo>
                <a:lnTo>
                  <a:pt x="216" y="164"/>
                </a:lnTo>
                <a:lnTo>
                  <a:pt x="219" y="163"/>
                </a:lnTo>
                <a:lnTo>
                  <a:pt x="219" y="163"/>
                </a:lnTo>
                <a:lnTo>
                  <a:pt x="223" y="162"/>
                </a:lnTo>
                <a:lnTo>
                  <a:pt x="223" y="162"/>
                </a:lnTo>
                <a:lnTo>
                  <a:pt x="223" y="162"/>
                </a:lnTo>
                <a:lnTo>
                  <a:pt x="223" y="162"/>
                </a:lnTo>
                <a:lnTo>
                  <a:pt x="225" y="157"/>
                </a:lnTo>
                <a:lnTo>
                  <a:pt x="225" y="157"/>
                </a:lnTo>
                <a:close/>
                <a:moveTo>
                  <a:pt x="225" y="130"/>
                </a:moveTo>
                <a:lnTo>
                  <a:pt x="225" y="130"/>
                </a:lnTo>
                <a:lnTo>
                  <a:pt x="223" y="132"/>
                </a:lnTo>
                <a:lnTo>
                  <a:pt x="223" y="132"/>
                </a:lnTo>
                <a:lnTo>
                  <a:pt x="216" y="136"/>
                </a:lnTo>
                <a:lnTo>
                  <a:pt x="216" y="136"/>
                </a:lnTo>
                <a:lnTo>
                  <a:pt x="213" y="137"/>
                </a:lnTo>
                <a:lnTo>
                  <a:pt x="213" y="140"/>
                </a:lnTo>
                <a:lnTo>
                  <a:pt x="213" y="140"/>
                </a:lnTo>
                <a:lnTo>
                  <a:pt x="212" y="143"/>
                </a:lnTo>
                <a:lnTo>
                  <a:pt x="212" y="143"/>
                </a:lnTo>
                <a:lnTo>
                  <a:pt x="218" y="140"/>
                </a:lnTo>
                <a:lnTo>
                  <a:pt x="218" y="140"/>
                </a:lnTo>
                <a:lnTo>
                  <a:pt x="225" y="136"/>
                </a:lnTo>
                <a:lnTo>
                  <a:pt x="225" y="136"/>
                </a:lnTo>
                <a:lnTo>
                  <a:pt x="225" y="135"/>
                </a:lnTo>
                <a:lnTo>
                  <a:pt x="225" y="135"/>
                </a:lnTo>
                <a:lnTo>
                  <a:pt x="225" y="130"/>
                </a:lnTo>
                <a:lnTo>
                  <a:pt x="225" y="130"/>
                </a:lnTo>
                <a:close/>
                <a:moveTo>
                  <a:pt x="117" y="120"/>
                </a:moveTo>
                <a:lnTo>
                  <a:pt x="117" y="120"/>
                </a:lnTo>
                <a:lnTo>
                  <a:pt x="117" y="123"/>
                </a:lnTo>
                <a:lnTo>
                  <a:pt x="117" y="123"/>
                </a:lnTo>
                <a:lnTo>
                  <a:pt x="118" y="123"/>
                </a:lnTo>
                <a:lnTo>
                  <a:pt x="118" y="123"/>
                </a:lnTo>
                <a:lnTo>
                  <a:pt x="122" y="117"/>
                </a:lnTo>
                <a:lnTo>
                  <a:pt x="122" y="117"/>
                </a:lnTo>
                <a:lnTo>
                  <a:pt x="124" y="116"/>
                </a:lnTo>
                <a:lnTo>
                  <a:pt x="124" y="116"/>
                </a:lnTo>
                <a:lnTo>
                  <a:pt x="124" y="115"/>
                </a:lnTo>
                <a:lnTo>
                  <a:pt x="125" y="115"/>
                </a:lnTo>
                <a:lnTo>
                  <a:pt x="125" y="115"/>
                </a:lnTo>
                <a:lnTo>
                  <a:pt x="125" y="113"/>
                </a:lnTo>
                <a:lnTo>
                  <a:pt x="125" y="113"/>
                </a:lnTo>
                <a:lnTo>
                  <a:pt x="131" y="106"/>
                </a:lnTo>
                <a:lnTo>
                  <a:pt x="131" y="106"/>
                </a:lnTo>
                <a:lnTo>
                  <a:pt x="132" y="105"/>
                </a:lnTo>
                <a:lnTo>
                  <a:pt x="132" y="105"/>
                </a:lnTo>
                <a:lnTo>
                  <a:pt x="132" y="103"/>
                </a:lnTo>
                <a:lnTo>
                  <a:pt x="132" y="103"/>
                </a:lnTo>
                <a:lnTo>
                  <a:pt x="117" y="120"/>
                </a:lnTo>
                <a:lnTo>
                  <a:pt x="117" y="120"/>
                </a:lnTo>
                <a:close/>
                <a:moveTo>
                  <a:pt x="147" y="285"/>
                </a:moveTo>
                <a:lnTo>
                  <a:pt x="147" y="285"/>
                </a:lnTo>
                <a:lnTo>
                  <a:pt x="147" y="284"/>
                </a:lnTo>
                <a:lnTo>
                  <a:pt x="147" y="284"/>
                </a:lnTo>
                <a:lnTo>
                  <a:pt x="152" y="270"/>
                </a:lnTo>
                <a:lnTo>
                  <a:pt x="152" y="270"/>
                </a:lnTo>
                <a:lnTo>
                  <a:pt x="152" y="268"/>
                </a:lnTo>
                <a:lnTo>
                  <a:pt x="152" y="268"/>
                </a:lnTo>
                <a:lnTo>
                  <a:pt x="151" y="265"/>
                </a:lnTo>
                <a:lnTo>
                  <a:pt x="151" y="265"/>
                </a:lnTo>
                <a:lnTo>
                  <a:pt x="147" y="275"/>
                </a:lnTo>
                <a:lnTo>
                  <a:pt x="147" y="275"/>
                </a:lnTo>
                <a:lnTo>
                  <a:pt x="148" y="277"/>
                </a:lnTo>
                <a:lnTo>
                  <a:pt x="148" y="277"/>
                </a:lnTo>
                <a:lnTo>
                  <a:pt x="148" y="278"/>
                </a:lnTo>
                <a:lnTo>
                  <a:pt x="148" y="279"/>
                </a:lnTo>
                <a:lnTo>
                  <a:pt x="148" y="279"/>
                </a:lnTo>
                <a:lnTo>
                  <a:pt x="147" y="279"/>
                </a:lnTo>
                <a:lnTo>
                  <a:pt x="145" y="278"/>
                </a:lnTo>
                <a:lnTo>
                  <a:pt x="145" y="278"/>
                </a:lnTo>
                <a:lnTo>
                  <a:pt x="145" y="278"/>
                </a:lnTo>
                <a:lnTo>
                  <a:pt x="145" y="278"/>
                </a:lnTo>
                <a:lnTo>
                  <a:pt x="144" y="284"/>
                </a:lnTo>
                <a:lnTo>
                  <a:pt x="144" y="284"/>
                </a:lnTo>
                <a:lnTo>
                  <a:pt x="147" y="285"/>
                </a:lnTo>
                <a:lnTo>
                  <a:pt x="147" y="285"/>
                </a:lnTo>
                <a:close/>
                <a:moveTo>
                  <a:pt x="57" y="378"/>
                </a:moveTo>
                <a:lnTo>
                  <a:pt x="57" y="378"/>
                </a:lnTo>
                <a:lnTo>
                  <a:pt x="57" y="375"/>
                </a:lnTo>
                <a:lnTo>
                  <a:pt x="57" y="375"/>
                </a:lnTo>
                <a:lnTo>
                  <a:pt x="56" y="373"/>
                </a:lnTo>
                <a:lnTo>
                  <a:pt x="56" y="373"/>
                </a:lnTo>
                <a:lnTo>
                  <a:pt x="53" y="373"/>
                </a:lnTo>
                <a:lnTo>
                  <a:pt x="53" y="373"/>
                </a:lnTo>
                <a:lnTo>
                  <a:pt x="47" y="372"/>
                </a:lnTo>
                <a:lnTo>
                  <a:pt x="47" y="372"/>
                </a:lnTo>
                <a:lnTo>
                  <a:pt x="44" y="372"/>
                </a:lnTo>
                <a:lnTo>
                  <a:pt x="44" y="372"/>
                </a:lnTo>
                <a:lnTo>
                  <a:pt x="44" y="372"/>
                </a:lnTo>
                <a:lnTo>
                  <a:pt x="43" y="370"/>
                </a:lnTo>
                <a:lnTo>
                  <a:pt x="43" y="370"/>
                </a:lnTo>
                <a:lnTo>
                  <a:pt x="43" y="370"/>
                </a:lnTo>
                <a:lnTo>
                  <a:pt x="43" y="370"/>
                </a:lnTo>
                <a:lnTo>
                  <a:pt x="39" y="368"/>
                </a:lnTo>
                <a:lnTo>
                  <a:pt x="39" y="368"/>
                </a:lnTo>
                <a:lnTo>
                  <a:pt x="37" y="369"/>
                </a:lnTo>
                <a:lnTo>
                  <a:pt x="37" y="369"/>
                </a:lnTo>
                <a:lnTo>
                  <a:pt x="39" y="370"/>
                </a:lnTo>
                <a:lnTo>
                  <a:pt x="39" y="370"/>
                </a:lnTo>
                <a:lnTo>
                  <a:pt x="44" y="373"/>
                </a:lnTo>
                <a:lnTo>
                  <a:pt x="50" y="376"/>
                </a:lnTo>
                <a:lnTo>
                  <a:pt x="50" y="376"/>
                </a:lnTo>
                <a:lnTo>
                  <a:pt x="53" y="378"/>
                </a:lnTo>
                <a:lnTo>
                  <a:pt x="53" y="378"/>
                </a:lnTo>
                <a:lnTo>
                  <a:pt x="57" y="378"/>
                </a:lnTo>
                <a:lnTo>
                  <a:pt x="57" y="378"/>
                </a:lnTo>
                <a:close/>
                <a:moveTo>
                  <a:pt x="250" y="120"/>
                </a:moveTo>
                <a:lnTo>
                  <a:pt x="250" y="120"/>
                </a:lnTo>
                <a:lnTo>
                  <a:pt x="250" y="120"/>
                </a:lnTo>
                <a:lnTo>
                  <a:pt x="250" y="120"/>
                </a:lnTo>
                <a:lnTo>
                  <a:pt x="245" y="125"/>
                </a:lnTo>
                <a:lnTo>
                  <a:pt x="245" y="125"/>
                </a:lnTo>
                <a:lnTo>
                  <a:pt x="243" y="125"/>
                </a:lnTo>
                <a:lnTo>
                  <a:pt x="245" y="126"/>
                </a:lnTo>
                <a:lnTo>
                  <a:pt x="245" y="126"/>
                </a:lnTo>
                <a:lnTo>
                  <a:pt x="248" y="129"/>
                </a:lnTo>
                <a:lnTo>
                  <a:pt x="248" y="129"/>
                </a:lnTo>
                <a:lnTo>
                  <a:pt x="250" y="129"/>
                </a:lnTo>
                <a:lnTo>
                  <a:pt x="253" y="127"/>
                </a:lnTo>
                <a:lnTo>
                  <a:pt x="253" y="127"/>
                </a:lnTo>
                <a:lnTo>
                  <a:pt x="253" y="126"/>
                </a:lnTo>
                <a:lnTo>
                  <a:pt x="255" y="127"/>
                </a:lnTo>
                <a:lnTo>
                  <a:pt x="255" y="127"/>
                </a:lnTo>
                <a:lnTo>
                  <a:pt x="255" y="127"/>
                </a:lnTo>
                <a:lnTo>
                  <a:pt x="255" y="127"/>
                </a:lnTo>
                <a:lnTo>
                  <a:pt x="257" y="125"/>
                </a:lnTo>
                <a:lnTo>
                  <a:pt x="257" y="125"/>
                </a:lnTo>
                <a:lnTo>
                  <a:pt x="255" y="123"/>
                </a:lnTo>
                <a:lnTo>
                  <a:pt x="253" y="123"/>
                </a:lnTo>
                <a:lnTo>
                  <a:pt x="253" y="123"/>
                </a:lnTo>
                <a:lnTo>
                  <a:pt x="252" y="125"/>
                </a:lnTo>
                <a:lnTo>
                  <a:pt x="252" y="125"/>
                </a:lnTo>
                <a:lnTo>
                  <a:pt x="249" y="125"/>
                </a:lnTo>
                <a:lnTo>
                  <a:pt x="249" y="125"/>
                </a:lnTo>
                <a:lnTo>
                  <a:pt x="249" y="123"/>
                </a:lnTo>
                <a:lnTo>
                  <a:pt x="249" y="123"/>
                </a:lnTo>
                <a:lnTo>
                  <a:pt x="249" y="122"/>
                </a:lnTo>
                <a:lnTo>
                  <a:pt x="249" y="122"/>
                </a:lnTo>
                <a:lnTo>
                  <a:pt x="250" y="120"/>
                </a:lnTo>
                <a:lnTo>
                  <a:pt x="250" y="120"/>
                </a:lnTo>
                <a:close/>
                <a:moveTo>
                  <a:pt x="151" y="90"/>
                </a:moveTo>
                <a:lnTo>
                  <a:pt x="151" y="90"/>
                </a:lnTo>
                <a:lnTo>
                  <a:pt x="149" y="90"/>
                </a:lnTo>
                <a:lnTo>
                  <a:pt x="149" y="90"/>
                </a:lnTo>
                <a:lnTo>
                  <a:pt x="147" y="95"/>
                </a:lnTo>
                <a:lnTo>
                  <a:pt x="147" y="95"/>
                </a:lnTo>
                <a:lnTo>
                  <a:pt x="145" y="96"/>
                </a:lnTo>
                <a:lnTo>
                  <a:pt x="145" y="96"/>
                </a:lnTo>
                <a:lnTo>
                  <a:pt x="149" y="110"/>
                </a:lnTo>
                <a:lnTo>
                  <a:pt x="149" y="110"/>
                </a:lnTo>
                <a:lnTo>
                  <a:pt x="149" y="112"/>
                </a:lnTo>
                <a:lnTo>
                  <a:pt x="149" y="112"/>
                </a:lnTo>
                <a:lnTo>
                  <a:pt x="149" y="112"/>
                </a:lnTo>
                <a:lnTo>
                  <a:pt x="149" y="112"/>
                </a:lnTo>
                <a:lnTo>
                  <a:pt x="151" y="90"/>
                </a:lnTo>
                <a:lnTo>
                  <a:pt x="151" y="90"/>
                </a:lnTo>
                <a:close/>
                <a:moveTo>
                  <a:pt x="218" y="120"/>
                </a:moveTo>
                <a:lnTo>
                  <a:pt x="218" y="120"/>
                </a:lnTo>
                <a:lnTo>
                  <a:pt x="216" y="123"/>
                </a:lnTo>
                <a:lnTo>
                  <a:pt x="216" y="123"/>
                </a:lnTo>
                <a:lnTo>
                  <a:pt x="216" y="127"/>
                </a:lnTo>
                <a:lnTo>
                  <a:pt x="216" y="127"/>
                </a:lnTo>
                <a:lnTo>
                  <a:pt x="225" y="122"/>
                </a:lnTo>
                <a:lnTo>
                  <a:pt x="225" y="122"/>
                </a:lnTo>
                <a:lnTo>
                  <a:pt x="223" y="115"/>
                </a:lnTo>
                <a:lnTo>
                  <a:pt x="223" y="115"/>
                </a:lnTo>
                <a:lnTo>
                  <a:pt x="221" y="116"/>
                </a:lnTo>
                <a:lnTo>
                  <a:pt x="221" y="116"/>
                </a:lnTo>
                <a:lnTo>
                  <a:pt x="221" y="117"/>
                </a:lnTo>
                <a:lnTo>
                  <a:pt x="221" y="117"/>
                </a:lnTo>
                <a:lnTo>
                  <a:pt x="219" y="119"/>
                </a:lnTo>
                <a:lnTo>
                  <a:pt x="218" y="120"/>
                </a:lnTo>
                <a:lnTo>
                  <a:pt x="218" y="120"/>
                </a:lnTo>
                <a:close/>
                <a:moveTo>
                  <a:pt x="250" y="206"/>
                </a:moveTo>
                <a:lnTo>
                  <a:pt x="250" y="206"/>
                </a:lnTo>
                <a:lnTo>
                  <a:pt x="250" y="206"/>
                </a:lnTo>
                <a:lnTo>
                  <a:pt x="250" y="206"/>
                </a:lnTo>
                <a:lnTo>
                  <a:pt x="253" y="207"/>
                </a:lnTo>
                <a:lnTo>
                  <a:pt x="253" y="207"/>
                </a:lnTo>
                <a:lnTo>
                  <a:pt x="260" y="207"/>
                </a:lnTo>
                <a:lnTo>
                  <a:pt x="260" y="207"/>
                </a:lnTo>
                <a:lnTo>
                  <a:pt x="262" y="207"/>
                </a:lnTo>
                <a:lnTo>
                  <a:pt x="262" y="207"/>
                </a:lnTo>
                <a:lnTo>
                  <a:pt x="269" y="201"/>
                </a:lnTo>
                <a:lnTo>
                  <a:pt x="269" y="201"/>
                </a:lnTo>
                <a:lnTo>
                  <a:pt x="269" y="201"/>
                </a:lnTo>
                <a:lnTo>
                  <a:pt x="269" y="201"/>
                </a:lnTo>
                <a:lnTo>
                  <a:pt x="269" y="200"/>
                </a:lnTo>
                <a:lnTo>
                  <a:pt x="269" y="200"/>
                </a:lnTo>
                <a:lnTo>
                  <a:pt x="262" y="201"/>
                </a:lnTo>
                <a:lnTo>
                  <a:pt x="262" y="201"/>
                </a:lnTo>
                <a:lnTo>
                  <a:pt x="260" y="203"/>
                </a:lnTo>
                <a:lnTo>
                  <a:pt x="260" y="203"/>
                </a:lnTo>
                <a:lnTo>
                  <a:pt x="260" y="204"/>
                </a:lnTo>
                <a:lnTo>
                  <a:pt x="260" y="204"/>
                </a:lnTo>
                <a:lnTo>
                  <a:pt x="259" y="206"/>
                </a:lnTo>
                <a:lnTo>
                  <a:pt x="257" y="204"/>
                </a:lnTo>
                <a:lnTo>
                  <a:pt x="257" y="204"/>
                </a:lnTo>
                <a:lnTo>
                  <a:pt x="257" y="203"/>
                </a:lnTo>
                <a:lnTo>
                  <a:pt x="257" y="203"/>
                </a:lnTo>
                <a:lnTo>
                  <a:pt x="257" y="203"/>
                </a:lnTo>
                <a:lnTo>
                  <a:pt x="257" y="203"/>
                </a:lnTo>
                <a:lnTo>
                  <a:pt x="256" y="203"/>
                </a:lnTo>
                <a:lnTo>
                  <a:pt x="256" y="203"/>
                </a:lnTo>
                <a:lnTo>
                  <a:pt x="255" y="204"/>
                </a:lnTo>
                <a:lnTo>
                  <a:pt x="253" y="204"/>
                </a:lnTo>
                <a:lnTo>
                  <a:pt x="253" y="204"/>
                </a:lnTo>
                <a:lnTo>
                  <a:pt x="250" y="204"/>
                </a:lnTo>
                <a:lnTo>
                  <a:pt x="250" y="206"/>
                </a:lnTo>
                <a:lnTo>
                  <a:pt x="250" y="206"/>
                </a:lnTo>
                <a:close/>
                <a:moveTo>
                  <a:pt x="175" y="83"/>
                </a:moveTo>
                <a:lnTo>
                  <a:pt x="175" y="83"/>
                </a:lnTo>
                <a:lnTo>
                  <a:pt x="175" y="83"/>
                </a:lnTo>
                <a:lnTo>
                  <a:pt x="175" y="83"/>
                </a:lnTo>
                <a:lnTo>
                  <a:pt x="179" y="66"/>
                </a:lnTo>
                <a:lnTo>
                  <a:pt x="179" y="66"/>
                </a:lnTo>
                <a:lnTo>
                  <a:pt x="172" y="72"/>
                </a:lnTo>
                <a:lnTo>
                  <a:pt x="172" y="72"/>
                </a:lnTo>
                <a:lnTo>
                  <a:pt x="175" y="83"/>
                </a:lnTo>
                <a:lnTo>
                  <a:pt x="175" y="83"/>
                </a:lnTo>
                <a:lnTo>
                  <a:pt x="175" y="83"/>
                </a:lnTo>
                <a:lnTo>
                  <a:pt x="175" y="83"/>
                </a:lnTo>
                <a:close/>
                <a:moveTo>
                  <a:pt x="275" y="220"/>
                </a:moveTo>
                <a:lnTo>
                  <a:pt x="275" y="220"/>
                </a:lnTo>
                <a:lnTo>
                  <a:pt x="273" y="220"/>
                </a:lnTo>
                <a:lnTo>
                  <a:pt x="272" y="217"/>
                </a:lnTo>
                <a:lnTo>
                  <a:pt x="272" y="217"/>
                </a:lnTo>
                <a:lnTo>
                  <a:pt x="272" y="216"/>
                </a:lnTo>
                <a:lnTo>
                  <a:pt x="272" y="216"/>
                </a:lnTo>
                <a:lnTo>
                  <a:pt x="269" y="214"/>
                </a:lnTo>
                <a:lnTo>
                  <a:pt x="269" y="214"/>
                </a:lnTo>
                <a:lnTo>
                  <a:pt x="267" y="214"/>
                </a:lnTo>
                <a:lnTo>
                  <a:pt x="266" y="214"/>
                </a:lnTo>
                <a:lnTo>
                  <a:pt x="266" y="210"/>
                </a:lnTo>
                <a:lnTo>
                  <a:pt x="266" y="210"/>
                </a:lnTo>
                <a:lnTo>
                  <a:pt x="265" y="210"/>
                </a:lnTo>
                <a:lnTo>
                  <a:pt x="265" y="210"/>
                </a:lnTo>
                <a:lnTo>
                  <a:pt x="262" y="210"/>
                </a:lnTo>
                <a:lnTo>
                  <a:pt x="262" y="210"/>
                </a:lnTo>
                <a:lnTo>
                  <a:pt x="260" y="210"/>
                </a:lnTo>
                <a:lnTo>
                  <a:pt x="260" y="210"/>
                </a:lnTo>
                <a:lnTo>
                  <a:pt x="257" y="210"/>
                </a:lnTo>
                <a:lnTo>
                  <a:pt x="257" y="210"/>
                </a:lnTo>
                <a:lnTo>
                  <a:pt x="256" y="210"/>
                </a:lnTo>
                <a:lnTo>
                  <a:pt x="256" y="210"/>
                </a:lnTo>
                <a:lnTo>
                  <a:pt x="257" y="210"/>
                </a:lnTo>
                <a:lnTo>
                  <a:pt x="257" y="210"/>
                </a:lnTo>
                <a:lnTo>
                  <a:pt x="263" y="213"/>
                </a:lnTo>
                <a:lnTo>
                  <a:pt x="267" y="216"/>
                </a:lnTo>
                <a:lnTo>
                  <a:pt x="267" y="216"/>
                </a:lnTo>
                <a:lnTo>
                  <a:pt x="272" y="221"/>
                </a:lnTo>
                <a:lnTo>
                  <a:pt x="273" y="228"/>
                </a:lnTo>
                <a:lnTo>
                  <a:pt x="273" y="228"/>
                </a:lnTo>
                <a:lnTo>
                  <a:pt x="273" y="230"/>
                </a:lnTo>
                <a:lnTo>
                  <a:pt x="273" y="230"/>
                </a:lnTo>
                <a:lnTo>
                  <a:pt x="275" y="230"/>
                </a:lnTo>
                <a:lnTo>
                  <a:pt x="275" y="230"/>
                </a:lnTo>
                <a:lnTo>
                  <a:pt x="275" y="220"/>
                </a:lnTo>
                <a:lnTo>
                  <a:pt x="275" y="220"/>
                </a:lnTo>
                <a:close/>
                <a:moveTo>
                  <a:pt x="211" y="82"/>
                </a:moveTo>
                <a:lnTo>
                  <a:pt x="211" y="82"/>
                </a:lnTo>
                <a:lnTo>
                  <a:pt x="211" y="82"/>
                </a:lnTo>
                <a:lnTo>
                  <a:pt x="211" y="82"/>
                </a:lnTo>
                <a:lnTo>
                  <a:pt x="209" y="88"/>
                </a:lnTo>
                <a:lnTo>
                  <a:pt x="209" y="88"/>
                </a:lnTo>
                <a:lnTo>
                  <a:pt x="209" y="89"/>
                </a:lnTo>
                <a:lnTo>
                  <a:pt x="209" y="89"/>
                </a:lnTo>
                <a:lnTo>
                  <a:pt x="213" y="103"/>
                </a:lnTo>
                <a:lnTo>
                  <a:pt x="213" y="103"/>
                </a:lnTo>
                <a:lnTo>
                  <a:pt x="215" y="105"/>
                </a:lnTo>
                <a:lnTo>
                  <a:pt x="215" y="105"/>
                </a:lnTo>
                <a:lnTo>
                  <a:pt x="215" y="103"/>
                </a:lnTo>
                <a:lnTo>
                  <a:pt x="215" y="103"/>
                </a:lnTo>
                <a:lnTo>
                  <a:pt x="215" y="103"/>
                </a:lnTo>
                <a:lnTo>
                  <a:pt x="212" y="86"/>
                </a:lnTo>
                <a:lnTo>
                  <a:pt x="212" y="86"/>
                </a:lnTo>
                <a:lnTo>
                  <a:pt x="211" y="82"/>
                </a:lnTo>
                <a:lnTo>
                  <a:pt x="211" y="82"/>
                </a:lnTo>
                <a:close/>
                <a:moveTo>
                  <a:pt x="148" y="197"/>
                </a:moveTo>
                <a:lnTo>
                  <a:pt x="148" y="197"/>
                </a:lnTo>
                <a:lnTo>
                  <a:pt x="142" y="213"/>
                </a:lnTo>
                <a:lnTo>
                  <a:pt x="140" y="230"/>
                </a:lnTo>
                <a:lnTo>
                  <a:pt x="140" y="230"/>
                </a:lnTo>
                <a:lnTo>
                  <a:pt x="145" y="214"/>
                </a:lnTo>
                <a:lnTo>
                  <a:pt x="148" y="197"/>
                </a:lnTo>
                <a:lnTo>
                  <a:pt x="148" y="197"/>
                </a:lnTo>
                <a:close/>
                <a:moveTo>
                  <a:pt x="135" y="234"/>
                </a:moveTo>
                <a:lnTo>
                  <a:pt x="135" y="234"/>
                </a:lnTo>
                <a:lnTo>
                  <a:pt x="130" y="251"/>
                </a:lnTo>
                <a:lnTo>
                  <a:pt x="122" y="270"/>
                </a:lnTo>
                <a:lnTo>
                  <a:pt x="122" y="270"/>
                </a:lnTo>
                <a:lnTo>
                  <a:pt x="124" y="270"/>
                </a:lnTo>
                <a:lnTo>
                  <a:pt x="124" y="270"/>
                </a:lnTo>
                <a:lnTo>
                  <a:pt x="131" y="252"/>
                </a:lnTo>
                <a:lnTo>
                  <a:pt x="135" y="234"/>
                </a:lnTo>
                <a:lnTo>
                  <a:pt x="135" y="234"/>
                </a:lnTo>
                <a:close/>
                <a:moveTo>
                  <a:pt x="115" y="152"/>
                </a:moveTo>
                <a:lnTo>
                  <a:pt x="115" y="152"/>
                </a:lnTo>
                <a:lnTo>
                  <a:pt x="115" y="152"/>
                </a:lnTo>
                <a:lnTo>
                  <a:pt x="115" y="152"/>
                </a:lnTo>
                <a:lnTo>
                  <a:pt x="115" y="142"/>
                </a:lnTo>
                <a:lnTo>
                  <a:pt x="114" y="132"/>
                </a:lnTo>
                <a:lnTo>
                  <a:pt x="114" y="132"/>
                </a:lnTo>
                <a:lnTo>
                  <a:pt x="111" y="136"/>
                </a:lnTo>
                <a:lnTo>
                  <a:pt x="111" y="136"/>
                </a:lnTo>
                <a:lnTo>
                  <a:pt x="111" y="137"/>
                </a:lnTo>
                <a:lnTo>
                  <a:pt x="111" y="137"/>
                </a:lnTo>
                <a:lnTo>
                  <a:pt x="113" y="143"/>
                </a:lnTo>
                <a:lnTo>
                  <a:pt x="113" y="143"/>
                </a:lnTo>
                <a:lnTo>
                  <a:pt x="115" y="152"/>
                </a:lnTo>
                <a:lnTo>
                  <a:pt x="115" y="152"/>
                </a:lnTo>
                <a:close/>
                <a:moveTo>
                  <a:pt x="149" y="180"/>
                </a:moveTo>
                <a:lnTo>
                  <a:pt x="149" y="180"/>
                </a:lnTo>
                <a:lnTo>
                  <a:pt x="144" y="176"/>
                </a:lnTo>
                <a:lnTo>
                  <a:pt x="137" y="173"/>
                </a:lnTo>
                <a:lnTo>
                  <a:pt x="137" y="173"/>
                </a:lnTo>
                <a:lnTo>
                  <a:pt x="135" y="174"/>
                </a:lnTo>
                <a:lnTo>
                  <a:pt x="135" y="174"/>
                </a:lnTo>
                <a:lnTo>
                  <a:pt x="137" y="174"/>
                </a:lnTo>
                <a:lnTo>
                  <a:pt x="137" y="174"/>
                </a:lnTo>
                <a:lnTo>
                  <a:pt x="140" y="174"/>
                </a:lnTo>
                <a:lnTo>
                  <a:pt x="140" y="174"/>
                </a:lnTo>
                <a:lnTo>
                  <a:pt x="140" y="176"/>
                </a:lnTo>
                <a:lnTo>
                  <a:pt x="140" y="176"/>
                </a:lnTo>
                <a:lnTo>
                  <a:pt x="140" y="179"/>
                </a:lnTo>
                <a:lnTo>
                  <a:pt x="140" y="179"/>
                </a:lnTo>
                <a:lnTo>
                  <a:pt x="141" y="177"/>
                </a:lnTo>
                <a:lnTo>
                  <a:pt x="141" y="177"/>
                </a:lnTo>
                <a:lnTo>
                  <a:pt x="142" y="177"/>
                </a:lnTo>
                <a:lnTo>
                  <a:pt x="142" y="179"/>
                </a:lnTo>
                <a:lnTo>
                  <a:pt x="142" y="179"/>
                </a:lnTo>
                <a:lnTo>
                  <a:pt x="142" y="180"/>
                </a:lnTo>
                <a:lnTo>
                  <a:pt x="142" y="180"/>
                </a:lnTo>
                <a:lnTo>
                  <a:pt x="142" y="181"/>
                </a:lnTo>
                <a:lnTo>
                  <a:pt x="142" y="181"/>
                </a:lnTo>
                <a:lnTo>
                  <a:pt x="144" y="180"/>
                </a:lnTo>
                <a:lnTo>
                  <a:pt x="144" y="180"/>
                </a:lnTo>
                <a:lnTo>
                  <a:pt x="145" y="179"/>
                </a:lnTo>
                <a:lnTo>
                  <a:pt x="145" y="179"/>
                </a:lnTo>
                <a:lnTo>
                  <a:pt x="147" y="179"/>
                </a:lnTo>
                <a:lnTo>
                  <a:pt x="147" y="179"/>
                </a:lnTo>
                <a:lnTo>
                  <a:pt x="147" y="180"/>
                </a:lnTo>
                <a:lnTo>
                  <a:pt x="147" y="180"/>
                </a:lnTo>
                <a:lnTo>
                  <a:pt x="147" y="181"/>
                </a:lnTo>
                <a:lnTo>
                  <a:pt x="147" y="181"/>
                </a:lnTo>
                <a:lnTo>
                  <a:pt x="145" y="184"/>
                </a:lnTo>
                <a:lnTo>
                  <a:pt x="145" y="184"/>
                </a:lnTo>
                <a:lnTo>
                  <a:pt x="147" y="184"/>
                </a:lnTo>
                <a:lnTo>
                  <a:pt x="147" y="186"/>
                </a:lnTo>
                <a:lnTo>
                  <a:pt x="147" y="186"/>
                </a:lnTo>
                <a:lnTo>
                  <a:pt x="149" y="180"/>
                </a:lnTo>
                <a:lnTo>
                  <a:pt x="149" y="180"/>
                </a:lnTo>
                <a:close/>
                <a:moveTo>
                  <a:pt x="43" y="122"/>
                </a:moveTo>
                <a:lnTo>
                  <a:pt x="43" y="122"/>
                </a:lnTo>
                <a:lnTo>
                  <a:pt x="43" y="123"/>
                </a:lnTo>
                <a:lnTo>
                  <a:pt x="43" y="123"/>
                </a:lnTo>
                <a:lnTo>
                  <a:pt x="43" y="126"/>
                </a:lnTo>
                <a:lnTo>
                  <a:pt x="43" y="126"/>
                </a:lnTo>
                <a:lnTo>
                  <a:pt x="43" y="132"/>
                </a:lnTo>
                <a:lnTo>
                  <a:pt x="43" y="132"/>
                </a:lnTo>
                <a:lnTo>
                  <a:pt x="41" y="132"/>
                </a:lnTo>
                <a:lnTo>
                  <a:pt x="41" y="133"/>
                </a:lnTo>
                <a:lnTo>
                  <a:pt x="41" y="133"/>
                </a:lnTo>
                <a:lnTo>
                  <a:pt x="39" y="132"/>
                </a:lnTo>
                <a:lnTo>
                  <a:pt x="39" y="132"/>
                </a:lnTo>
                <a:lnTo>
                  <a:pt x="39" y="129"/>
                </a:lnTo>
                <a:lnTo>
                  <a:pt x="39" y="129"/>
                </a:lnTo>
                <a:lnTo>
                  <a:pt x="37" y="126"/>
                </a:lnTo>
                <a:lnTo>
                  <a:pt x="37" y="126"/>
                </a:lnTo>
                <a:lnTo>
                  <a:pt x="37" y="126"/>
                </a:lnTo>
                <a:lnTo>
                  <a:pt x="37" y="126"/>
                </a:lnTo>
                <a:lnTo>
                  <a:pt x="36" y="135"/>
                </a:lnTo>
                <a:lnTo>
                  <a:pt x="36" y="135"/>
                </a:lnTo>
                <a:lnTo>
                  <a:pt x="41" y="133"/>
                </a:lnTo>
                <a:lnTo>
                  <a:pt x="41" y="133"/>
                </a:lnTo>
                <a:lnTo>
                  <a:pt x="46" y="135"/>
                </a:lnTo>
                <a:lnTo>
                  <a:pt x="46" y="135"/>
                </a:lnTo>
                <a:lnTo>
                  <a:pt x="43" y="122"/>
                </a:lnTo>
                <a:lnTo>
                  <a:pt x="43" y="122"/>
                </a:lnTo>
                <a:close/>
                <a:moveTo>
                  <a:pt x="181" y="170"/>
                </a:moveTo>
                <a:lnTo>
                  <a:pt x="181" y="170"/>
                </a:lnTo>
                <a:lnTo>
                  <a:pt x="181" y="170"/>
                </a:lnTo>
                <a:lnTo>
                  <a:pt x="181" y="170"/>
                </a:lnTo>
                <a:lnTo>
                  <a:pt x="179" y="171"/>
                </a:lnTo>
                <a:lnTo>
                  <a:pt x="179" y="171"/>
                </a:lnTo>
                <a:lnTo>
                  <a:pt x="178" y="177"/>
                </a:lnTo>
                <a:lnTo>
                  <a:pt x="178" y="177"/>
                </a:lnTo>
                <a:lnTo>
                  <a:pt x="176" y="180"/>
                </a:lnTo>
                <a:lnTo>
                  <a:pt x="178" y="183"/>
                </a:lnTo>
                <a:lnTo>
                  <a:pt x="178" y="183"/>
                </a:lnTo>
                <a:lnTo>
                  <a:pt x="179" y="187"/>
                </a:lnTo>
                <a:lnTo>
                  <a:pt x="179" y="187"/>
                </a:lnTo>
                <a:lnTo>
                  <a:pt x="179" y="186"/>
                </a:lnTo>
                <a:lnTo>
                  <a:pt x="179" y="186"/>
                </a:lnTo>
                <a:lnTo>
                  <a:pt x="179" y="179"/>
                </a:lnTo>
                <a:lnTo>
                  <a:pt x="179" y="179"/>
                </a:lnTo>
                <a:lnTo>
                  <a:pt x="179" y="177"/>
                </a:lnTo>
                <a:lnTo>
                  <a:pt x="179" y="177"/>
                </a:lnTo>
                <a:lnTo>
                  <a:pt x="179" y="177"/>
                </a:lnTo>
                <a:lnTo>
                  <a:pt x="181" y="177"/>
                </a:lnTo>
                <a:lnTo>
                  <a:pt x="182" y="179"/>
                </a:lnTo>
                <a:lnTo>
                  <a:pt x="182" y="179"/>
                </a:lnTo>
                <a:lnTo>
                  <a:pt x="184" y="183"/>
                </a:lnTo>
                <a:lnTo>
                  <a:pt x="184" y="183"/>
                </a:lnTo>
                <a:lnTo>
                  <a:pt x="184" y="183"/>
                </a:lnTo>
                <a:lnTo>
                  <a:pt x="184" y="183"/>
                </a:lnTo>
                <a:lnTo>
                  <a:pt x="181" y="170"/>
                </a:lnTo>
                <a:lnTo>
                  <a:pt x="181" y="170"/>
                </a:lnTo>
                <a:close/>
                <a:moveTo>
                  <a:pt x="104" y="177"/>
                </a:moveTo>
                <a:lnTo>
                  <a:pt x="104" y="177"/>
                </a:lnTo>
                <a:lnTo>
                  <a:pt x="105" y="177"/>
                </a:lnTo>
                <a:lnTo>
                  <a:pt x="105" y="177"/>
                </a:lnTo>
                <a:lnTo>
                  <a:pt x="107" y="174"/>
                </a:lnTo>
                <a:lnTo>
                  <a:pt x="107" y="174"/>
                </a:lnTo>
                <a:lnTo>
                  <a:pt x="108" y="174"/>
                </a:lnTo>
                <a:lnTo>
                  <a:pt x="108" y="174"/>
                </a:lnTo>
                <a:lnTo>
                  <a:pt x="110" y="173"/>
                </a:lnTo>
                <a:lnTo>
                  <a:pt x="110" y="173"/>
                </a:lnTo>
                <a:lnTo>
                  <a:pt x="113" y="171"/>
                </a:lnTo>
                <a:lnTo>
                  <a:pt x="113" y="171"/>
                </a:lnTo>
                <a:lnTo>
                  <a:pt x="114" y="170"/>
                </a:lnTo>
                <a:lnTo>
                  <a:pt x="114" y="171"/>
                </a:lnTo>
                <a:lnTo>
                  <a:pt x="114" y="171"/>
                </a:lnTo>
                <a:lnTo>
                  <a:pt x="114" y="173"/>
                </a:lnTo>
                <a:lnTo>
                  <a:pt x="114" y="173"/>
                </a:lnTo>
                <a:lnTo>
                  <a:pt x="117" y="170"/>
                </a:lnTo>
                <a:lnTo>
                  <a:pt x="117" y="170"/>
                </a:lnTo>
                <a:lnTo>
                  <a:pt x="120" y="170"/>
                </a:lnTo>
                <a:lnTo>
                  <a:pt x="121" y="171"/>
                </a:lnTo>
                <a:lnTo>
                  <a:pt x="121" y="171"/>
                </a:lnTo>
                <a:lnTo>
                  <a:pt x="122" y="170"/>
                </a:lnTo>
                <a:lnTo>
                  <a:pt x="122" y="170"/>
                </a:lnTo>
                <a:lnTo>
                  <a:pt x="122" y="170"/>
                </a:lnTo>
                <a:lnTo>
                  <a:pt x="122" y="170"/>
                </a:lnTo>
                <a:lnTo>
                  <a:pt x="113" y="170"/>
                </a:lnTo>
                <a:lnTo>
                  <a:pt x="113" y="170"/>
                </a:lnTo>
                <a:lnTo>
                  <a:pt x="110" y="170"/>
                </a:lnTo>
                <a:lnTo>
                  <a:pt x="105" y="171"/>
                </a:lnTo>
                <a:lnTo>
                  <a:pt x="105" y="171"/>
                </a:lnTo>
                <a:lnTo>
                  <a:pt x="103" y="174"/>
                </a:lnTo>
                <a:lnTo>
                  <a:pt x="103" y="174"/>
                </a:lnTo>
                <a:lnTo>
                  <a:pt x="101" y="174"/>
                </a:lnTo>
                <a:lnTo>
                  <a:pt x="101" y="174"/>
                </a:lnTo>
                <a:lnTo>
                  <a:pt x="103" y="174"/>
                </a:lnTo>
                <a:lnTo>
                  <a:pt x="104" y="174"/>
                </a:lnTo>
                <a:lnTo>
                  <a:pt x="104" y="177"/>
                </a:lnTo>
                <a:lnTo>
                  <a:pt x="104" y="177"/>
                </a:lnTo>
                <a:close/>
                <a:moveTo>
                  <a:pt x="176" y="116"/>
                </a:moveTo>
                <a:lnTo>
                  <a:pt x="176" y="116"/>
                </a:lnTo>
                <a:lnTo>
                  <a:pt x="182" y="137"/>
                </a:lnTo>
                <a:lnTo>
                  <a:pt x="182" y="137"/>
                </a:lnTo>
                <a:lnTo>
                  <a:pt x="184" y="135"/>
                </a:lnTo>
                <a:lnTo>
                  <a:pt x="184" y="135"/>
                </a:lnTo>
                <a:lnTo>
                  <a:pt x="184" y="133"/>
                </a:lnTo>
                <a:lnTo>
                  <a:pt x="184" y="133"/>
                </a:lnTo>
                <a:lnTo>
                  <a:pt x="176" y="117"/>
                </a:lnTo>
                <a:lnTo>
                  <a:pt x="176" y="117"/>
                </a:lnTo>
                <a:lnTo>
                  <a:pt x="176" y="116"/>
                </a:lnTo>
                <a:lnTo>
                  <a:pt x="176" y="116"/>
                </a:lnTo>
                <a:close/>
                <a:moveTo>
                  <a:pt x="49" y="281"/>
                </a:moveTo>
                <a:lnTo>
                  <a:pt x="49" y="281"/>
                </a:lnTo>
                <a:lnTo>
                  <a:pt x="51" y="284"/>
                </a:lnTo>
                <a:lnTo>
                  <a:pt x="51" y="284"/>
                </a:lnTo>
                <a:lnTo>
                  <a:pt x="53" y="287"/>
                </a:lnTo>
                <a:lnTo>
                  <a:pt x="50" y="288"/>
                </a:lnTo>
                <a:lnTo>
                  <a:pt x="50" y="288"/>
                </a:lnTo>
                <a:lnTo>
                  <a:pt x="50" y="288"/>
                </a:lnTo>
                <a:lnTo>
                  <a:pt x="50" y="288"/>
                </a:lnTo>
                <a:lnTo>
                  <a:pt x="50" y="291"/>
                </a:lnTo>
                <a:lnTo>
                  <a:pt x="50" y="291"/>
                </a:lnTo>
                <a:lnTo>
                  <a:pt x="53" y="289"/>
                </a:lnTo>
                <a:lnTo>
                  <a:pt x="53" y="289"/>
                </a:lnTo>
                <a:lnTo>
                  <a:pt x="54" y="289"/>
                </a:lnTo>
                <a:lnTo>
                  <a:pt x="54" y="289"/>
                </a:lnTo>
                <a:lnTo>
                  <a:pt x="56" y="285"/>
                </a:lnTo>
                <a:lnTo>
                  <a:pt x="56" y="285"/>
                </a:lnTo>
                <a:lnTo>
                  <a:pt x="57" y="284"/>
                </a:lnTo>
                <a:lnTo>
                  <a:pt x="57" y="284"/>
                </a:lnTo>
                <a:lnTo>
                  <a:pt x="53" y="281"/>
                </a:lnTo>
                <a:lnTo>
                  <a:pt x="49" y="281"/>
                </a:lnTo>
                <a:lnTo>
                  <a:pt x="49" y="281"/>
                </a:lnTo>
                <a:close/>
                <a:moveTo>
                  <a:pt x="280" y="132"/>
                </a:moveTo>
                <a:lnTo>
                  <a:pt x="280" y="132"/>
                </a:lnTo>
                <a:lnTo>
                  <a:pt x="282" y="181"/>
                </a:lnTo>
                <a:lnTo>
                  <a:pt x="282" y="181"/>
                </a:lnTo>
                <a:lnTo>
                  <a:pt x="282" y="171"/>
                </a:lnTo>
                <a:lnTo>
                  <a:pt x="282" y="156"/>
                </a:lnTo>
                <a:lnTo>
                  <a:pt x="280" y="132"/>
                </a:lnTo>
                <a:lnTo>
                  <a:pt x="280" y="132"/>
                </a:lnTo>
                <a:close/>
                <a:moveTo>
                  <a:pt x="219" y="207"/>
                </a:moveTo>
                <a:lnTo>
                  <a:pt x="219" y="207"/>
                </a:lnTo>
                <a:lnTo>
                  <a:pt x="218" y="203"/>
                </a:lnTo>
                <a:lnTo>
                  <a:pt x="216" y="200"/>
                </a:lnTo>
                <a:lnTo>
                  <a:pt x="216" y="200"/>
                </a:lnTo>
                <a:lnTo>
                  <a:pt x="209" y="193"/>
                </a:lnTo>
                <a:lnTo>
                  <a:pt x="209" y="193"/>
                </a:lnTo>
                <a:lnTo>
                  <a:pt x="205" y="191"/>
                </a:lnTo>
                <a:lnTo>
                  <a:pt x="202" y="191"/>
                </a:lnTo>
                <a:lnTo>
                  <a:pt x="202" y="191"/>
                </a:lnTo>
                <a:lnTo>
                  <a:pt x="203" y="191"/>
                </a:lnTo>
                <a:lnTo>
                  <a:pt x="203" y="191"/>
                </a:lnTo>
                <a:lnTo>
                  <a:pt x="208" y="194"/>
                </a:lnTo>
                <a:lnTo>
                  <a:pt x="212" y="198"/>
                </a:lnTo>
                <a:lnTo>
                  <a:pt x="212" y="198"/>
                </a:lnTo>
                <a:lnTo>
                  <a:pt x="218" y="204"/>
                </a:lnTo>
                <a:lnTo>
                  <a:pt x="218" y="204"/>
                </a:lnTo>
                <a:lnTo>
                  <a:pt x="219" y="207"/>
                </a:lnTo>
                <a:lnTo>
                  <a:pt x="219" y="207"/>
                </a:lnTo>
                <a:close/>
                <a:moveTo>
                  <a:pt x="155" y="254"/>
                </a:moveTo>
                <a:lnTo>
                  <a:pt x="155" y="254"/>
                </a:lnTo>
                <a:lnTo>
                  <a:pt x="152" y="262"/>
                </a:lnTo>
                <a:lnTo>
                  <a:pt x="152" y="262"/>
                </a:lnTo>
                <a:lnTo>
                  <a:pt x="152" y="264"/>
                </a:lnTo>
                <a:lnTo>
                  <a:pt x="152" y="265"/>
                </a:lnTo>
                <a:lnTo>
                  <a:pt x="152" y="265"/>
                </a:lnTo>
                <a:lnTo>
                  <a:pt x="154" y="267"/>
                </a:lnTo>
                <a:lnTo>
                  <a:pt x="154" y="267"/>
                </a:lnTo>
                <a:lnTo>
                  <a:pt x="161" y="244"/>
                </a:lnTo>
                <a:lnTo>
                  <a:pt x="161" y="244"/>
                </a:lnTo>
                <a:lnTo>
                  <a:pt x="159" y="244"/>
                </a:lnTo>
                <a:lnTo>
                  <a:pt x="159" y="244"/>
                </a:lnTo>
                <a:lnTo>
                  <a:pt x="158" y="247"/>
                </a:lnTo>
                <a:lnTo>
                  <a:pt x="158" y="251"/>
                </a:lnTo>
                <a:lnTo>
                  <a:pt x="158" y="251"/>
                </a:lnTo>
                <a:lnTo>
                  <a:pt x="158" y="251"/>
                </a:lnTo>
                <a:lnTo>
                  <a:pt x="158" y="251"/>
                </a:lnTo>
                <a:lnTo>
                  <a:pt x="158" y="254"/>
                </a:lnTo>
                <a:lnTo>
                  <a:pt x="155" y="254"/>
                </a:lnTo>
                <a:lnTo>
                  <a:pt x="155" y="254"/>
                </a:lnTo>
                <a:close/>
                <a:moveTo>
                  <a:pt x="253" y="177"/>
                </a:moveTo>
                <a:lnTo>
                  <a:pt x="253" y="177"/>
                </a:lnTo>
                <a:lnTo>
                  <a:pt x="253" y="174"/>
                </a:lnTo>
                <a:lnTo>
                  <a:pt x="255" y="173"/>
                </a:lnTo>
                <a:lnTo>
                  <a:pt x="255" y="173"/>
                </a:lnTo>
                <a:lnTo>
                  <a:pt x="256" y="171"/>
                </a:lnTo>
                <a:lnTo>
                  <a:pt x="256" y="171"/>
                </a:lnTo>
                <a:lnTo>
                  <a:pt x="257" y="170"/>
                </a:lnTo>
                <a:lnTo>
                  <a:pt x="257" y="170"/>
                </a:lnTo>
                <a:lnTo>
                  <a:pt x="257" y="166"/>
                </a:lnTo>
                <a:lnTo>
                  <a:pt x="257" y="166"/>
                </a:lnTo>
                <a:lnTo>
                  <a:pt x="245" y="181"/>
                </a:lnTo>
                <a:lnTo>
                  <a:pt x="245" y="181"/>
                </a:lnTo>
                <a:lnTo>
                  <a:pt x="246" y="183"/>
                </a:lnTo>
                <a:lnTo>
                  <a:pt x="246" y="183"/>
                </a:lnTo>
                <a:lnTo>
                  <a:pt x="253" y="177"/>
                </a:lnTo>
                <a:lnTo>
                  <a:pt x="253" y="177"/>
                </a:lnTo>
                <a:close/>
                <a:moveTo>
                  <a:pt x="59" y="348"/>
                </a:moveTo>
                <a:lnTo>
                  <a:pt x="59" y="348"/>
                </a:lnTo>
                <a:lnTo>
                  <a:pt x="54" y="345"/>
                </a:lnTo>
                <a:lnTo>
                  <a:pt x="54" y="345"/>
                </a:lnTo>
                <a:lnTo>
                  <a:pt x="53" y="346"/>
                </a:lnTo>
                <a:lnTo>
                  <a:pt x="53" y="346"/>
                </a:lnTo>
                <a:lnTo>
                  <a:pt x="53" y="348"/>
                </a:lnTo>
                <a:lnTo>
                  <a:pt x="53" y="349"/>
                </a:lnTo>
                <a:lnTo>
                  <a:pt x="53" y="349"/>
                </a:lnTo>
                <a:lnTo>
                  <a:pt x="51" y="351"/>
                </a:lnTo>
                <a:lnTo>
                  <a:pt x="51" y="351"/>
                </a:lnTo>
                <a:lnTo>
                  <a:pt x="51" y="355"/>
                </a:lnTo>
                <a:lnTo>
                  <a:pt x="51" y="355"/>
                </a:lnTo>
                <a:lnTo>
                  <a:pt x="51" y="356"/>
                </a:lnTo>
                <a:lnTo>
                  <a:pt x="51" y="356"/>
                </a:lnTo>
                <a:lnTo>
                  <a:pt x="59" y="348"/>
                </a:lnTo>
                <a:lnTo>
                  <a:pt x="59" y="348"/>
                </a:lnTo>
                <a:close/>
                <a:moveTo>
                  <a:pt x="226" y="208"/>
                </a:moveTo>
                <a:lnTo>
                  <a:pt x="226" y="208"/>
                </a:lnTo>
                <a:lnTo>
                  <a:pt x="226" y="208"/>
                </a:lnTo>
                <a:lnTo>
                  <a:pt x="226" y="208"/>
                </a:lnTo>
                <a:lnTo>
                  <a:pt x="230" y="197"/>
                </a:lnTo>
                <a:lnTo>
                  <a:pt x="230" y="197"/>
                </a:lnTo>
                <a:lnTo>
                  <a:pt x="230" y="194"/>
                </a:lnTo>
                <a:lnTo>
                  <a:pt x="230" y="194"/>
                </a:lnTo>
                <a:lnTo>
                  <a:pt x="230" y="186"/>
                </a:lnTo>
                <a:lnTo>
                  <a:pt x="230" y="186"/>
                </a:lnTo>
                <a:lnTo>
                  <a:pt x="230" y="184"/>
                </a:lnTo>
                <a:lnTo>
                  <a:pt x="230" y="184"/>
                </a:lnTo>
                <a:lnTo>
                  <a:pt x="229" y="187"/>
                </a:lnTo>
                <a:lnTo>
                  <a:pt x="229" y="187"/>
                </a:lnTo>
                <a:lnTo>
                  <a:pt x="228" y="201"/>
                </a:lnTo>
                <a:lnTo>
                  <a:pt x="228" y="201"/>
                </a:lnTo>
                <a:lnTo>
                  <a:pt x="226" y="208"/>
                </a:lnTo>
                <a:lnTo>
                  <a:pt x="226" y="208"/>
                </a:lnTo>
                <a:close/>
                <a:moveTo>
                  <a:pt x="101" y="68"/>
                </a:moveTo>
                <a:lnTo>
                  <a:pt x="101" y="68"/>
                </a:lnTo>
                <a:lnTo>
                  <a:pt x="97" y="71"/>
                </a:lnTo>
                <a:lnTo>
                  <a:pt x="97" y="71"/>
                </a:lnTo>
                <a:lnTo>
                  <a:pt x="98" y="85"/>
                </a:lnTo>
                <a:lnTo>
                  <a:pt x="98" y="85"/>
                </a:lnTo>
                <a:lnTo>
                  <a:pt x="98" y="85"/>
                </a:lnTo>
                <a:lnTo>
                  <a:pt x="98" y="85"/>
                </a:lnTo>
                <a:lnTo>
                  <a:pt x="101" y="68"/>
                </a:lnTo>
                <a:lnTo>
                  <a:pt x="101" y="68"/>
                </a:lnTo>
                <a:close/>
                <a:moveTo>
                  <a:pt x="189" y="34"/>
                </a:moveTo>
                <a:lnTo>
                  <a:pt x="189" y="34"/>
                </a:lnTo>
                <a:lnTo>
                  <a:pt x="191" y="38"/>
                </a:lnTo>
                <a:lnTo>
                  <a:pt x="191" y="42"/>
                </a:lnTo>
                <a:lnTo>
                  <a:pt x="191" y="42"/>
                </a:lnTo>
                <a:lnTo>
                  <a:pt x="198" y="35"/>
                </a:lnTo>
                <a:lnTo>
                  <a:pt x="198" y="35"/>
                </a:lnTo>
                <a:lnTo>
                  <a:pt x="189" y="34"/>
                </a:lnTo>
                <a:lnTo>
                  <a:pt x="189" y="34"/>
                </a:lnTo>
                <a:close/>
                <a:moveTo>
                  <a:pt x="147" y="46"/>
                </a:moveTo>
                <a:lnTo>
                  <a:pt x="147" y="46"/>
                </a:lnTo>
                <a:lnTo>
                  <a:pt x="148" y="56"/>
                </a:lnTo>
                <a:lnTo>
                  <a:pt x="148" y="56"/>
                </a:lnTo>
                <a:lnTo>
                  <a:pt x="149" y="54"/>
                </a:lnTo>
                <a:lnTo>
                  <a:pt x="149" y="54"/>
                </a:lnTo>
                <a:lnTo>
                  <a:pt x="151" y="49"/>
                </a:lnTo>
                <a:lnTo>
                  <a:pt x="151" y="49"/>
                </a:lnTo>
                <a:lnTo>
                  <a:pt x="152" y="45"/>
                </a:lnTo>
                <a:lnTo>
                  <a:pt x="152" y="45"/>
                </a:lnTo>
                <a:lnTo>
                  <a:pt x="147" y="46"/>
                </a:lnTo>
                <a:lnTo>
                  <a:pt x="147" y="46"/>
                </a:lnTo>
                <a:close/>
                <a:moveTo>
                  <a:pt x="68" y="348"/>
                </a:moveTo>
                <a:lnTo>
                  <a:pt x="68" y="348"/>
                </a:lnTo>
                <a:lnTo>
                  <a:pt x="66" y="348"/>
                </a:lnTo>
                <a:lnTo>
                  <a:pt x="64" y="348"/>
                </a:lnTo>
                <a:lnTo>
                  <a:pt x="64" y="348"/>
                </a:lnTo>
                <a:lnTo>
                  <a:pt x="61" y="356"/>
                </a:lnTo>
                <a:lnTo>
                  <a:pt x="61" y="356"/>
                </a:lnTo>
                <a:lnTo>
                  <a:pt x="61" y="358"/>
                </a:lnTo>
                <a:lnTo>
                  <a:pt x="61" y="358"/>
                </a:lnTo>
                <a:lnTo>
                  <a:pt x="61" y="358"/>
                </a:lnTo>
                <a:lnTo>
                  <a:pt x="63" y="358"/>
                </a:lnTo>
                <a:lnTo>
                  <a:pt x="63" y="358"/>
                </a:lnTo>
                <a:lnTo>
                  <a:pt x="63" y="356"/>
                </a:lnTo>
                <a:lnTo>
                  <a:pt x="63" y="356"/>
                </a:lnTo>
                <a:lnTo>
                  <a:pt x="68" y="348"/>
                </a:lnTo>
                <a:lnTo>
                  <a:pt x="68" y="348"/>
                </a:lnTo>
                <a:close/>
                <a:moveTo>
                  <a:pt x="81" y="351"/>
                </a:moveTo>
                <a:lnTo>
                  <a:pt x="81" y="351"/>
                </a:lnTo>
                <a:lnTo>
                  <a:pt x="78" y="356"/>
                </a:lnTo>
                <a:lnTo>
                  <a:pt x="78" y="356"/>
                </a:lnTo>
                <a:lnTo>
                  <a:pt x="83" y="362"/>
                </a:lnTo>
                <a:lnTo>
                  <a:pt x="83" y="362"/>
                </a:lnTo>
                <a:lnTo>
                  <a:pt x="84" y="360"/>
                </a:lnTo>
                <a:lnTo>
                  <a:pt x="84" y="358"/>
                </a:lnTo>
                <a:lnTo>
                  <a:pt x="84" y="358"/>
                </a:lnTo>
                <a:lnTo>
                  <a:pt x="81" y="351"/>
                </a:lnTo>
                <a:lnTo>
                  <a:pt x="81" y="351"/>
                </a:lnTo>
                <a:close/>
                <a:moveTo>
                  <a:pt x="219" y="110"/>
                </a:moveTo>
                <a:lnTo>
                  <a:pt x="219" y="110"/>
                </a:lnTo>
                <a:lnTo>
                  <a:pt x="221" y="109"/>
                </a:lnTo>
                <a:lnTo>
                  <a:pt x="221" y="109"/>
                </a:lnTo>
                <a:lnTo>
                  <a:pt x="229" y="102"/>
                </a:lnTo>
                <a:lnTo>
                  <a:pt x="229" y="102"/>
                </a:lnTo>
                <a:lnTo>
                  <a:pt x="230" y="100"/>
                </a:lnTo>
                <a:lnTo>
                  <a:pt x="230" y="99"/>
                </a:lnTo>
                <a:lnTo>
                  <a:pt x="230" y="99"/>
                </a:lnTo>
                <a:lnTo>
                  <a:pt x="230" y="99"/>
                </a:lnTo>
                <a:lnTo>
                  <a:pt x="230" y="99"/>
                </a:lnTo>
                <a:lnTo>
                  <a:pt x="222" y="103"/>
                </a:lnTo>
                <a:lnTo>
                  <a:pt x="222" y="103"/>
                </a:lnTo>
                <a:lnTo>
                  <a:pt x="222" y="105"/>
                </a:lnTo>
                <a:lnTo>
                  <a:pt x="222" y="105"/>
                </a:lnTo>
                <a:lnTo>
                  <a:pt x="221" y="106"/>
                </a:lnTo>
                <a:lnTo>
                  <a:pt x="219" y="106"/>
                </a:lnTo>
                <a:lnTo>
                  <a:pt x="219" y="106"/>
                </a:lnTo>
                <a:lnTo>
                  <a:pt x="219" y="110"/>
                </a:lnTo>
                <a:lnTo>
                  <a:pt x="219" y="110"/>
                </a:lnTo>
                <a:close/>
                <a:moveTo>
                  <a:pt x="189" y="44"/>
                </a:moveTo>
                <a:lnTo>
                  <a:pt x="189" y="44"/>
                </a:lnTo>
                <a:lnTo>
                  <a:pt x="188" y="41"/>
                </a:lnTo>
                <a:lnTo>
                  <a:pt x="188" y="41"/>
                </a:lnTo>
                <a:lnTo>
                  <a:pt x="188" y="38"/>
                </a:lnTo>
                <a:lnTo>
                  <a:pt x="188" y="38"/>
                </a:lnTo>
                <a:lnTo>
                  <a:pt x="188" y="36"/>
                </a:lnTo>
                <a:lnTo>
                  <a:pt x="188" y="36"/>
                </a:lnTo>
                <a:lnTo>
                  <a:pt x="186" y="36"/>
                </a:lnTo>
                <a:lnTo>
                  <a:pt x="186" y="36"/>
                </a:lnTo>
                <a:lnTo>
                  <a:pt x="184" y="41"/>
                </a:lnTo>
                <a:lnTo>
                  <a:pt x="184" y="41"/>
                </a:lnTo>
                <a:lnTo>
                  <a:pt x="185" y="42"/>
                </a:lnTo>
                <a:lnTo>
                  <a:pt x="185" y="44"/>
                </a:lnTo>
                <a:lnTo>
                  <a:pt x="185" y="44"/>
                </a:lnTo>
                <a:lnTo>
                  <a:pt x="185" y="45"/>
                </a:lnTo>
                <a:lnTo>
                  <a:pt x="185" y="45"/>
                </a:lnTo>
                <a:lnTo>
                  <a:pt x="185" y="46"/>
                </a:lnTo>
                <a:lnTo>
                  <a:pt x="186" y="46"/>
                </a:lnTo>
                <a:lnTo>
                  <a:pt x="186" y="46"/>
                </a:lnTo>
                <a:lnTo>
                  <a:pt x="189" y="44"/>
                </a:lnTo>
                <a:lnTo>
                  <a:pt x="189" y="44"/>
                </a:lnTo>
                <a:close/>
                <a:moveTo>
                  <a:pt x="242" y="201"/>
                </a:moveTo>
                <a:lnTo>
                  <a:pt x="242" y="201"/>
                </a:lnTo>
                <a:lnTo>
                  <a:pt x="242" y="203"/>
                </a:lnTo>
                <a:lnTo>
                  <a:pt x="242" y="203"/>
                </a:lnTo>
                <a:lnTo>
                  <a:pt x="248" y="203"/>
                </a:lnTo>
                <a:lnTo>
                  <a:pt x="248" y="203"/>
                </a:lnTo>
                <a:lnTo>
                  <a:pt x="249" y="203"/>
                </a:lnTo>
                <a:lnTo>
                  <a:pt x="249" y="203"/>
                </a:lnTo>
                <a:lnTo>
                  <a:pt x="250" y="200"/>
                </a:lnTo>
                <a:lnTo>
                  <a:pt x="250" y="200"/>
                </a:lnTo>
                <a:lnTo>
                  <a:pt x="250" y="198"/>
                </a:lnTo>
                <a:lnTo>
                  <a:pt x="250" y="198"/>
                </a:lnTo>
                <a:lnTo>
                  <a:pt x="250" y="197"/>
                </a:lnTo>
                <a:lnTo>
                  <a:pt x="250" y="197"/>
                </a:lnTo>
                <a:lnTo>
                  <a:pt x="249" y="197"/>
                </a:lnTo>
                <a:lnTo>
                  <a:pt x="248" y="198"/>
                </a:lnTo>
                <a:lnTo>
                  <a:pt x="248" y="198"/>
                </a:lnTo>
                <a:lnTo>
                  <a:pt x="246" y="198"/>
                </a:lnTo>
                <a:lnTo>
                  <a:pt x="246" y="198"/>
                </a:lnTo>
                <a:lnTo>
                  <a:pt x="242" y="201"/>
                </a:lnTo>
                <a:lnTo>
                  <a:pt x="242" y="201"/>
                </a:lnTo>
                <a:close/>
                <a:moveTo>
                  <a:pt x="110" y="157"/>
                </a:moveTo>
                <a:lnTo>
                  <a:pt x="110" y="157"/>
                </a:lnTo>
                <a:lnTo>
                  <a:pt x="110" y="157"/>
                </a:lnTo>
                <a:lnTo>
                  <a:pt x="110" y="157"/>
                </a:lnTo>
                <a:lnTo>
                  <a:pt x="110" y="149"/>
                </a:lnTo>
                <a:lnTo>
                  <a:pt x="110" y="149"/>
                </a:lnTo>
                <a:lnTo>
                  <a:pt x="108" y="142"/>
                </a:lnTo>
                <a:lnTo>
                  <a:pt x="108" y="142"/>
                </a:lnTo>
                <a:lnTo>
                  <a:pt x="105" y="144"/>
                </a:lnTo>
                <a:lnTo>
                  <a:pt x="105" y="144"/>
                </a:lnTo>
                <a:lnTo>
                  <a:pt x="105" y="146"/>
                </a:lnTo>
                <a:lnTo>
                  <a:pt x="105" y="146"/>
                </a:lnTo>
                <a:lnTo>
                  <a:pt x="110" y="156"/>
                </a:lnTo>
                <a:lnTo>
                  <a:pt x="110" y="156"/>
                </a:lnTo>
                <a:lnTo>
                  <a:pt x="110" y="157"/>
                </a:lnTo>
                <a:lnTo>
                  <a:pt x="110" y="157"/>
                </a:lnTo>
                <a:close/>
                <a:moveTo>
                  <a:pt x="145" y="173"/>
                </a:moveTo>
                <a:lnTo>
                  <a:pt x="145" y="173"/>
                </a:lnTo>
                <a:lnTo>
                  <a:pt x="144" y="170"/>
                </a:lnTo>
                <a:lnTo>
                  <a:pt x="140" y="169"/>
                </a:lnTo>
                <a:lnTo>
                  <a:pt x="140" y="169"/>
                </a:lnTo>
                <a:lnTo>
                  <a:pt x="132" y="167"/>
                </a:lnTo>
                <a:lnTo>
                  <a:pt x="124" y="167"/>
                </a:lnTo>
                <a:lnTo>
                  <a:pt x="124" y="167"/>
                </a:lnTo>
                <a:lnTo>
                  <a:pt x="122" y="167"/>
                </a:lnTo>
                <a:lnTo>
                  <a:pt x="122" y="167"/>
                </a:lnTo>
                <a:lnTo>
                  <a:pt x="134" y="169"/>
                </a:lnTo>
                <a:lnTo>
                  <a:pt x="145" y="173"/>
                </a:lnTo>
                <a:lnTo>
                  <a:pt x="145" y="173"/>
                </a:lnTo>
                <a:close/>
                <a:moveTo>
                  <a:pt x="262" y="133"/>
                </a:moveTo>
                <a:lnTo>
                  <a:pt x="262" y="133"/>
                </a:lnTo>
                <a:lnTo>
                  <a:pt x="259" y="133"/>
                </a:lnTo>
                <a:lnTo>
                  <a:pt x="259" y="133"/>
                </a:lnTo>
                <a:lnTo>
                  <a:pt x="257" y="135"/>
                </a:lnTo>
                <a:lnTo>
                  <a:pt x="257" y="135"/>
                </a:lnTo>
                <a:lnTo>
                  <a:pt x="253" y="140"/>
                </a:lnTo>
                <a:lnTo>
                  <a:pt x="253" y="140"/>
                </a:lnTo>
                <a:lnTo>
                  <a:pt x="252" y="142"/>
                </a:lnTo>
                <a:lnTo>
                  <a:pt x="252" y="142"/>
                </a:lnTo>
                <a:lnTo>
                  <a:pt x="253" y="140"/>
                </a:lnTo>
                <a:lnTo>
                  <a:pt x="256" y="139"/>
                </a:lnTo>
                <a:lnTo>
                  <a:pt x="256" y="139"/>
                </a:lnTo>
                <a:lnTo>
                  <a:pt x="256" y="139"/>
                </a:lnTo>
                <a:lnTo>
                  <a:pt x="257" y="139"/>
                </a:lnTo>
                <a:lnTo>
                  <a:pt x="257" y="139"/>
                </a:lnTo>
                <a:lnTo>
                  <a:pt x="260" y="136"/>
                </a:lnTo>
                <a:lnTo>
                  <a:pt x="262" y="133"/>
                </a:lnTo>
                <a:lnTo>
                  <a:pt x="262" y="133"/>
                </a:lnTo>
                <a:close/>
                <a:moveTo>
                  <a:pt x="78" y="191"/>
                </a:moveTo>
                <a:lnTo>
                  <a:pt x="78" y="191"/>
                </a:lnTo>
                <a:lnTo>
                  <a:pt x="86" y="181"/>
                </a:lnTo>
                <a:lnTo>
                  <a:pt x="86" y="181"/>
                </a:lnTo>
                <a:lnTo>
                  <a:pt x="84" y="181"/>
                </a:lnTo>
                <a:lnTo>
                  <a:pt x="83" y="180"/>
                </a:lnTo>
                <a:lnTo>
                  <a:pt x="83" y="180"/>
                </a:lnTo>
                <a:lnTo>
                  <a:pt x="78" y="187"/>
                </a:lnTo>
                <a:lnTo>
                  <a:pt x="78" y="187"/>
                </a:lnTo>
                <a:lnTo>
                  <a:pt x="78" y="189"/>
                </a:lnTo>
                <a:lnTo>
                  <a:pt x="78" y="191"/>
                </a:lnTo>
                <a:lnTo>
                  <a:pt x="78" y="191"/>
                </a:lnTo>
                <a:close/>
                <a:moveTo>
                  <a:pt x="240" y="166"/>
                </a:moveTo>
                <a:lnTo>
                  <a:pt x="240" y="166"/>
                </a:lnTo>
                <a:lnTo>
                  <a:pt x="242" y="152"/>
                </a:lnTo>
                <a:lnTo>
                  <a:pt x="240" y="139"/>
                </a:lnTo>
                <a:lnTo>
                  <a:pt x="240" y="139"/>
                </a:lnTo>
                <a:lnTo>
                  <a:pt x="240" y="140"/>
                </a:lnTo>
                <a:lnTo>
                  <a:pt x="240" y="140"/>
                </a:lnTo>
                <a:lnTo>
                  <a:pt x="240" y="156"/>
                </a:lnTo>
                <a:lnTo>
                  <a:pt x="240" y="156"/>
                </a:lnTo>
                <a:lnTo>
                  <a:pt x="239" y="163"/>
                </a:lnTo>
                <a:lnTo>
                  <a:pt x="239" y="163"/>
                </a:lnTo>
                <a:lnTo>
                  <a:pt x="240" y="166"/>
                </a:lnTo>
                <a:lnTo>
                  <a:pt x="240" y="166"/>
                </a:lnTo>
                <a:close/>
                <a:moveTo>
                  <a:pt x="218" y="230"/>
                </a:moveTo>
                <a:lnTo>
                  <a:pt x="218" y="230"/>
                </a:lnTo>
                <a:lnTo>
                  <a:pt x="215" y="240"/>
                </a:lnTo>
                <a:lnTo>
                  <a:pt x="212" y="251"/>
                </a:lnTo>
                <a:lnTo>
                  <a:pt x="212" y="251"/>
                </a:lnTo>
                <a:lnTo>
                  <a:pt x="213" y="251"/>
                </a:lnTo>
                <a:lnTo>
                  <a:pt x="213" y="251"/>
                </a:lnTo>
                <a:lnTo>
                  <a:pt x="213" y="248"/>
                </a:lnTo>
                <a:lnTo>
                  <a:pt x="213" y="248"/>
                </a:lnTo>
                <a:lnTo>
                  <a:pt x="215" y="243"/>
                </a:lnTo>
                <a:lnTo>
                  <a:pt x="215" y="243"/>
                </a:lnTo>
                <a:lnTo>
                  <a:pt x="218" y="235"/>
                </a:lnTo>
                <a:lnTo>
                  <a:pt x="218" y="235"/>
                </a:lnTo>
                <a:lnTo>
                  <a:pt x="218" y="233"/>
                </a:lnTo>
                <a:lnTo>
                  <a:pt x="218" y="230"/>
                </a:lnTo>
                <a:lnTo>
                  <a:pt x="218" y="230"/>
                </a:lnTo>
                <a:close/>
                <a:moveTo>
                  <a:pt x="22" y="315"/>
                </a:moveTo>
                <a:lnTo>
                  <a:pt x="22" y="315"/>
                </a:lnTo>
                <a:lnTo>
                  <a:pt x="23" y="326"/>
                </a:lnTo>
                <a:lnTo>
                  <a:pt x="23" y="326"/>
                </a:lnTo>
                <a:lnTo>
                  <a:pt x="26" y="324"/>
                </a:lnTo>
                <a:lnTo>
                  <a:pt x="26" y="324"/>
                </a:lnTo>
                <a:lnTo>
                  <a:pt x="24" y="319"/>
                </a:lnTo>
                <a:lnTo>
                  <a:pt x="22" y="315"/>
                </a:lnTo>
                <a:lnTo>
                  <a:pt x="22" y="315"/>
                </a:lnTo>
                <a:close/>
                <a:moveTo>
                  <a:pt x="223" y="184"/>
                </a:moveTo>
                <a:lnTo>
                  <a:pt x="223" y="184"/>
                </a:lnTo>
                <a:lnTo>
                  <a:pt x="226" y="183"/>
                </a:lnTo>
                <a:lnTo>
                  <a:pt x="228" y="180"/>
                </a:lnTo>
                <a:lnTo>
                  <a:pt x="228" y="180"/>
                </a:lnTo>
                <a:lnTo>
                  <a:pt x="229" y="174"/>
                </a:lnTo>
                <a:lnTo>
                  <a:pt x="229" y="174"/>
                </a:lnTo>
                <a:lnTo>
                  <a:pt x="226" y="176"/>
                </a:lnTo>
                <a:lnTo>
                  <a:pt x="226" y="176"/>
                </a:lnTo>
                <a:lnTo>
                  <a:pt x="225" y="177"/>
                </a:lnTo>
                <a:lnTo>
                  <a:pt x="225" y="177"/>
                </a:lnTo>
                <a:lnTo>
                  <a:pt x="225" y="181"/>
                </a:lnTo>
                <a:lnTo>
                  <a:pt x="225" y="181"/>
                </a:lnTo>
                <a:lnTo>
                  <a:pt x="223" y="184"/>
                </a:lnTo>
                <a:lnTo>
                  <a:pt x="223" y="184"/>
                </a:lnTo>
                <a:close/>
                <a:moveTo>
                  <a:pt x="157" y="98"/>
                </a:moveTo>
                <a:lnTo>
                  <a:pt x="157" y="98"/>
                </a:lnTo>
                <a:lnTo>
                  <a:pt x="158" y="98"/>
                </a:lnTo>
                <a:lnTo>
                  <a:pt x="158" y="98"/>
                </a:lnTo>
                <a:lnTo>
                  <a:pt x="158" y="83"/>
                </a:lnTo>
                <a:lnTo>
                  <a:pt x="158" y="83"/>
                </a:lnTo>
                <a:lnTo>
                  <a:pt x="158" y="85"/>
                </a:lnTo>
                <a:lnTo>
                  <a:pt x="158" y="85"/>
                </a:lnTo>
                <a:lnTo>
                  <a:pt x="155" y="86"/>
                </a:lnTo>
                <a:lnTo>
                  <a:pt x="155" y="86"/>
                </a:lnTo>
                <a:lnTo>
                  <a:pt x="155" y="89"/>
                </a:lnTo>
                <a:lnTo>
                  <a:pt x="155" y="89"/>
                </a:lnTo>
                <a:lnTo>
                  <a:pt x="157" y="98"/>
                </a:lnTo>
                <a:lnTo>
                  <a:pt x="157" y="98"/>
                </a:lnTo>
                <a:close/>
                <a:moveTo>
                  <a:pt x="108" y="324"/>
                </a:moveTo>
                <a:lnTo>
                  <a:pt x="108" y="324"/>
                </a:lnTo>
                <a:lnTo>
                  <a:pt x="107" y="324"/>
                </a:lnTo>
                <a:lnTo>
                  <a:pt x="107" y="324"/>
                </a:lnTo>
                <a:lnTo>
                  <a:pt x="103" y="331"/>
                </a:lnTo>
                <a:lnTo>
                  <a:pt x="103" y="331"/>
                </a:lnTo>
                <a:lnTo>
                  <a:pt x="103" y="332"/>
                </a:lnTo>
                <a:lnTo>
                  <a:pt x="103" y="332"/>
                </a:lnTo>
                <a:lnTo>
                  <a:pt x="105" y="336"/>
                </a:lnTo>
                <a:lnTo>
                  <a:pt x="105" y="336"/>
                </a:lnTo>
                <a:lnTo>
                  <a:pt x="107" y="335"/>
                </a:lnTo>
                <a:lnTo>
                  <a:pt x="107" y="333"/>
                </a:lnTo>
                <a:lnTo>
                  <a:pt x="107" y="333"/>
                </a:lnTo>
                <a:lnTo>
                  <a:pt x="105" y="331"/>
                </a:lnTo>
                <a:lnTo>
                  <a:pt x="105" y="331"/>
                </a:lnTo>
                <a:lnTo>
                  <a:pt x="105" y="329"/>
                </a:lnTo>
                <a:lnTo>
                  <a:pt x="105" y="329"/>
                </a:lnTo>
                <a:lnTo>
                  <a:pt x="107" y="328"/>
                </a:lnTo>
                <a:lnTo>
                  <a:pt x="107" y="328"/>
                </a:lnTo>
                <a:lnTo>
                  <a:pt x="108" y="328"/>
                </a:lnTo>
                <a:lnTo>
                  <a:pt x="108" y="328"/>
                </a:lnTo>
                <a:lnTo>
                  <a:pt x="110" y="329"/>
                </a:lnTo>
                <a:lnTo>
                  <a:pt x="110" y="329"/>
                </a:lnTo>
                <a:lnTo>
                  <a:pt x="110" y="328"/>
                </a:lnTo>
                <a:lnTo>
                  <a:pt x="110" y="328"/>
                </a:lnTo>
                <a:lnTo>
                  <a:pt x="108" y="324"/>
                </a:lnTo>
                <a:lnTo>
                  <a:pt x="108" y="324"/>
                </a:lnTo>
                <a:close/>
                <a:moveTo>
                  <a:pt x="171" y="193"/>
                </a:moveTo>
                <a:lnTo>
                  <a:pt x="171" y="193"/>
                </a:lnTo>
                <a:lnTo>
                  <a:pt x="178" y="190"/>
                </a:lnTo>
                <a:lnTo>
                  <a:pt x="178" y="190"/>
                </a:lnTo>
                <a:lnTo>
                  <a:pt x="175" y="184"/>
                </a:lnTo>
                <a:lnTo>
                  <a:pt x="175" y="184"/>
                </a:lnTo>
                <a:lnTo>
                  <a:pt x="171" y="193"/>
                </a:lnTo>
                <a:lnTo>
                  <a:pt x="171" y="193"/>
                </a:lnTo>
                <a:close/>
                <a:moveTo>
                  <a:pt x="101" y="164"/>
                </a:moveTo>
                <a:lnTo>
                  <a:pt x="101" y="164"/>
                </a:lnTo>
                <a:lnTo>
                  <a:pt x="103" y="157"/>
                </a:lnTo>
                <a:lnTo>
                  <a:pt x="101" y="152"/>
                </a:lnTo>
                <a:lnTo>
                  <a:pt x="101" y="152"/>
                </a:lnTo>
                <a:lnTo>
                  <a:pt x="100" y="154"/>
                </a:lnTo>
                <a:lnTo>
                  <a:pt x="100" y="154"/>
                </a:lnTo>
                <a:lnTo>
                  <a:pt x="98" y="157"/>
                </a:lnTo>
                <a:lnTo>
                  <a:pt x="98" y="157"/>
                </a:lnTo>
                <a:lnTo>
                  <a:pt x="101" y="164"/>
                </a:lnTo>
                <a:lnTo>
                  <a:pt x="101" y="164"/>
                </a:lnTo>
                <a:lnTo>
                  <a:pt x="101" y="164"/>
                </a:lnTo>
                <a:lnTo>
                  <a:pt x="101" y="164"/>
                </a:lnTo>
                <a:close/>
                <a:moveTo>
                  <a:pt x="105" y="122"/>
                </a:moveTo>
                <a:lnTo>
                  <a:pt x="105" y="122"/>
                </a:lnTo>
                <a:lnTo>
                  <a:pt x="103" y="117"/>
                </a:lnTo>
                <a:lnTo>
                  <a:pt x="103" y="117"/>
                </a:lnTo>
                <a:lnTo>
                  <a:pt x="101" y="113"/>
                </a:lnTo>
                <a:lnTo>
                  <a:pt x="101" y="113"/>
                </a:lnTo>
                <a:lnTo>
                  <a:pt x="101" y="113"/>
                </a:lnTo>
                <a:lnTo>
                  <a:pt x="101" y="113"/>
                </a:lnTo>
                <a:lnTo>
                  <a:pt x="101" y="126"/>
                </a:lnTo>
                <a:lnTo>
                  <a:pt x="101" y="126"/>
                </a:lnTo>
                <a:lnTo>
                  <a:pt x="103" y="126"/>
                </a:lnTo>
                <a:lnTo>
                  <a:pt x="103" y="126"/>
                </a:lnTo>
                <a:lnTo>
                  <a:pt x="105" y="122"/>
                </a:lnTo>
                <a:lnTo>
                  <a:pt x="105" y="122"/>
                </a:lnTo>
                <a:close/>
                <a:moveTo>
                  <a:pt x="165" y="90"/>
                </a:moveTo>
                <a:lnTo>
                  <a:pt x="165" y="90"/>
                </a:lnTo>
                <a:lnTo>
                  <a:pt x="165" y="90"/>
                </a:lnTo>
                <a:lnTo>
                  <a:pt x="165" y="90"/>
                </a:lnTo>
                <a:lnTo>
                  <a:pt x="168" y="76"/>
                </a:lnTo>
                <a:lnTo>
                  <a:pt x="168" y="76"/>
                </a:lnTo>
                <a:lnTo>
                  <a:pt x="164" y="79"/>
                </a:lnTo>
                <a:lnTo>
                  <a:pt x="164" y="79"/>
                </a:lnTo>
                <a:lnTo>
                  <a:pt x="164" y="79"/>
                </a:lnTo>
                <a:lnTo>
                  <a:pt x="164" y="79"/>
                </a:lnTo>
                <a:lnTo>
                  <a:pt x="165" y="89"/>
                </a:lnTo>
                <a:lnTo>
                  <a:pt x="165" y="89"/>
                </a:lnTo>
                <a:lnTo>
                  <a:pt x="165" y="90"/>
                </a:lnTo>
                <a:lnTo>
                  <a:pt x="165" y="90"/>
                </a:lnTo>
                <a:close/>
                <a:moveTo>
                  <a:pt x="169" y="38"/>
                </a:moveTo>
                <a:lnTo>
                  <a:pt x="169" y="38"/>
                </a:lnTo>
                <a:lnTo>
                  <a:pt x="169" y="42"/>
                </a:lnTo>
                <a:lnTo>
                  <a:pt x="169" y="42"/>
                </a:lnTo>
                <a:lnTo>
                  <a:pt x="169" y="46"/>
                </a:lnTo>
                <a:lnTo>
                  <a:pt x="169" y="46"/>
                </a:lnTo>
                <a:lnTo>
                  <a:pt x="171" y="46"/>
                </a:lnTo>
                <a:lnTo>
                  <a:pt x="171" y="46"/>
                </a:lnTo>
                <a:lnTo>
                  <a:pt x="175" y="36"/>
                </a:lnTo>
                <a:lnTo>
                  <a:pt x="175" y="36"/>
                </a:lnTo>
                <a:lnTo>
                  <a:pt x="169" y="38"/>
                </a:lnTo>
                <a:lnTo>
                  <a:pt x="169" y="38"/>
                </a:lnTo>
                <a:close/>
                <a:moveTo>
                  <a:pt x="225" y="129"/>
                </a:moveTo>
                <a:lnTo>
                  <a:pt x="225" y="129"/>
                </a:lnTo>
                <a:lnTo>
                  <a:pt x="225" y="129"/>
                </a:lnTo>
                <a:lnTo>
                  <a:pt x="225" y="129"/>
                </a:lnTo>
                <a:lnTo>
                  <a:pt x="223" y="129"/>
                </a:lnTo>
                <a:lnTo>
                  <a:pt x="223" y="129"/>
                </a:lnTo>
                <a:lnTo>
                  <a:pt x="219" y="130"/>
                </a:lnTo>
                <a:lnTo>
                  <a:pt x="219" y="130"/>
                </a:lnTo>
                <a:lnTo>
                  <a:pt x="218" y="130"/>
                </a:lnTo>
                <a:lnTo>
                  <a:pt x="215" y="130"/>
                </a:lnTo>
                <a:lnTo>
                  <a:pt x="215" y="130"/>
                </a:lnTo>
                <a:lnTo>
                  <a:pt x="213" y="136"/>
                </a:lnTo>
                <a:lnTo>
                  <a:pt x="213" y="136"/>
                </a:lnTo>
                <a:lnTo>
                  <a:pt x="225" y="129"/>
                </a:lnTo>
                <a:lnTo>
                  <a:pt x="225" y="129"/>
                </a:lnTo>
                <a:close/>
                <a:moveTo>
                  <a:pt x="222" y="204"/>
                </a:moveTo>
                <a:lnTo>
                  <a:pt x="222" y="204"/>
                </a:lnTo>
                <a:lnTo>
                  <a:pt x="222" y="213"/>
                </a:lnTo>
                <a:lnTo>
                  <a:pt x="222" y="213"/>
                </a:lnTo>
                <a:lnTo>
                  <a:pt x="222" y="214"/>
                </a:lnTo>
                <a:lnTo>
                  <a:pt x="222" y="214"/>
                </a:lnTo>
                <a:lnTo>
                  <a:pt x="223" y="218"/>
                </a:lnTo>
                <a:lnTo>
                  <a:pt x="223" y="218"/>
                </a:lnTo>
                <a:lnTo>
                  <a:pt x="223" y="218"/>
                </a:lnTo>
                <a:lnTo>
                  <a:pt x="223" y="218"/>
                </a:lnTo>
                <a:lnTo>
                  <a:pt x="223" y="207"/>
                </a:lnTo>
                <a:lnTo>
                  <a:pt x="223" y="207"/>
                </a:lnTo>
                <a:lnTo>
                  <a:pt x="222" y="204"/>
                </a:lnTo>
                <a:lnTo>
                  <a:pt x="222" y="204"/>
                </a:lnTo>
                <a:close/>
                <a:moveTo>
                  <a:pt x="101" y="335"/>
                </a:moveTo>
                <a:lnTo>
                  <a:pt x="101" y="335"/>
                </a:lnTo>
                <a:lnTo>
                  <a:pt x="98" y="339"/>
                </a:lnTo>
                <a:lnTo>
                  <a:pt x="98" y="339"/>
                </a:lnTo>
                <a:lnTo>
                  <a:pt x="101" y="345"/>
                </a:lnTo>
                <a:lnTo>
                  <a:pt x="101" y="345"/>
                </a:lnTo>
                <a:lnTo>
                  <a:pt x="103" y="345"/>
                </a:lnTo>
                <a:lnTo>
                  <a:pt x="103" y="343"/>
                </a:lnTo>
                <a:lnTo>
                  <a:pt x="103" y="343"/>
                </a:lnTo>
                <a:lnTo>
                  <a:pt x="101" y="335"/>
                </a:lnTo>
                <a:lnTo>
                  <a:pt x="101" y="335"/>
                </a:lnTo>
                <a:close/>
                <a:moveTo>
                  <a:pt x="232" y="112"/>
                </a:moveTo>
                <a:lnTo>
                  <a:pt x="232" y="112"/>
                </a:lnTo>
                <a:lnTo>
                  <a:pt x="228" y="113"/>
                </a:lnTo>
                <a:lnTo>
                  <a:pt x="228" y="113"/>
                </a:lnTo>
                <a:lnTo>
                  <a:pt x="228" y="119"/>
                </a:lnTo>
                <a:lnTo>
                  <a:pt x="228" y="119"/>
                </a:lnTo>
                <a:lnTo>
                  <a:pt x="232" y="116"/>
                </a:lnTo>
                <a:lnTo>
                  <a:pt x="232" y="116"/>
                </a:lnTo>
                <a:lnTo>
                  <a:pt x="232" y="116"/>
                </a:lnTo>
                <a:lnTo>
                  <a:pt x="232" y="116"/>
                </a:lnTo>
                <a:lnTo>
                  <a:pt x="232" y="112"/>
                </a:lnTo>
                <a:lnTo>
                  <a:pt x="232" y="112"/>
                </a:lnTo>
                <a:close/>
                <a:moveTo>
                  <a:pt x="148" y="171"/>
                </a:moveTo>
                <a:lnTo>
                  <a:pt x="148" y="171"/>
                </a:lnTo>
                <a:lnTo>
                  <a:pt x="152" y="179"/>
                </a:lnTo>
                <a:lnTo>
                  <a:pt x="152" y="179"/>
                </a:lnTo>
                <a:lnTo>
                  <a:pt x="152" y="179"/>
                </a:lnTo>
                <a:lnTo>
                  <a:pt x="152" y="179"/>
                </a:lnTo>
                <a:lnTo>
                  <a:pt x="155" y="180"/>
                </a:lnTo>
                <a:lnTo>
                  <a:pt x="155" y="180"/>
                </a:lnTo>
                <a:lnTo>
                  <a:pt x="154" y="174"/>
                </a:lnTo>
                <a:lnTo>
                  <a:pt x="154" y="174"/>
                </a:lnTo>
                <a:lnTo>
                  <a:pt x="152" y="174"/>
                </a:lnTo>
                <a:lnTo>
                  <a:pt x="152" y="174"/>
                </a:lnTo>
                <a:lnTo>
                  <a:pt x="148" y="171"/>
                </a:lnTo>
                <a:lnTo>
                  <a:pt x="148" y="171"/>
                </a:lnTo>
                <a:close/>
                <a:moveTo>
                  <a:pt x="206" y="95"/>
                </a:moveTo>
                <a:lnTo>
                  <a:pt x="206" y="95"/>
                </a:lnTo>
                <a:lnTo>
                  <a:pt x="206" y="95"/>
                </a:lnTo>
                <a:lnTo>
                  <a:pt x="206" y="95"/>
                </a:lnTo>
                <a:lnTo>
                  <a:pt x="205" y="99"/>
                </a:lnTo>
                <a:lnTo>
                  <a:pt x="205" y="99"/>
                </a:lnTo>
                <a:lnTo>
                  <a:pt x="206" y="99"/>
                </a:lnTo>
                <a:lnTo>
                  <a:pt x="206" y="99"/>
                </a:lnTo>
                <a:lnTo>
                  <a:pt x="208" y="106"/>
                </a:lnTo>
                <a:lnTo>
                  <a:pt x="208" y="106"/>
                </a:lnTo>
                <a:lnTo>
                  <a:pt x="208" y="106"/>
                </a:lnTo>
                <a:lnTo>
                  <a:pt x="208" y="106"/>
                </a:lnTo>
                <a:lnTo>
                  <a:pt x="209" y="106"/>
                </a:lnTo>
                <a:lnTo>
                  <a:pt x="209" y="106"/>
                </a:lnTo>
                <a:lnTo>
                  <a:pt x="206" y="95"/>
                </a:lnTo>
                <a:lnTo>
                  <a:pt x="206" y="95"/>
                </a:lnTo>
                <a:close/>
                <a:moveTo>
                  <a:pt x="198" y="76"/>
                </a:moveTo>
                <a:lnTo>
                  <a:pt x="198" y="76"/>
                </a:lnTo>
                <a:lnTo>
                  <a:pt x="199" y="89"/>
                </a:lnTo>
                <a:lnTo>
                  <a:pt x="199" y="89"/>
                </a:lnTo>
                <a:lnTo>
                  <a:pt x="201" y="89"/>
                </a:lnTo>
                <a:lnTo>
                  <a:pt x="201" y="89"/>
                </a:lnTo>
                <a:lnTo>
                  <a:pt x="202" y="83"/>
                </a:lnTo>
                <a:lnTo>
                  <a:pt x="202" y="83"/>
                </a:lnTo>
                <a:lnTo>
                  <a:pt x="201" y="79"/>
                </a:lnTo>
                <a:lnTo>
                  <a:pt x="198" y="76"/>
                </a:lnTo>
                <a:lnTo>
                  <a:pt x="198" y="76"/>
                </a:lnTo>
                <a:close/>
                <a:moveTo>
                  <a:pt x="158" y="262"/>
                </a:moveTo>
                <a:lnTo>
                  <a:pt x="158" y="262"/>
                </a:lnTo>
                <a:lnTo>
                  <a:pt x="158" y="262"/>
                </a:lnTo>
                <a:lnTo>
                  <a:pt x="158" y="262"/>
                </a:lnTo>
                <a:lnTo>
                  <a:pt x="158" y="262"/>
                </a:lnTo>
                <a:lnTo>
                  <a:pt x="158" y="262"/>
                </a:lnTo>
                <a:lnTo>
                  <a:pt x="167" y="240"/>
                </a:lnTo>
                <a:lnTo>
                  <a:pt x="167" y="240"/>
                </a:lnTo>
                <a:lnTo>
                  <a:pt x="167" y="237"/>
                </a:lnTo>
                <a:lnTo>
                  <a:pt x="167" y="237"/>
                </a:lnTo>
                <a:lnTo>
                  <a:pt x="167" y="235"/>
                </a:lnTo>
                <a:lnTo>
                  <a:pt x="167" y="235"/>
                </a:lnTo>
                <a:lnTo>
                  <a:pt x="158" y="262"/>
                </a:lnTo>
                <a:lnTo>
                  <a:pt x="158" y="262"/>
                </a:lnTo>
                <a:close/>
                <a:moveTo>
                  <a:pt x="233" y="71"/>
                </a:moveTo>
                <a:lnTo>
                  <a:pt x="233" y="71"/>
                </a:lnTo>
                <a:lnTo>
                  <a:pt x="233" y="71"/>
                </a:lnTo>
                <a:lnTo>
                  <a:pt x="233" y="71"/>
                </a:lnTo>
                <a:lnTo>
                  <a:pt x="233" y="72"/>
                </a:lnTo>
                <a:lnTo>
                  <a:pt x="233" y="72"/>
                </a:lnTo>
                <a:lnTo>
                  <a:pt x="236" y="92"/>
                </a:lnTo>
                <a:lnTo>
                  <a:pt x="236" y="92"/>
                </a:lnTo>
                <a:lnTo>
                  <a:pt x="236" y="92"/>
                </a:lnTo>
                <a:lnTo>
                  <a:pt x="236" y="92"/>
                </a:lnTo>
                <a:lnTo>
                  <a:pt x="238" y="92"/>
                </a:lnTo>
                <a:lnTo>
                  <a:pt x="238" y="90"/>
                </a:lnTo>
                <a:lnTo>
                  <a:pt x="238" y="90"/>
                </a:lnTo>
                <a:lnTo>
                  <a:pt x="235" y="78"/>
                </a:lnTo>
                <a:lnTo>
                  <a:pt x="235" y="78"/>
                </a:lnTo>
                <a:lnTo>
                  <a:pt x="233" y="71"/>
                </a:lnTo>
                <a:lnTo>
                  <a:pt x="233" y="71"/>
                </a:lnTo>
                <a:close/>
                <a:moveTo>
                  <a:pt x="212" y="126"/>
                </a:moveTo>
                <a:lnTo>
                  <a:pt x="212" y="126"/>
                </a:lnTo>
                <a:lnTo>
                  <a:pt x="212" y="126"/>
                </a:lnTo>
                <a:lnTo>
                  <a:pt x="212" y="126"/>
                </a:lnTo>
                <a:lnTo>
                  <a:pt x="209" y="133"/>
                </a:lnTo>
                <a:lnTo>
                  <a:pt x="209" y="133"/>
                </a:lnTo>
                <a:lnTo>
                  <a:pt x="211" y="137"/>
                </a:lnTo>
                <a:lnTo>
                  <a:pt x="211" y="137"/>
                </a:lnTo>
                <a:lnTo>
                  <a:pt x="212" y="136"/>
                </a:lnTo>
                <a:lnTo>
                  <a:pt x="212" y="136"/>
                </a:lnTo>
                <a:lnTo>
                  <a:pt x="213" y="130"/>
                </a:lnTo>
                <a:lnTo>
                  <a:pt x="213" y="130"/>
                </a:lnTo>
                <a:lnTo>
                  <a:pt x="213" y="129"/>
                </a:lnTo>
                <a:lnTo>
                  <a:pt x="213" y="129"/>
                </a:lnTo>
                <a:lnTo>
                  <a:pt x="212" y="126"/>
                </a:lnTo>
                <a:lnTo>
                  <a:pt x="212" y="126"/>
                </a:lnTo>
                <a:close/>
                <a:moveTo>
                  <a:pt x="29" y="322"/>
                </a:moveTo>
                <a:lnTo>
                  <a:pt x="29" y="322"/>
                </a:lnTo>
                <a:lnTo>
                  <a:pt x="29" y="322"/>
                </a:lnTo>
                <a:lnTo>
                  <a:pt x="29" y="324"/>
                </a:lnTo>
                <a:lnTo>
                  <a:pt x="29" y="324"/>
                </a:lnTo>
                <a:lnTo>
                  <a:pt x="32" y="329"/>
                </a:lnTo>
                <a:lnTo>
                  <a:pt x="32" y="329"/>
                </a:lnTo>
                <a:lnTo>
                  <a:pt x="32" y="332"/>
                </a:lnTo>
                <a:lnTo>
                  <a:pt x="32" y="332"/>
                </a:lnTo>
                <a:lnTo>
                  <a:pt x="34" y="329"/>
                </a:lnTo>
                <a:lnTo>
                  <a:pt x="34" y="329"/>
                </a:lnTo>
                <a:lnTo>
                  <a:pt x="29" y="322"/>
                </a:lnTo>
                <a:lnTo>
                  <a:pt x="29" y="322"/>
                </a:lnTo>
                <a:close/>
                <a:moveTo>
                  <a:pt x="275" y="176"/>
                </a:moveTo>
                <a:lnTo>
                  <a:pt x="275" y="176"/>
                </a:lnTo>
                <a:lnTo>
                  <a:pt x="273" y="177"/>
                </a:lnTo>
                <a:lnTo>
                  <a:pt x="272" y="177"/>
                </a:lnTo>
                <a:lnTo>
                  <a:pt x="272" y="177"/>
                </a:lnTo>
                <a:lnTo>
                  <a:pt x="272" y="186"/>
                </a:lnTo>
                <a:lnTo>
                  <a:pt x="272" y="186"/>
                </a:lnTo>
                <a:lnTo>
                  <a:pt x="275" y="184"/>
                </a:lnTo>
                <a:lnTo>
                  <a:pt x="275" y="184"/>
                </a:lnTo>
                <a:lnTo>
                  <a:pt x="275" y="176"/>
                </a:lnTo>
                <a:lnTo>
                  <a:pt x="275" y="176"/>
                </a:lnTo>
                <a:close/>
                <a:moveTo>
                  <a:pt x="213" y="160"/>
                </a:moveTo>
                <a:lnTo>
                  <a:pt x="213" y="160"/>
                </a:lnTo>
                <a:lnTo>
                  <a:pt x="215" y="160"/>
                </a:lnTo>
                <a:lnTo>
                  <a:pt x="215" y="160"/>
                </a:lnTo>
                <a:lnTo>
                  <a:pt x="225" y="156"/>
                </a:lnTo>
                <a:lnTo>
                  <a:pt x="225" y="156"/>
                </a:lnTo>
                <a:lnTo>
                  <a:pt x="225" y="154"/>
                </a:lnTo>
                <a:lnTo>
                  <a:pt x="225" y="154"/>
                </a:lnTo>
                <a:lnTo>
                  <a:pt x="225" y="152"/>
                </a:lnTo>
                <a:lnTo>
                  <a:pt x="225" y="152"/>
                </a:lnTo>
                <a:lnTo>
                  <a:pt x="213" y="160"/>
                </a:lnTo>
                <a:lnTo>
                  <a:pt x="213" y="160"/>
                </a:lnTo>
                <a:close/>
                <a:moveTo>
                  <a:pt x="206" y="85"/>
                </a:moveTo>
                <a:lnTo>
                  <a:pt x="206" y="85"/>
                </a:lnTo>
                <a:lnTo>
                  <a:pt x="208" y="85"/>
                </a:lnTo>
                <a:lnTo>
                  <a:pt x="208" y="85"/>
                </a:lnTo>
                <a:lnTo>
                  <a:pt x="219" y="49"/>
                </a:lnTo>
                <a:lnTo>
                  <a:pt x="219" y="49"/>
                </a:lnTo>
                <a:lnTo>
                  <a:pt x="212" y="68"/>
                </a:lnTo>
                <a:lnTo>
                  <a:pt x="206" y="85"/>
                </a:lnTo>
                <a:lnTo>
                  <a:pt x="206" y="85"/>
                </a:lnTo>
                <a:close/>
                <a:moveTo>
                  <a:pt x="110" y="133"/>
                </a:moveTo>
                <a:lnTo>
                  <a:pt x="110" y="133"/>
                </a:lnTo>
                <a:lnTo>
                  <a:pt x="111" y="132"/>
                </a:lnTo>
                <a:lnTo>
                  <a:pt x="111" y="132"/>
                </a:lnTo>
                <a:lnTo>
                  <a:pt x="114" y="129"/>
                </a:lnTo>
                <a:lnTo>
                  <a:pt x="114" y="129"/>
                </a:lnTo>
                <a:lnTo>
                  <a:pt x="114" y="126"/>
                </a:lnTo>
                <a:lnTo>
                  <a:pt x="114" y="125"/>
                </a:lnTo>
                <a:lnTo>
                  <a:pt x="114" y="125"/>
                </a:lnTo>
                <a:lnTo>
                  <a:pt x="110" y="130"/>
                </a:lnTo>
                <a:lnTo>
                  <a:pt x="110" y="130"/>
                </a:lnTo>
                <a:lnTo>
                  <a:pt x="110" y="130"/>
                </a:lnTo>
                <a:lnTo>
                  <a:pt x="110" y="130"/>
                </a:lnTo>
                <a:lnTo>
                  <a:pt x="110" y="133"/>
                </a:lnTo>
                <a:lnTo>
                  <a:pt x="110" y="133"/>
                </a:lnTo>
                <a:close/>
                <a:moveTo>
                  <a:pt x="230" y="166"/>
                </a:moveTo>
                <a:lnTo>
                  <a:pt x="230" y="166"/>
                </a:lnTo>
                <a:lnTo>
                  <a:pt x="230" y="166"/>
                </a:lnTo>
                <a:lnTo>
                  <a:pt x="230" y="166"/>
                </a:lnTo>
                <a:lnTo>
                  <a:pt x="229" y="166"/>
                </a:lnTo>
                <a:lnTo>
                  <a:pt x="229" y="166"/>
                </a:lnTo>
                <a:lnTo>
                  <a:pt x="228" y="167"/>
                </a:lnTo>
                <a:lnTo>
                  <a:pt x="228" y="169"/>
                </a:lnTo>
                <a:lnTo>
                  <a:pt x="228" y="169"/>
                </a:lnTo>
                <a:lnTo>
                  <a:pt x="226" y="171"/>
                </a:lnTo>
                <a:lnTo>
                  <a:pt x="226" y="171"/>
                </a:lnTo>
                <a:lnTo>
                  <a:pt x="226" y="173"/>
                </a:lnTo>
                <a:lnTo>
                  <a:pt x="226" y="173"/>
                </a:lnTo>
                <a:lnTo>
                  <a:pt x="229" y="171"/>
                </a:lnTo>
                <a:lnTo>
                  <a:pt x="229" y="171"/>
                </a:lnTo>
                <a:lnTo>
                  <a:pt x="229" y="171"/>
                </a:lnTo>
                <a:lnTo>
                  <a:pt x="229" y="171"/>
                </a:lnTo>
                <a:lnTo>
                  <a:pt x="230" y="166"/>
                </a:lnTo>
                <a:lnTo>
                  <a:pt x="230" y="166"/>
                </a:lnTo>
                <a:close/>
                <a:moveTo>
                  <a:pt x="228" y="133"/>
                </a:moveTo>
                <a:lnTo>
                  <a:pt x="228" y="133"/>
                </a:lnTo>
                <a:lnTo>
                  <a:pt x="232" y="130"/>
                </a:lnTo>
                <a:lnTo>
                  <a:pt x="232" y="130"/>
                </a:lnTo>
                <a:lnTo>
                  <a:pt x="232" y="129"/>
                </a:lnTo>
                <a:lnTo>
                  <a:pt x="232" y="129"/>
                </a:lnTo>
                <a:lnTo>
                  <a:pt x="232" y="126"/>
                </a:lnTo>
                <a:lnTo>
                  <a:pt x="232" y="126"/>
                </a:lnTo>
                <a:lnTo>
                  <a:pt x="228" y="129"/>
                </a:lnTo>
                <a:lnTo>
                  <a:pt x="228" y="129"/>
                </a:lnTo>
                <a:lnTo>
                  <a:pt x="228" y="130"/>
                </a:lnTo>
                <a:lnTo>
                  <a:pt x="228" y="130"/>
                </a:lnTo>
                <a:lnTo>
                  <a:pt x="228" y="133"/>
                </a:lnTo>
                <a:lnTo>
                  <a:pt x="228" y="133"/>
                </a:lnTo>
                <a:close/>
                <a:moveTo>
                  <a:pt x="135" y="289"/>
                </a:moveTo>
                <a:lnTo>
                  <a:pt x="135" y="289"/>
                </a:lnTo>
                <a:lnTo>
                  <a:pt x="132" y="288"/>
                </a:lnTo>
                <a:lnTo>
                  <a:pt x="132" y="288"/>
                </a:lnTo>
                <a:lnTo>
                  <a:pt x="130" y="292"/>
                </a:lnTo>
                <a:lnTo>
                  <a:pt x="130" y="292"/>
                </a:lnTo>
                <a:lnTo>
                  <a:pt x="132" y="294"/>
                </a:lnTo>
                <a:lnTo>
                  <a:pt x="132" y="294"/>
                </a:lnTo>
                <a:lnTo>
                  <a:pt x="134" y="294"/>
                </a:lnTo>
                <a:lnTo>
                  <a:pt x="134" y="294"/>
                </a:lnTo>
                <a:lnTo>
                  <a:pt x="135" y="289"/>
                </a:lnTo>
                <a:lnTo>
                  <a:pt x="135" y="289"/>
                </a:lnTo>
                <a:close/>
                <a:moveTo>
                  <a:pt x="196" y="162"/>
                </a:moveTo>
                <a:lnTo>
                  <a:pt x="196" y="162"/>
                </a:lnTo>
                <a:lnTo>
                  <a:pt x="195" y="162"/>
                </a:lnTo>
                <a:lnTo>
                  <a:pt x="195" y="162"/>
                </a:lnTo>
                <a:lnTo>
                  <a:pt x="196" y="169"/>
                </a:lnTo>
                <a:lnTo>
                  <a:pt x="196" y="169"/>
                </a:lnTo>
                <a:lnTo>
                  <a:pt x="198" y="174"/>
                </a:lnTo>
                <a:lnTo>
                  <a:pt x="198" y="174"/>
                </a:lnTo>
                <a:lnTo>
                  <a:pt x="199" y="170"/>
                </a:lnTo>
                <a:lnTo>
                  <a:pt x="199" y="170"/>
                </a:lnTo>
                <a:lnTo>
                  <a:pt x="198" y="169"/>
                </a:lnTo>
                <a:lnTo>
                  <a:pt x="198" y="169"/>
                </a:lnTo>
                <a:lnTo>
                  <a:pt x="196" y="163"/>
                </a:lnTo>
                <a:lnTo>
                  <a:pt x="196" y="163"/>
                </a:lnTo>
                <a:lnTo>
                  <a:pt x="196" y="162"/>
                </a:lnTo>
                <a:lnTo>
                  <a:pt x="196" y="162"/>
                </a:lnTo>
                <a:close/>
                <a:moveTo>
                  <a:pt x="93" y="127"/>
                </a:moveTo>
                <a:lnTo>
                  <a:pt x="93" y="127"/>
                </a:lnTo>
                <a:lnTo>
                  <a:pt x="94" y="139"/>
                </a:lnTo>
                <a:lnTo>
                  <a:pt x="94" y="139"/>
                </a:lnTo>
                <a:lnTo>
                  <a:pt x="95" y="136"/>
                </a:lnTo>
                <a:lnTo>
                  <a:pt x="95" y="136"/>
                </a:lnTo>
                <a:lnTo>
                  <a:pt x="95" y="133"/>
                </a:lnTo>
                <a:lnTo>
                  <a:pt x="95" y="133"/>
                </a:lnTo>
                <a:lnTo>
                  <a:pt x="93" y="127"/>
                </a:lnTo>
                <a:lnTo>
                  <a:pt x="93" y="127"/>
                </a:lnTo>
                <a:lnTo>
                  <a:pt x="93" y="127"/>
                </a:lnTo>
                <a:lnTo>
                  <a:pt x="93" y="127"/>
                </a:lnTo>
                <a:close/>
                <a:moveTo>
                  <a:pt x="246" y="231"/>
                </a:moveTo>
                <a:lnTo>
                  <a:pt x="246" y="231"/>
                </a:lnTo>
                <a:lnTo>
                  <a:pt x="243" y="231"/>
                </a:lnTo>
                <a:lnTo>
                  <a:pt x="243" y="231"/>
                </a:lnTo>
                <a:lnTo>
                  <a:pt x="242" y="237"/>
                </a:lnTo>
                <a:lnTo>
                  <a:pt x="242" y="237"/>
                </a:lnTo>
                <a:lnTo>
                  <a:pt x="246" y="237"/>
                </a:lnTo>
                <a:lnTo>
                  <a:pt x="246" y="237"/>
                </a:lnTo>
                <a:lnTo>
                  <a:pt x="246" y="231"/>
                </a:lnTo>
                <a:lnTo>
                  <a:pt x="246" y="231"/>
                </a:lnTo>
                <a:close/>
                <a:moveTo>
                  <a:pt x="232" y="109"/>
                </a:moveTo>
                <a:lnTo>
                  <a:pt x="232" y="109"/>
                </a:lnTo>
                <a:lnTo>
                  <a:pt x="230" y="103"/>
                </a:lnTo>
                <a:lnTo>
                  <a:pt x="230" y="103"/>
                </a:lnTo>
                <a:lnTo>
                  <a:pt x="228" y="106"/>
                </a:lnTo>
                <a:lnTo>
                  <a:pt x="228" y="106"/>
                </a:lnTo>
                <a:lnTo>
                  <a:pt x="228" y="108"/>
                </a:lnTo>
                <a:lnTo>
                  <a:pt x="228" y="110"/>
                </a:lnTo>
                <a:lnTo>
                  <a:pt x="228" y="110"/>
                </a:lnTo>
                <a:lnTo>
                  <a:pt x="232" y="109"/>
                </a:lnTo>
                <a:lnTo>
                  <a:pt x="232" y="109"/>
                </a:lnTo>
                <a:close/>
                <a:moveTo>
                  <a:pt x="135" y="220"/>
                </a:moveTo>
                <a:lnTo>
                  <a:pt x="135" y="220"/>
                </a:lnTo>
                <a:lnTo>
                  <a:pt x="137" y="220"/>
                </a:lnTo>
                <a:lnTo>
                  <a:pt x="137" y="220"/>
                </a:lnTo>
                <a:lnTo>
                  <a:pt x="140" y="211"/>
                </a:lnTo>
                <a:lnTo>
                  <a:pt x="141" y="203"/>
                </a:lnTo>
                <a:lnTo>
                  <a:pt x="141" y="203"/>
                </a:lnTo>
                <a:lnTo>
                  <a:pt x="141" y="204"/>
                </a:lnTo>
                <a:lnTo>
                  <a:pt x="141" y="204"/>
                </a:lnTo>
                <a:lnTo>
                  <a:pt x="135" y="218"/>
                </a:lnTo>
                <a:lnTo>
                  <a:pt x="135" y="218"/>
                </a:lnTo>
                <a:lnTo>
                  <a:pt x="135" y="220"/>
                </a:lnTo>
                <a:lnTo>
                  <a:pt x="135" y="220"/>
                </a:lnTo>
                <a:close/>
                <a:moveTo>
                  <a:pt x="260" y="164"/>
                </a:moveTo>
                <a:lnTo>
                  <a:pt x="260" y="164"/>
                </a:lnTo>
                <a:lnTo>
                  <a:pt x="260" y="169"/>
                </a:lnTo>
                <a:lnTo>
                  <a:pt x="260" y="169"/>
                </a:lnTo>
                <a:lnTo>
                  <a:pt x="265" y="167"/>
                </a:lnTo>
                <a:lnTo>
                  <a:pt x="265" y="167"/>
                </a:lnTo>
                <a:lnTo>
                  <a:pt x="265" y="164"/>
                </a:lnTo>
                <a:lnTo>
                  <a:pt x="265" y="164"/>
                </a:lnTo>
                <a:lnTo>
                  <a:pt x="260" y="164"/>
                </a:lnTo>
                <a:lnTo>
                  <a:pt x="260" y="164"/>
                </a:lnTo>
                <a:close/>
                <a:moveTo>
                  <a:pt x="122" y="289"/>
                </a:moveTo>
                <a:lnTo>
                  <a:pt x="122" y="289"/>
                </a:lnTo>
                <a:lnTo>
                  <a:pt x="121" y="289"/>
                </a:lnTo>
                <a:lnTo>
                  <a:pt x="121" y="289"/>
                </a:lnTo>
                <a:lnTo>
                  <a:pt x="121" y="292"/>
                </a:lnTo>
                <a:lnTo>
                  <a:pt x="121" y="292"/>
                </a:lnTo>
                <a:lnTo>
                  <a:pt x="121" y="298"/>
                </a:lnTo>
                <a:lnTo>
                  <a:pt x="121" y="298"/>
                </a:lnTo>
                <a:lnTo>
                  <a:pt x="124" y="294"/>
                </a:lnTo>
                <a:lnTo>
                  <a:pt x="124" y="294"/>
                </a:lnTo>
                <a:lnTo>
                  <a:pt x="124" y="294"/>
                </a:lnTo>
                <a:lnTo>
                  <a:pt x="124" y="294"/>
                </a:lnTo>
                <a:lnTo>
                  <a:pt x="122" y="289"/>
                </a:lnTo>
                <a:lnTo>
                  <a:pt x="122" y="289"/>
                </a:lnTo>
                <a:close/>
                <a:moveTo>
                  <a:pt x="212" y="217"/>
                </a:moveTo>
                <a:lnTo>
                  <a:pt x="212" y="217"/>
                </a:lnTo>
                <a:lnTo>
                  <a:pt x="211" y="218"/>
                </a:lnTo>
                <a:lnTo>
                  <a:pt x="211" y="218"/>
                </a:lnTo>
                <a:lnTo>
                  <a:pt x="208" y="227"/>
                </a:lnTo>
                <a:lnTo>
                  <a:pt x="208" y="227"/>
                </a:lnTo>
                <a:lnTo>
                  <a:pt x="206" y="228"/>
                </a:lnTo>
                <a:lnTo>
                  <a:pt x="208" y="231"/>
                </a:lnTo>
                <a:lnTo>
                  <a:pt x="208" y="231"/>
                </a:lnTo>
                <a:lnTo>
                  <a:pt x="212" y="217"/>
                </a:lnTo>
                <a:lnTo>
                  <a:pt x="212" y="217"/>
                </a:lnTo>
                <a:close/>
                <a:moveTo>
                  <a:pt x="113" y="315"/>
                </a:moveTo>
                <a:lnTo>
                  <a:pt x="113" y="315"/>
                </a:lnTo>
                <a:lnTo>
                  <a:pt x="110" y="319"/>
                </a:lnTo>
                <a:lnTo>
                  <a:pt x="110" y="319"/>
                </a:lnTo>
                <a:lnTo>
                  <a:pt x="114" y="324"/>
                </a:lnTo>
                <a:lnTo>
                  <a:pt x="114" y="324"/>
                </a:lnTo>
                <a:lnTo>
                  <a:pt x="114" y="322"/>
                </a:lnTo>
                <a:lnTo>
                  <a:pt x="114" y="322"/>
                </a:lnTo>
                <a:lnTo>
                  <a:pt x="113" y="318"/>
                </a:lnTo>
                <a:lnTo>
                  <a:pt x="113" y="318"/>
                </a:lnTo>
                <a:lnTo>
                  <a:pt x="113" y="315"/>
                </a:lnTo>
                <a:lnTo>
                  <a:pt x="113" y="315"/>
                </a:lnTo>
                <a:close/>
                <a:moveTo>
                  <a:pt x="181" y="41"/>
                </a:moveTo>
                <a:lnTo>
                  <a:pt x="181" y="41"/>
                </a:lnTo>
                <a:lnTo>
                  <a:pt x="185" y="34"/>
                </a:lnTo>
                <a:lnTo>
                  <a:pt x="185" y="34"/>
                </a:lnTo>
                <a:lnTo>
                  <a:pt x="181" y="35"/>
                </a:lnTo>
                <a:lnTo>
                  <a:pt x="181" y="35"/>
                </a:lnTo>
                <a:lnTo>
                  <a:pt x="181" y="41"/>
                </a:lnTo>
                <a:lnTo>
                  <a:pt x="181" y="41"/>
                </a:lnTo>
                <a:close/>
                <a:moveTo>
                  <a:pt x="90" y="150"/>
                </a:moveTo>
                <a:lnTo>
                  <a:pt x="90" y="150"/>
                </a:lnTo>
                <a:lnTo>
                  <a:pt x="87" y="159"/>
                </a:lnTo>
                <a:lnTo>
                  <a:pt x="87" y="159"/>
                </a:lnTo>
                <a:lnTo>
                  <a:pt x="87" y="160"/>
                </a:lnTo>
                <a:lnTo>
                  <a:pt x="87" y="160"/>
                </a:lnTo>
                <a:lnTo>
                  <a:pt x="91" y="152"/>
                </a:lnTo>
                <a:lnTo>
                  <a:pt x="91" y="152"/>
                </a:lnTo>
                <a:lnTo>
                  <a:pt x="90" y="150"/>
                </a:lnTo>
                <a:lnTo>
                  <a:pt x="90" y="150"/>
                </a:lnTo>
                <a:close/>
                <a:moveTo>
                  <a:pt x="145" y="85"/>
                </a:moveTo>
                <a:lnTo>
                  <a:pt x="145" y="85"/>
                </a:lnTo>
                <a:lnTo>
                  <a:pt x="135" y="93"/>
                </a:lnTo>
                <a:lnTo>
                  <a:pt x="128" y="102"/>
                </a:lnTo>
                <a:lnTo>
                  <a:pt x="128" y="102"/>
                </a:lnTo>
                <a:lnTo>
                  <a:pt x="128" y="102"/>
                </a:lnTo>
                <a:lnTo>
                  <a:pt x="128" y="102"/>
                </a:lnTo>
                <a:lnTo>
                  <a:pt x="145" y="85"/>
                </a:lnTo>
                <a:lnTo>
                  <a:pt x="145" y="85"/>
                </a:lnTo>
                <a:close/>
                <a:moveTo>
                  <a:pt x="198" y="194"/>
                </a:moveTo>
                <a:lnTo>
                  <a:pt x="198" y="194"/>
                </a:lnTo>
                <a:lnTo>
                  <a:pt x="192" y="193"/>
                </a:lnTo>
                <a:lnTo>
                  <a:pt x="185" y="193"/>
                </a:lnTo>
                <a:lnTo>
                  <a:pt x="185" y="193"/>
                </a:lnTo>
                <a:lnTo>
                  <a:pt x="185" y="193"/>
                </a:lnTo>
                <a:lnTo>
                  <a:pt x="185" y="193"/>
                </a:lnTo>
                <a:lnTo>
                  <a:pt x="195" y="196"/>
                </a:lnTo>
                <a:lnTo>
                  <a:pt x="195" y="196"/>
                </a:lnTo>
                <a:lnTo>
                  <a:pt x="198" y="194"/>
                </a:lnTo>
                <a:lnTo>
                  <a:pt x="198" y="194"/>
                </a:lnTo>
                <a:close/>
                <a:moveTo>
                  <a:pt x="236" y="237"/>
                </a:moveTo>
                <a:lnTo>
                  <a:pt x="236" y="237"/>
                </a:lnTo>
                <a:lnTo>
                  <a:pt x="239" y="237"/>
                </a:lnTo>
                <a:lnTo>
                  <a:pt x="239" y="237"/>
                </a:lnTo>
                <a:lnTo>
                  <a:pt x="240" y="233"/>
                </a:lnTo>
                <a:lnTo>
                  <a:pt x="240" y="233"/>
                </a:lnTo>
                <a:lnTo>
                  <a:pt x="239" y="233"/>
                </a:lnTo>
                <a:lnTo>
                  <a:pt x="239" y="233"/>
                </a:lnTo>
                <a:lnTo>
                  <a:pt x="238" y="234"/>
                </a:lnTo>
                <a:lnTo>
                  <a:pt x="238" y="234"/>
                </a:lnTo>
                <a:lnTo>
                  <a:pt x="236" y="237"/>
                </a:lnTo>
                <a:lnTo>
                  <a:pt x="236" y="237"/>
                </a:lnTo>
                <a:close/>
                <a:moveTo>
                  <a:pt x="141" y="95"/>
                </a:moveTo>
                <a:lnTo>
                  <a:pt x="141" y="95"/>
                </a:lnTo>
                <a:lnTo>
                  <a:pt x="134" y="100"/>
                </a:lnTo>
                <a:lnTo>
                  <a:pt x="134" y="100"/>
                </a:lnTo>
                <a:lnTo>
                  <a:pt x="135" y="102"/>
                </a:lnTo>
                <a:lnTo>
                  <a:pt x="135" y="102"/>
                </a:lnTo>
                <a:lnTo>
                  <a:pt x="141" y="96"/>
                </a:lnTo>
                <a:lnTo>
                  <a:pt x="141" y="96"/>
                </a:lnTo>
                <a:lnTo>
                  <a:pt x="141" y="95"/>
                </a:lnTo>
                <a:lnTo>
                  <a:pt x="141" y="95"/>
                </a:lnTo>
                <a:close/>
                <a:moveTo>
                  <a:pt x="249" y="233"/>
                </a:moveTo>
                <a:lnTo>
                  <a:pt x="249" y="233"/>
                </a:lnTo>
                <a:lnTo>
                  <a:pt x="249" y="237"/>
                </a:lnTo>
                <a:lnTo>
                  <a:pt x="249" y="237"/>
                </a:lnTo>
                <a:lnTo>
                  <a:pt x="252" y="237"/>
                </a:lnTo>
                <a:lnTo>
                  <a:pt x="252" y="237"/>
                </a:lnTo>
                <a:lnTo>
                  <a:pt x="252" y="233"/>
                </a:lnTo>
                <a:lnTo>
                  <a:pt x="252" y="233"/>
                </a:lnTo>
                <a:lnTo>
                  <a:pt x="249" y="233"/>
                </a:lnTo>
                <a:lnTo>
                  <a:pt x="249" y="233"/>
                </a:lnTo>
                <a:close/>
                <a:moveTo>
                  <a:pt x="132" y="198"/>
                </a:moveTo>
                <a:lnTo>
                  <a:pt x="132" y="198"/>
                </a:lnTo>
                <a:lnTo>
                  <a:pt x="135" y="193"/>
                </a:lnTo>
                <a:lnTo>
                  <a:pt x="135" y="193"/>
                </a:lnTo>
                <a:lnTo>
                  <a:pt x="132" y="191"/>
                </a:lnTo>
                <a:lnTo>
                  <a:pt x="132" y="191"/>
                </a:lnTo>
                <a:lnTo>
                  <a:pt x="131" y="196"/>
                </a:lnTo>
                <a:lnTo>
                  <a:pt x="131" y="196"/>
                </a:lnTo>
                <a:lnTo>
                  <a:pt x="132" y="198"/>
                </a:lnTo>
                <a:lnTo>
                  <a:pt x="132" y="198"/>
                </a:lnTo>
                <a:close/>
                <a:moveTo>
                  <a:pt x="229" y="223"/>
                </a:moveTo>
                <a:lnTo>
                  <a:pt x="229" y="223"/>
                </a:lnTo>
                <a:lnTo>
                  <a:pt x="230" y="225"/>
                </a:lnTo>
                <a:lnTo>
                  <a:pt x="230" y="228"/>
                </a:lnTo>
                <a:lnTo>
                  <a:pt x="230" y="228"/>
                </a:lnTo>
                <a:lnTo>
                  <a:pt x="233" y="220"/>
                </a:lnTo>
                <a:lnTo>
                  <a:pt x="233" y="220"/>
                </a:lnTo>
                <a:lnTo>
                  <a:pt x="233" y="218"/>
                </a:lnTo>
                <a:lnTo>
                  <a:pt x="233" y="218"/>
                </a:lnTo>
                <a:lnTo>
                  <a:pt x="229" y="223"/>
                </a:lnTo>
                <a:lnTo>
                  <a:pt x="229" y="223"/>
                </a:lnTo>
                <a:close/>
                <a:moveTo>
                  <a:pt x="23" y="135"/>
                </a:moveTo>
                <a:lnTo>
                  <a:pt x="23" y="135"/>
                </a:lnTo>
                <a:lnTo>
                  <a:pt x="20" y="142"/>
                </a:lnTo>
                <a:lnTo>
                  <a:pt x="20" y="142"/>
                </a:lnTo>
                <a:lnTo>
                  <a:pt x="23" y="139"/>
                </a:lnTo>
                <a:lnTo>
                  <a:pt x="23" y="139"/>
                </a:lnTo>
                <a:lnTo>
                  <a:pt x="24" y="136"/>
                </a:lnTo>
                <a:lnTo>
                  <a:pt x="24" y="136"/>
                </a:lnTo>
                <a:lnTo>
                  <a:pt x="23" y="135"/>
                </a:lnTo>
                <a:lnTo>
                  <a:pt x="23" y="135"/>
                </a:lnTo>
                <a:close/>
                <a:moveTo>
                  <a:pt x="256" y="234"/>
                </a:moveTo>
                <a:lnTo>
                  <a:pt x="256" y="234"/>
                </a:lnTo>
                <a:lnTo>
                  <a:pt x="255" y="238"/>
                </a:lnTo>
                <a:lnTo>
                  <a:pt x="255" y="238"/>
                </a:lnTo>
                <a:lnTo>
                  <a:pt x="260" y="240"/>
                </a:lnTo>
                <a:lnTo>
                  <a:pt x="260" y="240"/>
                </a:lnTo>
                <a:lnTo>
                  <a:pt x="260" y="238"/>
                </a:lnTo>
                <a:lnTo>
                  <a:pt x="259" y="237"/>
                </a:lnTo>
                <a:lnTo>
                  <a:pt x="259" y="237"/>
                </a:lnTo>
                <a:lnTo>
                  <a:pt x="256" y="234"/>
                </a:lnTo>
                <a:lnTo>
                  <a:pt x="256" y="234"/>
                </a:lnTo>
                <a:close/>
                <a:moveTo>
                  <a:pt x="118" y="279"/>
                </a:moveTo>
                <a:lnTo>
                  <a:pt x="118" y="279"/>
                </a:lnTo>
                <a:lnTo>
                  <a:pt x="110" y="299"/>
                </a:lnTo>
                <a:lnTo>
                  <a:pt x="110" y="299"/>
                </a:lnTo>
                <a:lnTo>
                  <a:pt x="110" y="298"/>
                </a:lnTo>
                <a:lnTo>
                  <a:pt x="110" y="298"/>
                </a:lnTo>
                <a:lnTo>
                  <a:pt x="117" y="284"/>
                </a:lnTo>
                <a:lnTo>
                  <a:pt x="117" y="284"/>
                </a:lnTo>
                <a:lnTo>
                  <a:pt x="117" y="282"/>
                </a:lnTo>
                <a:lnTo>
                  <a:pt x="117" y="282"/>
                </a:lnTo>
                <a:lnTo>
                  <a:pt x="118" y="282"/>
                </a:lnTo>
                <a:lnTo>
                  <a:pt x="118" y="282"/>
                </a:lnTo>
                <a:lnTo>
                  <a:pt x="118" y="281"/>
                </a:lnTo>
                <a:lnTo>
                  <a:pt x="118" y="279"/>
                </a:lnTo>
                <a:lnTo>
                  <a:pt x="118" y="279"/>
                </a:lnTo>
                <a:close/>
                <a:moveTo>
                  <a:pt x="236" y="181"/>
                </a:moveTo>
                <a:lnTo>
                  <a:pt x="236" y="181"/>
                </a:lnTo>
                <a:lnTo>
                  <a:pt x="235" y="190"/>
                </a:lnTo>
                <a:lnTo>
                  <a:pt x="235" y="190"/>
                </a:lnTo>
                <a:lnTo>
                  <a:pt x="236" y="191"/>
                </a:lnTo>
                <a:lnTo>
                  <a:pt x="236" y="191"/>
                </a:lnTo>
                <a:lnTo>
                  <a:pt x="236" y="191"/>
                </a:lnTo>
                <a:lnTo>
                  <a:pt x="236" y="191"/>
                </a:lnTo>
                <a:lnTo>
                  <a:pt x="238" y="183"/>
                </a:lnTo>
                <a:lnTo>
                  <a:pt x="238" y="183"/>
                </a:lnTo>
                <a:lnTo>
                  <a:pt x="238" y="181"/>
                </a:lnTo>
                <a:lnTo>
                  <a:pt x="236" y="181"/>
                </a:lnTo>
                <a:lnTo>
                  <a:pt x="236" y="181"/>
                </a:lnTo>
                <a:close/>
                <a:moveTo>
                  <a:pt x="259" y="225"/>
                </a:moveTo>
                <a:lnTo>
                  <a:pt x="259" y="225"/>
                </a:lnTo>
                <a:lnTo>
                  <a:pt x="257" y="225"/>
                </a:lnTo>
                <a:lnTo>
                  <a:pt x="257" y="225"/>
                </a:lnTo>
                <a:lnTo>
                  <a:pt x="256" y="233"/>
                </a:lnTo>
                <a:lnTo>
                  <a:pt x="256" y="233"/>
                </a:lnTo>
                <a:lnTo>
                  <a:pt x="259" y="234"/>
                </a:lnTo>
                <a:lnTo>
                  <a:pt x="259" y="234"/>
                </a:lnTo>
                <a:lnTo>
                  <a:pt x="259" y="225"/>
                </a:lnTo>
                <a:lnTo>
                  <a:pt x="259" y="225"/>
                </a:lnTo>
                <a:close/>
                <a:moveTo>
                  <a:pt x="24" y="156"/>
                </a:moveTo>
                <a:lnTo>
                  <a:pt x="24" y="156"/>
                </a:lnTo>
                <a:lnTo>
                  <a:pt x="26" y="156"/>
                </a:lnTo>
                <a:lnTo>
                  <a:pt x="26" y="156"/>
                </a:lnTo>
                <a:lnTo>
                  <a:pt x="34" y="156"/>
                </a:lnTo>
                <a:lnTo>
                  <a:pt x="34" y="156"/>
                </a:lnTo>
                <a:lnTo>
                  <a:pt x="41" y="156"/>
                </a:lnTo>
                <a:lnTo>
                  <a:pt x="41" y="156"/>
                </a:lnTo>
                <a:lnTo>
                  <a:pt x="43" y="156"/>
                </a:lnTo>
                <a:lnTo>
                  <a:pt x="43" y="156"/>
                </a:lnTo>
                <a:lnTo>
                  <a:pt x="43" y="156"/>
                </a:lnTo>
                <a:lnTo>
                  <a:pt x="43" y="156"/>
                </a:lnTo>
                <a:lnTo>
                  <a:pt x="39" y="154"/>
                </a:lnTo>
                <a:lnTo>
                  <a:pt x="39" y="154"/>
                </a:lnTo>
                <a:lnTo>
                  <a:pt x="32" y="154"/>
                </a:lnTo>
                <a:lnTo>
                  <a:pt x="24" y="156"/>
                </a:lnTo>
                <a:lnTo>
                  <a:pt x="24" y="156"/>
                </a:lnTo>
                <a:close/>
                <a:moveTo>
                  <a:pt x="213" y="224"/>
                </a:moveTo>
                <a:lnTo>
                  <a:pt x="213" y="224"/>
                </a:lnTo>
                <a:lnTo>
                  <a:pt x="211" y="231"/>
                </a:lnTo>
                <a:lnTo>
                  <a:pt x="208" y="238"/>
                </a:lnTo>
                <a:lnTo>
                  <a:pt x="208" y="238"/>
                </a:lnTo>
                <a:lnTo>
                  <a:pt x="213" y="224"/>
                </a:lnTo>
                <a:lnTo>
                  <a:pt x="213" y="224"/>
                </a:lnTo>
                <a:close/>
                <a:moveTo>
                  <a:pt x="101" y="133"/>
                </a:moveTo>
                <a:lnTo>
                  <a:pt x="101" y="133"/>
                </a:lnTo>
                <a:lnTo>
                  <a:pt x="108" y="123"/>
                </a:lnTo>
                <a:lnTo>
                  <a:pt x="108" y="123"/>
                </a:lnTo>
                <a:lnTo>
                  <a:pt x="107" y="125"/>
                </a:lnTo>
                <a:lnTo>
                  <a:pt x="107" y="125"/>
                </a:lnTo>
                <a:lnTo>
                  <a:pt x="103" y="130"/>
                </a:lnTo>
                <a:lnTo>
                  <a:pt x="103" y="130"/>
                </a:lnTo>
                <a:lnTo>
                  <a:pt x="101" y="133"/>
                </a:lnTo>
                <a:lnTo>
                  <a:pt x="101" y="133"/>
                </a:lnTo>
                <a:close/>
                <a:moveTo>
                  <a:pt x="50" y="365"/>
                </a:moveTo>
                <a:lnTo>
                  <a:pt x="50" y="365"/>
                </a:lnTo>
                <a:lnTo>
                  <a:pt x="49" y="366"/>
                </a:lnTo>
                <a:lnTo>
                  <a:pt x="49" y="368"/>
                </a:lnTo>
                <a:lnTo>
                  <a:pt x="49" y="368"/>
                </a:lnTo>
                <a:lnTo>
                  <a:pt x="49" y="368"/>
                </a:lnTo>
                <a:lnTo>
                  <a:pt x="49" y="368"/>
                </a:lnTo>
                <a:lnTo>
                  <a:pt x="47" y="369"/>
                </a:lnTo>
                <a:lnTo>
                  <a:pt x="47" y="369"/>
                </a:lnTo>
                <a:lnTo>
                  <a:pt x="50" y="370"/>
                </a:lnTo>
                <a:lnTo>
                  <a:pt x="50" y="370"/>
                </a:lnTo>
                <a:lnTo>
                  <a:pt x="51" y="369"/>
                </a:lnTo>
                <a:lnTo>
                  <a:pt x="51" y="369"/>
                </a:lnTo>
                <a:lnTo>
                  <a:pt x="50" y="365"/>
                </a:lnTo>
                <a:lnTo>
                  <a:pt x="50" y="365"/>
                </a:lnTo>
                <a:close/>
                <a:moveTo>
                  <a:pt x="130" y="282"/>
                </a:moveTo>
                <a:lnTo>
                  <a:pt x="130" y="282"/>
                </a:lnTo>
                <a:lnTo>
                  <a:pt x="130" y="281"/>
                </a:lnTo>
                <a:lnTo>
                  <a:pt x="128" y="279"/>
                </a:lnTo>
                <a:lnTo>
                  <a:pt x="128" y="279"/>
                </a:lnTo>
                <a:lnTo>
                  <a:pt x="127" y="277"/>
                </a:lnTo>
                <a:lnTo>
                  <a:pt x="127" y="277"/>
                </a:lnTo>
                <a:lnTo>
                  <a:pt x="125" y="275"/>
                </a:lnTo>
                <a:lnTo>
                  <a:pt x="125" y="275"/>
                </a:lnTo>
                <a:lnTo>
                  <a:pt x="125" y="277"/>
                </a:lnTo>
                <a:lnTo>
                  <a:pt x="125" y="277"/>
                </a:lnTo>
                <a:lnTo>
                  <a:pt x="127" y="279"/>
                </a:lnTo>
                <a:lnTo>
                  <a:pt x="130" y="282"/>
                </a:lnTo>
                <a:lnTo>
                  <a:pt x="130" y="282"/>
                </a:lnTo>
                <a:close/>
                <a:moveTo>
                  <a:pt x="104" y="142"/>
                </a:moveTo>
                <a:lnTo>
                  <a:pt x="104" y="142"/>
                </a:lnTo>
                <a:lnTo>
                  <a:pt x="107" y="139"/>
                </a:lnTo>
                <a:lnTo>
                  <a:pt x="107" y="139"/>
                </a:lnTo>
                <a:lnTo>
                  <a:pt x="107" y="136"/>
                </a:lnTo>
                <a:lnTo>
                  <a:pt x="107" y="135"/>
                </a:lnTo>
                <a:lnTo>
                  <a:pt x="107" y="135"/>
                </a:lnTo>
                <a:lnTo>
                  <a:pt x="104" y="140"/>
                </a:lnTo>
                <a:lnTo>
                  <a:pt x="104" y="140"/>
                </a:lnTo>
                <a:lnTo>
                  <a:pt x="104" y="142"/>
                </a:lnTo>
                <a:lnTo>
                  <a:pt x="104" y="142"/>
                </a:lnTo>
                <a:close/>
                <a:moveTo>
                  <a:pt x="232" y="119"/>
                </a:moveTo>
                <a:lnTo>
                  <a:pt x="232" y="119"/>
                </a:lnTo>
                <a:lnTo>
                  <a:pt x="229" y="122"/>
                </a:lnTo>
                <a:lnTo>
                  <a:pt x="229" y="122"/>
                </a:lnTo>
                <a:lnTo>
                  <a:pt x="228" y="123"/>
                </a:lnTo>
                <a:lnTo>
                  <a:pt x="228" y="125"/>
                </a:lnTo>
                <a:lnTo>
                  <a:pt x="228" y="125"/>
                </a:lnTo>
                <a:lnTo>
                  <a:pt x="232" y="123"/>
                </a:lnTo>
                <a:lnTo>
                  <a:pt x="232" y="123"/>
                </a:lnTo>
                <a:lnTo>
                  <a:pt x="232" y="119"/>
                </a:lnTo>
                <a:lnTo>
                  <a:pt x="232" y="119"/>
                </a:lnTo>
                <a:close/>
                <a:moveTo>
                  <a:pt x="115" y="176"/>
                </a:moveTo>
                <a:lnTo>
                  <a:pt x="115" y="176"/>
                </a:lnTo>
                <a:lnTo>
                  <a:pt x="110" y="180"/>
                </a:lnTo>
                <a:lnTo>
                  <a:pt x="107" y="184"/>
                </a:lnTo>
                <a:lnTo>
                  <a:pt x="107" y="184"/>
                </a:lnTo>
                <a:lnTo>
                  <a:pt x="108" y="184"/>
                </a:lnTo>
                <a:lnTo>
                  <a:pt x="108" y="184"/>
                </a:lnTo>
                <a:lnTo>
                  <a:pt x="108" y="184"/>
                </a:lnTo>
                <a:lnTo>
                  <a:pt x="110" y="183"/>
                </a:lnTo>
                <a:lnTo>
                  <a:pt x="110" y="183"/>
                </a:lnTo>
                <a:lnTo>
                  <a:pt x="111" y="181"/>
                </a:lnTo>
                <a:lnTo>
                  <a:pt x="111" y="181"/>
                </a:lnTo>
                <a:lnTo>
                  <a:pt x="115" y="176"/>
                </a:lnTo>
                <a:lnTo>
                  <a:pt x="115" y="176"/>
                </a:lnTo>
                <a:close/>
                <a:moveTo>
                  <a:pt x="127" y="176"/>
                </a:moveTo>
                <a:lnTo>
                  <a:pt x="127" y="176"/>
                </a:lnTo>
                <a:lnTo>
                  <a:pt x="120" y="181"/>
                </a:lnTo>
                <a:lnTo>
                  <a:pt x="120" y="181"/>
                </a:lnTo>
                <a:lnTo>
                  <a:pt x="122" y="183"/>
                </a:lnTo>
                <a:lnTo>
                  <a:pt x="122" y="183"/>
                </a:lnTo>
                <a:lnTo>
                  <a:pt x="127" y="176"/>
                </a:lnTo>
                <a:lnTo>
                  <a:pt x="127" y="176"/>
                </a:lnTo>
                <a:close/>
                <a:moveTo>
                  <a:pt x="140" y="164"/>
                </a:moveTo>
                <a:lnTo>
                  <a:pt x="140" y="164"/>
                </a:lnTo>
                <a:lnTo>
                  <a:pt x="144" y="167"/>
                </a:lnTo>
                <a:lnTo>
                  <a:pt x="149" y="169"/>
                </a:lnTo>
                <a:lnTo>
                  <a:pt x="149" y="169"/>
                </a:lnTo>
                <a:lnTo>
                  <a:pt x="145" y="166"/>
                </a:lnTo>
                <a:lnTo>
                  <a:pt x="140" y="164"/>
                </a:lnTo>
                <a:lnTo>
                  <a:pt x="140" y="164"/>
                </a:lnTo>
                <a:close/>
                <a:moveTo>
                  <a:pt x="97" y="160"/>
                </a:moveTo>
                <a:lnTo>
                  <a:pt x="97" y="160"/>
                </a:lnTo>
                <a:lnTo>
                  <a:pt x="97" y="160"/>
                </a:lnTo>
                <a:lnTo>
                  <a:pt x="97" y="160"/>
                </a:lnTo>
                <a:lnTo>
                  <a:pt x="97" y="169"/>
                </a:lnTo>
                <a:lnTo>
                  <a:pt x="97" y="169"/>
                </a:lnTo>
                <a:lnTo>
                  <a:pt x="100" y="167"/>
                </a:lnTo>
                <a:lnTo>
                  <a:pt x="100" y="167"/>
                </a:lnTo>
                <a:lnTo>
                  <a:pt x="97" y="160"/>
                </a:lnTo>
                <a:lnTo>
                  <a:pt x="97" y="160"/>
                </a:lnTo>
                <a:close/>
                <a:moveTo>
                  <a:pt x="232" y="51"/>
                </a:moveTo>
                <a:lnTo>
                  <a:pt x="232" y="51"/>
                </a:lnTo>
                <a:lnTo>
                  <a:pt x="230" y="48"/>
                </a:lnTo>
                <a:lnTo>
                  <a:pt x="228" y="46"/>
                </a:lnTo>
                <a:lnTo>
                  <a:pt x="228" y="46"/>
                </a:lnTo>
                <a:lnTo>
                  <a:pt x="229" y="48"/>
                </a:lnTo>
                <a:lnTo>
                  <a:pt x="229" y="49"/>
                </a:lnTo>
                <a:lnTo>
                  <a:pt x="229" y="49"/>
                </a:lnTo>
                <a:lnTo>
                  <a:pt x="229" y="51"/>
                </a:lnTo>
                <a:lnTo>
                  <a:pt x="229" y="51"/>
                </a:lnTo>
                <a:lnTo>
                  <a:pt x="232" y="54"/>
                </a:lnTo>
                <a:lnTo>
                  <a:pt x="232" y="54"/>
                </a:lnTo>
                <a:lnTo>
                  <a:pt x="232" y="51"/>
                </a:lnTo>
                <a:lnTo>
                  <a:pt x="232" y="51"/>
                </a:lnTo>
                <a:close/>
                <a:moveTo>
                  <a:pt x="97" y="137"/>
                </a:moveTo>
                <a:lnTo>
                  <a:pt x="97" y="137"/>
                </a:lnTo>
                <a:lnTo>
                  <a:pt x="94" y="143"/>
                </a:lnTo>
                <a:lnTo>
                  <a:pt x="94" y="143"/>
                </a:lnTo>
                <a:lnTo>
                  <a:pt x="94" y="146"/>
                </a:lnTo>
                <a:lnTo>
                  <a:pt x="94" y="146"/>
                </a:lnTo>
                <a:lnTo>
                  <a:pt x="98" y="139"/>
                </a:lnTo>
                <a:lnTo>
                  <a:pt x="98" y="139"/>
                </a:lnTo>
                <a:lnTo>
                  <a:pt x="97" y="137"/>
                </a:lnTo>
                <a:lnTo>
                  <a:pt x="97" y="137"/>
                </a:lnTo>
                <a:close/>
                <a:moveTo>
                  <a:pt x="257" y="147"/>
                </a:moveTo>
                <a:lnTo>
                  <a:pt x="257" y="147"/>
                </a:lnTo>
                <a:lnTo>
                  <a:pt x="257" y="147"/>
                </a:lnTo>
                <a:lnTo>
                  <a:pt x="257" y="147"/>
                </a:lnTo>
                <a:lnTo>
                  <a:pt x="259" y="146"/>
                </a:lnTo>
                <a:lnTo>
                  <a:pt x="259" y="146"/>
                </a:lnTo>
                <a:lnTo>
                  <a:pt x="262" y="144"/>
                </a:lnTo>
                <a:lnTo>
                  <a:pt x="262" y="144"/>
                </a:lnTo>
                <a:lnTo>
                  <a:pt x="263" y="143"/>
                </a:lnTo>
                <a:lnTo>
                  <a:pt x="262" y="142"/>
                </a:lnTo>
                <a:lnTo>
                  <a:pt x="262" y="142"/>
                </a:lnTo>
                <a:lnTo>
                  <a:pt x="262" y="142"/>
                </a:lnTo>
                <a:lnTo>
                  <a:pt x="260" y="142"/>
                </a:lnTo>
                <a:lnTo>
                  <a:pt x="260" y="142"/>
                </a:lnTo>
                <a:lnTo>
                  <a:pt x="257" y="147"/>
                </a:lnTo>
                <a:lnTo>
                  <a:pt x="257" y="147"/>
                </a:lnTo>
                <a:close/>
                <a:moveTo>
                  <a:pt x="44" y="319"/>
                </a:moveTo>
                <a:lnTo>
                  <a:pt x="44" y="319"/>
                </a:lnTo>
                <a:lnTo>
                  <a:pt x="44" y="319"/>
                </a:lnTo>
                <a:lnTo>
                  <a:pt x="44" y="319"/>
                </a:lnTo>
                <a:lnTo>
                  <a:pt x="44" y="314"/>
                </a:lnTo>
                <a:lnTo>
                  <a:pt x="44" y="314"/>
                </a:lnTo>
                <a:lnTo>
                  <a:pt x="44" y="312"/>
                </a:lnTo>
                <a:lnTo>
                  <a:pt x="44" y="312"/>
                </a:lnTo>
                <a:lnTo>
                  <a:pt x="43" y="309"/>
                </a:lnTo>
                <a:lnTo>
                  <a:pt x="43" y="309"/>
                </a:lnTo>
                <a:lnTo>
                  <a:pt x="41" y="308"/>
                </a:lnTo>
                <a:lnTo>
                  <a:pt x="41" y="308"/>
                </a:lnTo>
                <a:lnTo>
                  <a:pt x="41" y="309"/>
                </a:lnTo>
                <a:lnTo>
                  <a:pt x="41" y="309"/>
                </a:lnTo>
                <a:lnTo>
                  <a:pt x="44" y="319"/>
                </a:lnTo>
                <a:lnTo>
                  <a:pt x="44" y="319"/>
                </a:lnTo>
                <a:close/>
                <a:moveTo>
                  <a:pt x="265" y="139"/>
                </a:moveTo>
                <a:lnTo>
                  <a:pt x="265" y="139"/>
                </a:lnTo>
                <a:lnTo>
                  <a:pt x="269" y="137"/>
                </a:lnTo>
                <a:lnTo>
                  <a:pt x="269" y="137"/>
                </a:lnTo>
                <a:lnTo>
                  <a:pt x="269" y="135"/>
                </a:lnTo>
                <a:lnTo>
                  <a:pt x="269" y="135"/>
                </a:lnTo>
                <a:lnTo>
                  <a:pt x="265" y="137"/>
                </a:lnTo>
                <a:lnTo>
                  <a:pt x="265" y="137"/>
                </a:lnTo>
                <a:lnTo>
                  <a:pt x="265" y="139"/>
                </a:lnTo>
                <a:lnTo>
                  <a:pt x="265" y="139"/>
                </a:lnTo>
                <a:close/>
                <a:moveTo>
                  <a:pt x="128" y="295"/>
                </a:moveTo>
                <a:lnTo>
                  <a:pt x="128" y="295"/>
                </a:lnTo>
                <a:lnTo>
                  <a:pt x="127" y="298"/>
                </a:lnTo>
                <a:lnTo>
                  <a:pt x="127" y="298"/>
                </a:lnTo>
                <a:lnTo>
                  <a:pt x="130" y="299"/>
                </a:lnTo>
                <a:lnTo>
                  <a:pt x="130" y="299"/>
                </a:lnTo>
                <a:lnTo>
                  <a:pt x="131" y="297"/>
                </a:lnTo>
                <a:lnTo>
                  <a:pt x="128" y="295"/>
                </a:lnTo>
                <a:lnTo>
                  <a:pt x="128" y="295"/>
                </a:lnTo>
                <a:close/>
                <a:moveTo>
                  <a:pt x="33" y="133"/>
                </a:moveTo>
                <a:lnTo>
                  <a:pt x="33" y="133"/>
                </a:lnTo>
                <a:lnTo>
                  <a:pt x="32" y="135"/>
                </a:lnTo>
                <a:lnTo>
                  <a:pt x="32" y="135"/>
                </a:lnTo>
                <a:lnTo>
                  <a:pt x="32" y="135"/>
                </a:lnTo>
                <a:lnTo>
                  <a:pt x="29" y="133"/>
                </a:lnTo>
                <a:lnTo>
                  <a:pt x="29" y="133"/>
                </a:lnTo>
                <a:lnTo>
                  <a:pt x="27" y="137"/>
                </a:lnTo>
                <a:lnTo>
                  <a:pt x="27" y="137"/>
                </a:lnTo>
                <a:lnTo>
                  <a:pt x="33" y="135"/>
                </a:lnTo>
                <a:lnTo>
                  <a:pt x="33" y="135"/>
                </a:lnTo>
                <a:lnTo>
                  <a:pt x="33" y="133"/>
                </a:lnTo>
                <a:lnTo>
                  <a:pt x="33" y="133"/>
                </a:lnTo>
                <a:close/>
                <a:moveTo>
                  <a:pt x="40" y="126"/>
                </a:moveTo>
                <a:lnTo>
                  <a:pt x="40" y="126"/>
                </a:lnTo>
                <a:lnTo>
                  <a:pt x="40" y="126"/>
                </a:lnTo>
                <a:lnTo>
                  <a:pt x="40" y="126"/>
                </a:lnTo>
                <a:lnTo>
                  <a:pt x="41" y="119"/>
                </a:lnTo>
                <a:lnTo>
                  <a:pt x="41" y="119"/>
                </a:lnTo>
                <a:lnTo>
                  <a:pt x="40" y="119"/>
                </a:lnTo>
                <a:lnTo>
                  <a:pt x="40" y="119"/>
                </a:lnTo>
                <a:lnTo>
                  <a:pt x="39" y="120"/>
                </a:lnTo>
                <a:lnTo>
                  <a:pt x="39" y="120"/>
                </a:lnTo>
                <a:lnTo>
                  <a:pt x="39" y="122"/>
                </a:lnTo>
                <a:lnTo>
                  <a:pt x="39" y="122"/>
                </a:lnTo>
                <a:lnTo>
                  <a:pt x="40" y="126"/>
                </a:lnTo>
                <a:lnTo>
                  <a:pt x="40" y="126"/>
                </a:lnTo>
                <a:close/>
                <a:moveTo>
                  <a:pt x="32" y="319"/>
                </a:moveTo>
                <a:lnTo>
                  <a:pt x="32" y="319"/>
                </a:lnTo>
                <a:lnTo>
                  <a:pt x="34" y="326"/>
                </a:lnTo>
                <a:lnTo>
                  <a:pt x="34" y="326"/>
                </a:lnTo>
                <a:lnTo>
                  <a:pt x="36" y="326"/>
                </a:lnTo>
                <a:lnTo>
                  <a:pt x="36" y="326"/>
                </a:lnTo>
                <a:lnTo>
                  <a:pt x="33" y="318"/>
                </a:lnTo>
                <a:lnTo>
                  <a:pt x="33" y="318"/>
                </a:lnTo>
                <a:lnTo>
                  <a:pt x="32" y="319"/>
                </a:lnTo>
                <a:lnTo>
                  <a:pt x="32" y="319"/>
                </a:lnTo>
                <a:close/>
                <a:moveTo>
                  <a:pt x="158" y="180"/>
                </a:moveTo>
                <a:lnTo>
                  <a:pt x="158" y="180"/>
                </a:lnTo>
                <a:lnTo>
                  <a:pt x="158" y="180"/>
                </a:lnTo>
                <a:lnTo>
                  <a:pt x="158" y="180"/>
                </a:lnTo>
                <a:lnTo>
                  <a:pt x="158" y="191"/>
                </a:lnTo>
                <a:lnTo>
                  <a:pt x="158" y="191"/>
                </a:lnTo>
                <a:lnTo>
                  <a:pt x="158" y="197"/>
                </a:lnTo>
                <a:lnTo>
                  <a:pt x="158" y="197"/>
                </a:lnTo>
                <a:lnTo>
                  <a:pt x="158" y="198"/>
                </a:lnTo>
                <a:lnTo>
                  <a:pt x="158" y="198"/>
                </a:lnTo>
                <a:lnTo>
                  <a:pt x="158" y="198"/>
                </a:lnTo>
                <a:lnTo>
                  <a:pt x="158" y="198"/>
                </a:lnTo>
                <a:lnTo>
                  <a:pt x="158" y="198"/>
                </a:lnTo>
                <a:lnTo>
                  <a:pt x="158" y="198"/>
                </a:lnTo>
                <a:lnTo>
                  <a:pt x="159" y="184"/>
                </a:lnTo>
                <a:lnTo>
                  <a:pt x="159" y="184"/>
                </a:lnTo>
                <a:lnTo>
                  <a:pt x="159" y="183"/>
                </a:lnTo>
                <a:lnTo>
                  <a:pt x="159" y="183"/>
                </a:lnTo>
                <a:lnTo>
                  <a:pt x="158" y="180"/>
                </a:lnTo>
                <a:lnTo>
                  <a:pt x="158" y="180"/>
                </a:lnTo>
                <a:close/>
                <a:moveTo>
                  <a:pt x="208" y="214"/>
                </a:moveTo>
                <a:lnTo>
                  <a:pt x="208" y="214"/>
                </a:lnTo>
                <a:lnTo>
                  <a:pt x="208" y="213"/>
                </a:lnTo>
                <a:lnTo>
                  <a:pt x="208" y="213"/>
                </a:lnTo>
                <a:lnTo>
                  <a:pt x="206" y="214"/>
                </a:lnTo>
                <a:lnTo>
                  <a:pt x="206" y="214"/>
                </a:lnTo>
                <a:lnTo>
                  <a:pt x="205" y="218"/>
                </a:lnTo>
                <a:lnTo>
                  <a:pt x="205" y="218"/>
                </a:lnTo>
                <a:lnTo>
                  <a:pt x="205" y="218"/>
                </a:lnTo>
                <a:lnTo>
                  <a:pt x="205" y="218"/>
                </a:lnTo>
                <a:lnTo>
                  <a:pt x="205" y="221"/>
                </a:lnTo>
                <a:lnTo>
                  <a:pt x="205" y="221"/>
                </a:lnTo>
                <a:lnTo>
                  <a:pt x="205" y="221"/>
                </a:lnTo>
                <a:lnTo>
                  <a:pt x="205" y="221"/>
                </a:lnTo>
                <a:lnTo>
                  <a:pt x="208" y="214"/>
                </a:lnTo>
                <a:lnTo>
                  <a:pt x="208" y="214"/>
                </a:lnTo>
                <a:close/>
                <a:moveTo>
                  <a:pt x="194" y="164"/>
                </a:moveTo>
                <a:lnTo>
                  <a:pt x="194" y="164"/>
                </a:lnTo>
                <a:lnTo>
                  <a:pt x="192" y="164"/>
                </a:lnTo>
                <a:lnTo>
                  <a:pt x="192" y="164"/>
                </a:lnTo>
                <a:lnTo>
                  <a:pt x="192" y="166"/>
                </a:lnTo>
                <a:lnTo>
                  <a:pt x="192" y="166"/>
                </a:lnTo>
                <a:lnTo>
                  <a:pt x="192" y="167"/>
                </a:lnTo>
                <a:lnTo>
                  <a:pt x="192" y="167"/>
                </a:lnTo>
                <a:lnTo>
                  <a:pt x="194" y="171"/>
                </a:lnTo>
                <a:lnTo>
                  <a:pt x="194" y="171"/>
                </a:lnTo>
                <a:lnTo>
                  <a:pt x="194" y="173"/>
                </a:lnTo>
                <a:lnTo>
                  <a:pt x="194" y="173"/>
                </a:lnTo>
                <a:lnTo>
                  <a:pt x="195" y="173"/>
                </a:lnTo>
                <a:lnTo>
                  <a:pt x="195" y="173"/>
                </a:lnTo>
                <a:lnTo>
                  <a:pt x="194" y="164"/>
                </a:lnTo>
                <a:lnTo>
                  <a:pt x="194" y="164"/>
                </a:lnTo>
                <a:close/>
                <a:moveTo>
                  <a:pt x="161" y="48"/>
                </a:moveTo>
                <a:lnTo>
                  <a:pt x="161" y="48"/>
                </a:lnTo>
                <a:lnTo>
                  <a:pt x="161" y="48"/>
                </a:lnTo>
                <a:lnTo>
                  <a:pt x="161" y="48"/>
                </a:lnTo>
                <a:lnTo>
                  <a:pt x="164" y="42"/>
                </a:lnTo>
                <a:lnTo>
                  <a:pt x="164" y="42"/>
                </a:lnTo>
                <a:lnTo>
                  <a:pt x="161" y="42"/>
                </a:lnTo>
                <a:lnTo>
                  <a:pt x="161" y="42"/>
                </a:lnTo>
                <a:lnTo>
                  <a:pt x="161" y="48"/>
                </a:lnTo>
                <a:lnTo>
                  <a:pt x="161" y="48"/>
                </a:lnTo>
                <a:close/>
                <a:moveTo>
                  <a:pt x="121" y="176"/>
                </a:moveTo>
                <a:lnTo>
                  <a:pt x="121" y="176"/>
                </a:lnTo>
                <a:lnTo>
                  <a:pt x="121" y="176"/>
                </a:lnTo>
                <a:lnTo>
                  <a:pt x="121" y="176"/>
                </a:lnTo>
                <a:lnTo>
                  <a:pt x="114" y="181"/>
                </a:lnTo>
                <a:lnTo>
                  <a:pt x="114" y="181"/>
                </a:lnTo>
                <a:lnTo>
                  <a:pt x="115" y="181"/>
                </a:lnTo>
                <a:lnTo>
                  <a:pt x="117" y="181"/>
                </a:lnTo>
                <a:lnTo>
                  <a:pt x="117" y="181"/>
                </a:lnTo>
                <a:lnTo>
                  <a:pt x="121" y="176"/>
                </a:lnTo>
                <a:lnTo>
                  <a:pt x="121" y="176"/>
                </a:lnTo>
                <a:close/>
                <a:moveTo>
                  <a:pt x="97" y="152"/>
                </a:moveTo>
                <a:lnTo>
                  <a:pt x="97" y="152"/>
                </a:lnTo>
                <a:lnTo>
                  <a:pt x="98" y="152"/>
                </a:lnTo>
                <a:lnTo>
                  <a:pt x="98" y="152"/>
                </a:lnTo>
                <a:lnTo>
                  <a:pt x="101" y="146"/>
                </a:lnTo>
                <a:lnTo>
                  <a:pt x="101" y="146"/>
                </a:lnTo>
                <a:lnTo>
                  <a:pt x="101" y="143"/>
                </a:lnTo>
                <a:lnTo>
                  <a:pt x="101" y="143"/>
                </a:lnTo>
                <a:lnTo>
                  <a:pt x="97" y="152"/>
                </a:lnTo>
                <a:lnTo>
                  <a:pt x="97" y="152"/>
                </a:lnTo>
                <a:lnTo>
                  <a:pt x="97" y="152"/>
                </a:lnTo>
                <a:lnTo>
                  <a:pt x="97" y="152"/>
                </a:lnTo>
                <a:close/>
                <a:moveTo>
                  <a:pt x="232" y="136"/>
                </a:moveTo>
                <a:lnTo>
                  <a:pt x="232" y="136"/>
                </a:lnTo>
                <a:lnTo>
                  <a:pt x="230" y="136"/>
                </a:lnTo>
                <a:lnTo>
                  <a:pt x="230" y="136"/>
                </a:lnTo>
                <a:lnTo>
                  <a:pt x="228" y="139"/>
                </a:lnTo>
                <a:lnTo>
                  <a:pt x="228" y="139"/>
                </a:lnTo>
                <a:lnTo>
                  <a:pt x="228" y="139"/>
                </a:lnTo>
                <a:lnTo>
                  <a:pt x="228" y="140"/>
                </a:lnTo>
                <a:lnTo>
                  <a:pt x="228" y="140"/>
                </a:lnTo>
                <a:lnTo>
                  <a:pt x="228" y="140"/>
                </a:lnTo>
                <a:lnTo>
                  <a:pt x="228" y="140"/>
                </a:lnTo>
                <a:lnTo>
                  <a:pt x="232" y="137"/>
                </a:lnTo>
                <a:lnTo>
                  <a:pt x="232" y="137"/>
                </a:lnTo>
                <a:lnTo>
                  <a:pt x="232" y="137"/>
                </a:lnTo>
                <a:lnTo>
                  <a:pt x="232" y="136"/>
                </a:lnTo>
                <a:lnTo>
                  <a:pt x="232" y="136"/>
                </a:lnTo>
                <a:close/>
                <a:moveTo>
                  <a:pt x="162" y="73"/>
                </a:moveTo>
                <a:lnTo>
                  <a:pt x="162" y="73"/>
                </a:lnTo>
                <a:lnTo>
                  <a:pt x="162" y="73"/>
                </a:lnTo>
                <a:lnTo>
                  <a:pt x="164" y="73"/>
                </a:lnTo>
                <a:lnTo>
                  <a:pt x="164" y="73"/>
                </a:lnTo>
                <a:lnTo>
                  <a:pt x="172" y="66"/>
                </a:lnTo>
                <a:lnTo>
                  <a:pt x="172" y="66"/>
                </a:lnTo>
                <a:lnTo>
                  <a:pt x="174" y="66"/>
                </a:lnTo>
                <a:lnTo>
                  <a:pt x="174" y="66"/>
                </a:lnTo>
                <a:lnTo>
                  <a:pt x="162" y="73"/>
                </a:lnTo>
                <a:lnTo>
                  <a:pt x="162" y="73"/>
                </a:lnTo>
                <a:close/>
                <a:moveTo>
                  <a:pt x="202" y="137"/>
                </a:moveTo>
                <a:lnTo>
                  <a:pt x="202" y="137"/>
                </a:lnTo>
                <a:lnTo>
                  <a:pt x="202" y="137"/>
                </a:lnTo>
                <a:lnTo>
                  <a:pt x="202" y="137"/>
                </a:lnTo>
                <a:lnTo>
                  <a:pt x="203" y="147"/>
                </a:lnTo>
                <a:lnTo>
                  <a:pt x="203" y="147"/>
                </a:lnTo>
                <a:lnTo>
                  <a:pt x="203" y="146"/>
                </a:lnTo>
                <a:lnTo>
                  <a:pt x="203" y="143"/>
                </a:lnTo>
                <a:lnTo>
                  <a:pt x="203" y="143"/>
                </a:lnTo>
                <a:lnTo>
                  <a:pt x="202" y="139"/>
                </a:lnTo>
                <a:lnTo>
                  <a:pt x="202" y="139"/>
                </a:lnTo>
                <a:lnTo>
                  <a:pt x="202" y="137"/>
                </a:lnTo>
                <a:lnTo>
                  <a:pt x="202" y="137"/>
                </a:lnTo>
                <a:close/>
                <a:moveTo>
                  <a:pt x="229" y="159"/>
                </a:moveTo>
                <a:lnTo>
                  <a:pt x="229" y="159"/>
                </a:lnTo>
                <a:lnTo>
                  <a:pt x="230" y="157"/>
                </a:lnTo>
                <a:lnTo>
                  <a:pt x="230" y="157"/>
                </a:lnTo>
                <a:lnTo>
                  <a:pt x="232" y="157"/>
                </a:lnTo>
                <a:lnTo>
                  <a:pt x="232" y="157"/>
                </a:lnTo>
                <a:lnTo>
                  <a:pt x="232" y="153"/>
                </a:lnTo>
                <a:lnTo>
                  <a:pt x="232" y="153"/>
                </a:lnTo>
                <a:lnTo>
                  <a:pt x="230" y="154"/>
                </a:lnTo>
                <a:lnTo>
                  <a:pt x="230" y="154"/>
                </a:lnTo>
                <a:lnTo>
                  <a:pt x="229" y="159"/>
                </a:lnTo>
                <a:lnTo>
                  <a:pt x="229" y="159"/>
                </a:lnTo>
                <a:close/>
                <a:moveTo>
                  <a:pt x="78" y="359"/>
                </a:moveTo>
                <a:lnTo>
                  <a:pt x="78" y="359"/>
                </a:lnTo>
                <a:lnTo>
                  <a:pt x="78" y="359"/>
                </a:lnTo>
                <a:lnTo>
                  <a:pt x="78" y="359"/>
                </a:lnTo>
                <a:lnTo>
                  <a:pt x="80" y="366"/>
                </a:lnTo>
                <a:lnTo>
                  <a:pt x="80" y="366"/>
                </a:lnTo>
                <a:lnTo>
                  <a:pt x="81" y="363"/>
                </a:lnTo>
                <a:lnTo>
                  <a:pt x="81" y="363"/>
                </a:lnTo>
                <a:lnTo>
                  <a:pt x="78" y="359"/>
                </a:lnTo>
                <a:lnTo>
                  <a:pt x="78" y="359"/>
                </a:lnTo>
                <a:close/>
                <a:moveTo>
                  <a:pt x="130" y="311"/>
                </a:moveTo>
                <a:lnTo>
                  <a:pt x="130" y="311"/>
                </a:lnTo>
                <a:lnTo>
                  <a:pt x="132" y="305"/>
                </a:lnTo>
                <a:lnTo>
                  <a:pt x="132" y="305"/>
                </a:lnTo>
                <a:lnTo>
                  <a:pt x="131" y="305"/>
                </a:lnTo>
                <a:lnTo>
                  <a:pt x="131" y="305"/>
                </a:lnTo>
                <a:lnTo>
                  <a:pt x="130" y="306"/>
                </a:lnTo>
                <a:lnTo>
                  <a:pt x="128" y="306"/>
                </a:lnTo>
                <a:lnTo>
                  <a:pt x="128" y="306"/>
                </a:lnTo>
                <a:lnTo>
                  <a:pt x="130" y="311"/>
                </a:lnTo>
                <a:lnTo>
                  <a:pt x="130" y="311"/>
                </a:lnTo>
                <a:close/>
                <a:moveTo>
                  <a:pt x="238" y="98"/>
                </a:moveTo>
                <a:lnTo>
                  <a:pt x="238" y="98"/>
                </a:lnTo>
                <a:lnTo>
                  <a:pt x="238" y="99"/>
                </a:lnTo>
                <a:lnTo>
                  <a:pt x="238" y="99"/>
                </a:lnTo>
                <a:lnTo>
                  <a:pt x="238" y="106"/>
                </a:lnTo>
                <a:lnTo>
                  <a:pt x="238" y="106"/>
                </a:lnTo>
                <a:lnTo>
                  <a:pt x="239" y="106"/>
                </a:lnTo>
                <a:lnTo>
                  <a:pt x="239" y="105"/>
                </a:lnTo>
                <a:lnTo>
                  <a:pt x="239" y="105"/>
                </a:lnTo>
                <a:lnTo>
                  <a:pt x="238" y="100"/>
                </a:lnTo>
                <a:lnTo>
                  <a:pt x="238" y="100"/>
                </a:lnTo>
                <a:lnTo>
                  <a:pt x="238" y="98"/>
                </a:lnTo>
                <a:lnTo>
                  <a:pt x="238" y="98"/>
                </a:lnTo>
                <a:close/>
                <a:moveTo>
                  <a:pt x="230" y="150"/>
                </a:moveTo>
                <a:lnTo>
                  <a:pt x="230" y="150"/>
                </a:lnTo>
                <a:lnTo>
                  <a:pt x="232" y="149"/>
                </a:lnTo>
                <a:lnTo>
                  <a:pt x="232" y="146"/>
                </a:lnTo>
                <a:lnTo>
                  <a:pt x="232" y="146"/>
                </a:lnTo>
                <a:lnTo>
                  <a:pt x="228" y="150"/>
                </a:lnTo>
                <a:lnTo>
                  <a:pt x="228" y="150"/>
                </a:lnTo>
                <a:lnTo>
                  <a:pt x="228" y="150"/>
                </a:lnTo>
                <a:lnTo>
                  <a:pt x="228" y="150"/>
                </a:lnTo>
                <a:lnTo>
                  <a:pt x="229" y="150"/>
                </a:lnTo>
                <a:lnTo>
                  <a:pt x="230" y="150"/>
                </a:lnTo>
                <a:lnTo>
                  <a:pt x="230" y="150"/>
                </a:lnTo>
                <a:close/>
                <a:moveTo>
                  <a:pt x="128" y="189"/>
                </a:moveTo>
                <a:lnTo>
                  <a:pt x="128" y="189"/>
                </a:lnTo>
                <a:lnTo>
                  <a:pt x="127" y="191"/>
                </a:lnTo>
                <a:lnTo>
                  <a:pt x="127" y="191"/>
                </a:lnTo>
                <a:lnTo>
                  <a:pt x="128" y="193"/>
                </a:lnTo>
                <a:lnTo>
                  <a:pt x="128" y="193"/>
                </a:lnTo>
                <a:lnTo>
                  <a:pt x="130" y="189"/>
                </a:lnTo>
                <a:lnTo>
                  <a:pt x="130" y="189"/>
                </a:lnTo>
                <a:lnTo>
                  <a:pt x="128" y="189"/>
                </a:lnTo>
                <a:lnTo>
                  <a:pt x="128" y="189"/>
                </a:lnTo>
                <a:close/>
                <a:moveTo>
                  <a:pt x="130" y="224"/>
                </a:moveTo>
                <a:lnTo>
                  <a:pt x="130" y="224"/>
                </a:lnTo>
                <a:lnTo>
                  <a:pt x="131" y="231"/>
                </a:lnTo>
                <a:lnTo>
                  <a:pt x="131" y="231"/>
                </a:lnTo>
                <a:lnTo>
                  <a:pt x="131" y="231"/>
                </a:lnTo>
                <a:lnTo>
                  <a:pt x="131" y="231"/>
                </a:lnTo>
                <a:lnTo>
                  <a:pt x="132" y="225"/>
                </a:lnTo>
                <a:lnTo>
                  <a:pt x="132" y="225"/>
                </a:lnTo>
                <a:lnTo>
                  <a:pt x="132" y="227"/>
                </a:lnTo>
                <a:lnTo>
                  <a:pt x="132" y="227"/>
                </a:lnTo>
                <a:lnTo>
                  <a:pt x="130" y="224"/>
                </a:lnTo>
                <a:lnTo>
                  <a:pt x="130" y="224"/>
                </a:lnTo>
                <a:close/>
                <a:moveTo>
                  <a:pt x="263" y="233"/>
                </a:moveTo>
                <a:lnTo>
                  <a:pt x="263" y="233"/>
                </a:lnTo>
                <a:lnTo>
                  <a:pt x="263" y="237"/>
                </a:lnTo>
                <a:lnTo>
                  <a:pt x="263" y="237"/>
                </a:lnTo>
                <a:lnTo>
                  <a:pt x="263" y="237"/>
                </a:lnTo>
                <a:lnTo>
                  <a:pt x="263" y="237"/>
                </a:lnTo>
                <a:lnTo>
                  <a:pt x="265" y="240"/>
                </a:lnTo>
                <a:lnTo>
                  <a:pt x="265" y="240"/>
                </a:lnTo>
                <a:lnTo>
                  <a:pt x="263" y="233"/>
                </a:lnTo>
                <a:lnTo>
                  <a:pt x="263" y="233"/>
                </a:lnTo>
                <a:close/>
                <a:moveTo>
                  <a:pt x="198" y="140"/>
                </a:moveTo>
                <a:lnTo>
                  <a:pt x="198" y="140"/>
                </a:lnTo>
                <a:lnTo>
                  <a:pt x="199" y="137"/>
                </a:lnTo>
                <a:lnTo>
                  <a:pt x="198" y="133"/>
                </a:lnTo>
                <a:lnTo>
                  <a:pt x="198" y="133"/>
                </a:lnTo>
                <a:lnTo>
                  <a:pt x="198" y="137"/>
                </a:lnTo>
                <a:lnTo>
                  <a:pt x="198" y="137"/>
                </a:lnTo>
                <a:lnTo>
                  <a:pt x="196" y="139"/>
                </a:lnTo>
                <a:lnTo>
                  <a:pt x="198" y="140"/>
                </a:lnTo>
                <a:lnTo>
                  <a:pt x="198" y="140"/>
                </a:lnTo>
                <a:close/>
                <a:moveTo>
                  <a:pt x="124" y="186"/>
                </a:moveTo>
                <a:lnTo>
                  <a:pt x="124" y="186"/>
                </a:lnTo>
                <a:lnTo>
                  <a:pt x="121" y="189"/>
                </a:lnTo>
                <a:lnTo>
                  <a:pt x="121" y="189"/>
                </a:lnTo>
                <a:lnTo>
                  <a:pt x="124" y="190"/>
                </a:lnTo>
                <a:lnTo>
                  <a:pt x="124" y="190"/>
                </a:lnTo>
                <a:lnTo>
                  <a:pt x="125" y="186"/>
                </a:lnTo>
                <a:lnTo>
                  <a:pt x="125" y="186"/>
                </a:lnTo>
                <a:lnTo>
                  <a:pt x="124" y="186"/>
                </a:lnTo>
                <a:lnTo>
                  <a:pt x="124" y="186"/>
                </a:lnTo>
                <a:close/>
                <a:moveTo>
                  <a:pt x="186" y="180"/>
                </a:moveTo>
                <a:lnTo>
                  <a:pt x="186" y="180"/>
                </a:lnTo>
                <a:lnTo>
                  <a:pt x="185" y="180"/>
                </a:lnTo>
                <a:lnTo>
                  <a:pt x="185" y="180"/>
                </a:lnTo>
                <a:lnTo>
                  <a:pt x="188" y="187"/>
                </a:lnTo>
                <a:lnTo>
                  <a:pt x="188" y="187"/>
                </a:lnTo>
                <a:lnTo>
                  <a:pt x="189" y="187"/>
                </a:lnTo>
                <a:lnTo>
                  <a:pt x="189" y="187"/>
                </a:lnTo>
                <a:lnTo>
                  <a:pt x="188" y="183"/>
                </a:lnTo>
                <a:lnTo>
                  <a:pt x="188" y="183"/>
                </a:lnTo>
                <a:lnTo>
                  <a:pt x="186" y="180"/>
                </a:lnTo>
                <a:lnTo>
                  <a:pt x="186" y="180"/>
                </a:lnTo>
                <a:close/>
                <a:moveTo>
                  <a:pt x="118" y="325"/>
                </a:moveTo>
                <a:lnTo>
                  <a:pt x="118" y="325"/>
                </a:lnTo>
                <a:lnTo>
                  <a:pt x="120" y="324"/>
                </a:lnTo>
                <a:lnTo>
                  <a:pt x="120" y="324"/>
                </a:lnTo>
                <a:lnTo>
                  <a:pt x="117" y="319"/>
                </a:lnTo>
                <a:lnTo>
                  <a:pt x="117" y="319"/>
                </a:lnTo>
                <a:lnTo>
                  <a:pt x="117" y="319"/>
                </a:lnTo>
                <a:lnTo>
                  <a:pt x="117" y="319"/>
                </a:lnTo>
                <a:lnTo>
                  <a:pt x="117" y="321"/>
                </a:lnTo>
                <a:lnTo>
                  <a:pt x="117" y="324"/>
                </a:lnTo>
                <a:lnTo>
                  <a:pt x="117" y="324"/>
                </a:lnTo>
                <a:lnTo>
                  <a:pt x="118" y="324"/>
                </a:lnTo>
                <a:lnTo>
                  <a:pt x="118" y="325"/>
                </a:lnTo>
                <a:lnTo>
                  <a:pt x="118" y="325"/>
                </a:lnTo>
                <a:close/>
                <a:moveTo>
                  <a:pt x="263" y="183"/>
                </a:moveTo>
                <a:lnTo>
                  <a:pt x="263" y="183"/>
                </a:lnTo>
                <a:lnTo>
                  <a:pt x="260" y="184"/>
                </a:lnTo>
                <a:lnTo>
                  <a:pt x="260" y="184"/>
                </a:lnTo>
                <a:lnTo>
                  <a:pt x="260" y="184"/>
                </a:lnTo>
                <a:lnTo>
                  <a:pt x="259" y="186"/>
                </a:lnTo>
                <a:lnTo>
                  <a:pt x="259" y="186"/>
                </a:lnTo>
                <a:lnTo>
                  <a:pt x="259" y="187"/>
                </a:lnTo>
                <a:lnTo>
                  <a:pt x="259" y="187"/>
                </a:lnTo>
                <a:lnTo>
                  <a:pt x="262" y="186"/>
                </a:lnTo>
                <a:lnTo>
                  <a:pt x="262" y="186"/>
                </a:lnTo>
                <a:lnTo>
                  <a:pt x="263" y="183"/>
                </a:lnTo>
                <a:lnTo>
                  <a:pt x="263" y="183"/>
                </a:lnTo>
                <a:close/>
                <a:moveTo>
                  <a:pt x="64" y="378"/>
                </a:moveTo>
                <a:lnTo>
                  <a:pt x="64" y="378"/>
                </a:lnTo>
                <a:lnTo>
                  <a:pt x="70" y="378"/>
                </a:lnTo>
                <a:lnTo>
                  <a:pt x="70" y="378"/>
                </a:lnTo>
                <a:lnTo>
                  <a:pt x="68" y="376"/>
                </a:lnTo>
                <a:lnTo>
                  <a:pt x="68" y="376"/>
                </a:lnTo>
                <a:lnTo>
                  <a:pt x="67" y="375"/>
                </a:lnTo>
                <a:lnTo>
                  <a:pt x="66" y="376"/>
                </a:lnTo>
                <a:lnTo>
                  <a:pt x="66" y="376"/>
                </a:lnTo>
                <a:lnTo>
                  <a:pt x="64" y="378"/>
                </a:lnTo>
                <a:lnTo>
                  <a:pt x="64" y="378"/>
                </a:lnTo>
                <a:close/>
                <a:moveTo>
                  <a:pt x="255" y="98"/>
                </a:moveTo>
                <a:lnTo>
                  <a:pt x="255" y="98"/>
                </a:lnTo>
                <a:lnTo>
                  <a:pt x="255" y="96"/>
                </a:lnTo>
                <a:lnTo>
                  <a:pt x="255" y="96"/>
                </a:lnTo>
                <a:lnTo>
                  <a:pt x="255" y="95"/>
                </a:lnTo>
                <a:lnTo>
                  <a:pt x="255" y="95"/>
                </a:lnTo>
                <a:lnTo>
                  <a:pt x="252" y="95"/>
                </a:lnTo>
                <a:lnTo>
                  <a:pt x="252" y="95"/>
                </a:lnTo>
                <a:lnTo>
                  <a:pt x="252" y="96"/>
                </a:lnTo>
                <a:lnTo>
                  <a:pt x="252" y="96"/>
                </a:lnTo>
                <a:lnTo>
                  <a:pt x="253" y="99"/>
                </a:lnTo>
                <a:lnTo>
                  <a:pt x="253" y="99"/>
                </a:lnTo>
                <a:lnTo>
                  <a:pt x="255" y="98"/>
                </a:lnTo>
                <a:lnTo>
                  <a:pt x="255" y="98"/>
                </a:lnTo>
                <a:close/>
                <a:moveTo>
                  <a:pt x="230" y="238"/>
                </a:moveTo>
                <a:lnTo>
                  <a:pt x="230" y="238"/>
                </a:lnTo>
                <a:lnTo>
                  <a:pt x="233" y="238"/>
                </a:lnTo>
                <a:lnTo>
                  <a:pt x="233" y="238"/>
                </a:lnTo>
                <a:lnTo>
                  <a:pt x="233" y="234"/>
                </a:lnTo>
                <a:lnTo>
                  <a:pt x="233" y="234"/>
                </a:lnTo>
                <a:lnTo>
                  <a:pt x="232" y="234"/>
                </a:lnTo>
                <a:lnTo>
                  <a:pt x="232" y="235"/>
                </a:lnTo>
                <a:lnTo>
                  <a:pt x="232" y="235"/>
                </a:lnTo>
                <a:lnTo>
                  <a:pt x="230" y="238"/>
                </a:lnTo>
                <a:lnTo>
                  <a:pt x="230" y="238"/>
                </a:lnTo>
                <a:close/>
                <a:moveTo>
                  <a:pt x="223" y="110"/>
                </a:moveTo>
                <a:lnTo>
                  <a:pt x="223" y="110"/>
                </a:lnTo>
                <a:lnTo>
                  <a:pt x="221" y="112"/>
                </a:lnTo>
                <a:lnTo>
                  <a:pt x="221" y="112"/>
                </a:lnTo>
                <a:lnTo>
                  <a:pt x="221" y="113"/>
                </a:lnTo>
                <a:lnTo>
                  <a:pt x="221" y="113"/>
                </a:lnTo>
                <a:lnTo>
                  <a:pt x="223" y="112"/>
                </a:lnTo>
                <a:lnTo>
                  <a:pt x="223" y="112"/>
                </a:lnTo>
                <a:lnTo>
                  <a:pt x="223" y="110"/>
                </a:lnTo>
                <a:lnTo>
                  <a:pt x="223" y="110"/>
                </a:lnTo>
                <a:close/>
                <a:moveTo>
                  <a:pt x="260" y="181"/>
                </a:moveTo>
                <a:lnTo>
                  <a:pt x="260" y="181"/>
                </a:lnTo>
                <a:lnTo>
                  <a:pt x="263" y="179"/>
                </a:lnTo>
                <a:lnTo>
                  <a:pt x="263" y="179"/>
                </a:lnTo>
                <a:lnTo>
                  <a:pt x="263" y="179"/>
                </a:lnTo>
                <a:lnTo>
                  <a:pt x="263" y="179"/>
                </a:lnTo>
                <a:lnTo>
                  <a:pt x="263" y="177"/>
                </a:lnTo>
                <a:lnTo>
                  <a:pt x="263" y="177"/>
                </a:lnTo>
                <a:lnTo>
                  <a:pt x="263" y="176"/>
                </a:lnTo>
                <a:lnTo>
                  <a:pt x="263" y="176"/>
                </a:lnTo>
                <a:lnTo>
                  <a:pt x="262" y="177"/>
                </a:lnTo>
                <a:lnTo>
                  <a:pt x="262" y="177"/>
                </a:lnTo>
                <a:lnTo>
                  <a:pt x="260" y="179"/>
                </a:lnTo>
                <a:lnTo>
                  <a:pt x="260" y="181"/>
                </a:lnTo>
                <a:lnTo>
                  <a:pt x="260" y="181"/>
                </a:lnTo>
                <a:close/>
                <a:moveTo>
                  <a:pt x="125" y="315"/>
                </a:moveTo>
                <a:lnTo>
                  <a:pt x="125" y="315"/>
                </a:lnTo>
                <a:lnTo>
                  <a:pt x="122" y="311"/>
                </a:lnTo>
                <a:lnTo>
                  <a:pt x="122" y="311"/>
                </a:lnTo>
                <a:lnTo>
                  <a:pt x="122" y="311"/>
                </a:lnTo>
                <a:lnTo>
                  <a:pt x="122" y="311"/>
                </a:lnTo>
                <a:lnTo>
                  <a:pt x="124" y="318"/>
                </a:lnTo>
                <a:lnTo>
                  <a:pt x="124" y="318"/>
                </a:lnTo>
                <a:lnTo>
                  <a:pt x="124" y="316"/>
                </a:lnTo>
                <a:lnTo>
                  <a:pt x="124" y="316"/>
                </a:lnTo>
                <a:lnTo>
                  <a:pt x="125" y="315"/>
                </a:lnTo>
                <a:lnTo>
                  <a:pt x="125" y="315"/>
                </a:lnTo>
                <a:close/>
                <a:moveTo>
                  <a:pt x="63" y="366"/>
                </a:moveTo>
                <a:lnTo>
                  <a:pt x="63" y="366"/>
                </a:lnTo>
                <a:lnTo>
                  <a:pt x="61" y="372"/>
                </a:lnTo>
                <a:lnTo>
                  <a:pt x="61" y="372"/>
                </a:lnTo>
                <a:lnTo>
                  <a:pt x="64" y="369"/>
                </a:lnTo>
                <a:lnTo>
                  <a:pt x="64" y="369"/>
                </a:lnTo>
                <a:lnTo>
                  <a:pt x="63" y="366"/>
                </a:lnTo>
                <a:lnTo>
                  <a:pt x="63" y="366"/>
                </a:lnTo>
                <a:close/>
                <a:moveTo>
                  <a:pt x="83" y="174"/>
                </a:moveTo>
                <a:lnTo>
                  <a:pt x="83" y="174"/>
                </a:lnTo>
                <a:lnTo>
                  <a:pt x="83" y="170"/>
                </a:lnTo>
                <a:lnTo>
                  <a:pt x="83" y="170"/>
                </a:lnTo>
                <a:lnTo>
                  <a:pt x="81" y="170"/>
                </a:lnTo>
                <a:lnTo>
                  <a:pt x="81" y="170"/>
                </a:lnTo>
                <a:lnTo>
                  <a:pt x="80" y="173"/>
                </a:lnTo>
                <a:lnTo>
                  <a:pt x="80" y="173"/>
                </a:lnTo>
                <a:lnTo>
                  <a:pt x="80" y="174"/>
                </a:lnTo>
                <a:lnTo>
                  <a:pt x="80" y="174"/>
                </a:lnTo>
                <a:lnTo>
                  <a:pt x="83" y="174"/>
                </a:lnTo>
                <a:lnTo>
                  <a:pt x="83" y="174"/>
                </a:lnTo>
                <a:close/>
                <a:moveTo>
                  <a:pt x="225" y="235"/>
                </a:moveTo>
                <a:lnTo>
                  <a:pt x="225" y="235"/>
                </a:lnTo>
                <a:lnTo>
                  <a:pt x="226" y="235"/>
                </a:lnTo>
                <a:lnTo>
                  <a:pt x="226" y="235"/>
                </a:lnTo>
                <a:lnTo>
                  <a:pt x="228" y="234"/>
                </a:lnTo>
                <a:lnTo>
                  <a:pt x="228" y="234"/>
                </a:lnTo>
                <a:lnTo>
                  <a:pt x="228" y="234"/>
                </a:lnTo>
                <a:lnTo>
                  <a:pt x="228" y="234"/>
                </a:lnTo>
                <a:lnTo>
                  <a:pt x="228" y="228"/>
                </a:lnTo>
                <a:lnTo>
                  <a:pt x="228" y="228"/>
                </a:lnTo>
                <a:lnTo>
                  <a:pt x="228" y="228"/>
                </a:lnTo>
                <a:lnTo>
                  <a:pt x="228" y="228"/>
                </a:lnTo>
                <a:lnTo>
                  <a:pt x="225" y="235"/>
                </a:lnTo>
                <a:lnTo>
                  <a:pt x="225" y="235"/>
                </a:lnTo>
                <a:close/>
                <a:moveTo>
                  <a:pt x="243" y="113"/>
                </a:moveTo>
                <a:lnTo>
                  <a:pt x="243" y="113"/>
                </a:lnTo>
                <a:lnTo>
                  <a:pt x="243" y="117"/>
                </a:lnTo>
                <a:lnTo>
                  <a:pt x="243" y="117"/>
                </a:lnTo>
                <a:lnTo>
                  <a:pt x="248" y="115"/>
                </a:lnTo>
                <a:lnTo>
                  <a:pt x="248" y="115"/>
                </a:lnTo>
                <a:lnTo>
                  <a:pt x="243" y="113"/>
                </a:lnTo>
                <a:lnTo>
                  <a:pt x="243" y="113"/>
                </a:lnTo>
                <a:close/>
                <a:moveTo>
                  <a:pt x="70" y="186"/>
                </a:moveTo>
                <a:lnTo>
                  <a:pt x="70" y="186"/>
                </a:lnTo>
                <a:lnTo>
                  <a:pt x="70" y="180"/>
                </a:lnTo>
                <a:lnTo>
                  <a:pt x="68" y="179"/>
                </a:lnTo>
                <a:lnTo>
                  <a:pt x="67" y="177"/>
                </a:lnTo>
                <a:lnTo>
                  <a:pt x="67" y="177"/>
                </a:lnTo>
                <a:lnTo>
                  <a:pt x="70" y="186"/>
                </a:lnTo>
                <a:lnTo>
                  <a:pt x="70" y="186"/>
                </a:lnTo>
                <a:close/>
                <a:moveTo>
                  <a:pt x="194" y="218"/>
                </a:moveTo>
                <a:lnTo>
                  <a:pt x="194" y="218"/>
                </a:lnTo>
                <a:lnTo>
                  <a:pt x="196" y="210"/>
                </a:lnTo>
                <a:lnTo>
                  <a:pt x="196" y="210"/>
                </a:lnTo>
                <a:lnTo>
                  <a:pt x="196" y="210"/>
                </a:lnTo>
                <a:lnTo>
                  <a:pt x="196" y="210"/>
                </a:lnTo>
                <a:lnTo>
                  <a:pt x="192" y="218"/>
                </a:lnTo>
                <a:lnTo>
                  <a:pt x="192" y="218"/>
                </a:lnTo>
                <a:lnTo>
                  <a:pt x="194" y="218"/>
                </a:lnTo>
                <a:lnTo>
                  <a:pt x="194" y="218"/>
                </a:lnTo>
                <a:close/>
                <a:moveTo>
                  <a:pt x="209" y="126"/>
                </a:moveTo>
                <a:lnTo>
                  <a:pt x="209" y="126"/>
                </a:lnTo>
                <a:lnTo>
                  <a:pt x="209" y="126"/>
                </a:lnTo>
                <a:lnTo>
                  <a:pt x="209" y="126"/>
                </a:lnTo>
                <a:lnTo>
                  <a:pt x="209" y="123"/>
                </a:lnTo>
                <a:lnTo>
                  <a:pt x="209" y="123"/>
                </a:lnTo>
                <a:lnTo>
                  <a:pt x="209" y="120"/>
                </a:lnTo>
                <a:lnTo>
                  <a:pt x="209" y="119"/>
                </a:lnTo>
                <a:lnTo>
                  <a:pt x="209" y="119"/>
                </a:lnTo>
                <a:lnTo>
                  <a:pt x="208" y="122"/>
                </a:lnTo>
                <a:lnTo>
                  <a:pt x="208" y="122"/>
                </a:lnTo>
                <a:lnTo>
                  <a:pt x="209" y="126"/>
                </a:lnTo>
                <a:lnTo>
                  <a:pt x="209" y="126"/>
                </a:lnTo>
                <a:close/>
                <a:moveTo>
                  <a:pt x="80" y="177"/>
                </a:moveTo>
                <a:lnTo>
                  <a:pt x="80" y="177"/>
                </a:lnTo>
                <a:lnTo>
                  <a:pt x="80" y="177"/>
                </a:lnTo>
                <a:lnTo>
                  <a:pt x="80" y="177"/>
                </a:lnTo>
                <a:lnTo>
                  <a:pt x="77" y="180"/>
                </a:lnTo>
                <a:lnTo>
                  <a:pt x="77" y="180"/>
                </a:lnTo>
                <a:lnTo>
                  <a:pt x="77" y="181"/>
                </a:lnTo>
                <a:lnTo>
                  <a:pt x="77" y="181"/>
                </a:lnTo>
                <a:lnTo>
                  <a:pt x="77" y="184"/>
                </a:lnTo>
                <a:lnTo>
                  <a:pt x="77" y="184"/>
                </a:lnTo>
                <a:lnTo>
                  <a:pt x="78" y="184"/>
                </a:lnTo>
                <a:lnTo>
                  <a:pt x="78" y="184"/>
                </a:lnTo>
                <a:lnTo>
                  <a:pt x="80" y="177"/>
                </a:lnTo>
                <a:lnTo>
                  <a:pt x="80" y="177"/>
                </a:lnTo>
                <a:close/>
                <a:moveTo>
                  <a:pt x="252" y="225"/>
                </a:moveTo>
                <a:lnTo>
                  <a:pt x="252" y="225"/>
                </a:lnTo>
                <a:lnTo>
                  <a:pt x="252" y="225"/>
                </a:lnTo>
                <a:lnTo>
                  <a:pt x="252" y="225"/>
                </a:lnTo>
                <a:lnTo>
                  <a:pt x="250" y="230"/>
                </a:lnTo>
                <a:lnTo>
                  <a:pt x="250" y="230"/>
                </a:lnTo>
                <a:lnTo>
                  <a:pt x="252" y="230"/>
                </a:lnTo>
                <a:lnTo>
                  <a:pt x="252" y="230"/>
                </a:lnTo>
                <a:lnTo>
                  <a:pt x="252" y="227"/>
                </a:lnTo>
                <a:lnTo>
                  <a:pt x="252" y="227"/>
                </a:lnTo>
                <a:lnTo>
                  <a:pt x="252" y="225"/>
                </a:lnTo>
                <a:lnTo>
                  <a:pt x="252" y="225"/>
                </a:lnTo>
                <a:close/>
                <a:moveTo>
                  <a:pt x="127" y="297"/>
                </a:moveTo>
                <a:lnTo>
                  <a:pt x="127" y="297"/>
                </a:lnTo>
                <a:lnTo>
                  <a:pt x="127" y="295"/>
                </a:lnTo>
                <a:lnTo>
                  <a:pt x="127" y="295"/>
                </a:lnTo>
                <a:lnTo>
                  <a:pt x="128" y="294"/>
                </a:lnTo>
                <a:lnTo>
                  <a:pt x="127" y="292"/>
                </a:lnTo>
                <a:lnTo>
                  <a:pt x="127" y="292"/>
                </a:lnTo>
                <a:lnTo>
                  <a:pt x="127" y="292"/>
                </a:lnTo>
                <a:lnTo>
                  <a:pt x="127" y="292"/>
                </a:lnTo>
                <a:lnTo>
                  <a:pt x="125" y="294"/>
                </a:lnTo>
                <a:lnTo>
                  <a:pt x="127" y="297"/>
                </a:lnTo>
                <a:lnTo>
                  <a:pt x="127" y="297"/>
                </a:lnTo>
                <a:close/>
                <a:moveTo>
                  <a:pt x="257" y="82"/>
                </a:moveTo>
                <a:lnTo>
                  <a:pt x="257" y="82"/>
                </a:lnTo>
                <a:lnTo>
                  <a:pt x="256" y="83"/>
                </a:lnTo>
                <a:lnTo>
                  <a:pt x="256" y="85"/>
                </a:lnTo>
                <a:lnTo>
                  <a:pt x="256" y="85"/>
                </a:lnTo>
                <a:lnTo>
                  <a:pt x="259" y="85"/>
                </a:lnTo>
                <a:lnTo>
                  <a:pt x="259" y="85"/>
                </a:lnTo>
                <a:lnTo>
                  <a:pt x="257" y="82"/>
                </a:lnTo>
                <a:lnTo>
                  <a:pt x="257" y="82"/>
                </a:lnTo>
                <a:close/>
                <a:moveTo>
                  <a:pt x="263" y="147"/>
                </a:moveTo>
                <a:lnTo>
                  <a:pt x="263" y="147"/>
                </a:lnTo>
                <a:lnTo>
                  <a:pt x="260" y="149"/>
                </a:lnTo>
                <a:lnTo>
                  <a:pt x="259" y="150"/>
                </a:lnTo>
                <a:lnTo>
                  <a:pt x="259" y="150"/>
                </a:lnTo>
                <a:lnTo>
                  <a:pt x="263" y="150"/>
                </a:lnTo>
                <a:lnTo>
                  <a:pt x="263" y="150"/>
                </a:lnTo>
                <a:lnTo>
                  <a:pt x="263" y="147"/>
                </a:lnTo>
                <a:lnTo>
                  <a:pt x="263" y="147"/>
                </a:lnTo>
                <a:close/>
                <a:moveTo>
                  <a:pt x="117" y="186"/>
                </a:moveTo>
                <a:lnTo>
                  <a:pt x="117" y="186"/>
                </a:lnTo>
                <a:lnTo>
                  <a:pt x="120" y="187"/>
                </a:lnTo>
                <a:lnTo>
                  <a:pt x="120" y="187"/>
                </a:lnTo>
                <a:lnTo>
                  <a:pt x="121" y="184"/>
                </a:lnTo>
                <a:lnTo>
                  <a:pt x="121" y="184"/>
                </a:lnTo>
                <a:lnTo>
                  <a:pt x="118" y="184"/>
                </a:lnTo>
                <a:lnTo>
                  <a:pt x="117" y="186"/>
                </a:lnTo>
                <a:lnTo>
                  <a:pt x="117" y="186"/>
                </a:lnTo>
                <a:close/>
                <a:moveTo>
                  <a:pt x="189" y="218"/>
                </a:moveTo>
                <a:lnTo>
                  <a:pt x="189" y="218"/>
                </a:lnTo>
                <a:lnTo>
                  <a:pt x="191" y="211"/>
                </a:lnTo>
                <a:lnTo>
                  <a:pt x="191" y="211"/>
                </a:lnTo>
                <a:lnTo>
                  <a:pt x="188" y="217"/>
                </a:lnTo>
                <a:lnTo>
                  <a:pt x="188" y="217"/>
                </a:lnTo>
                <a:lnTo>
                  <a:pt x="189" y="218"/>
                </a:lnTo>
                <a:lnTo>
                  <a:pt x="189" y="218"/>
                </a:lnTo>
                <a:close/>
                <a:moveTo>
                  <a:pt x="242" y="105"/>
                </a:moveTo>
                <a:lnTo>
                  <a:pt x="242" y="105"/>
                </a:lnTo>
                <a:lnTo>
                  <a:pt x="246" y="102"/>
                </a:lnTo>
                <a:lnTo>
                  <a:pt x="246" y="102"/>
                </a:lnTo>
                <a:lnTo>
                  <a:pt x="242" y="102"/>
                </a:lnTo>
                <a:lnTo>
                  <a:pt x="242" y="102"/>
                </a:lnTo>
                <a:lnTo>
                  <a:pt x="242" y="105"/>
                </a:lnTo>
                <a:lnTo>
                  <a:pt x="242" y="105"/>
                </a:lnTo>
                <a:close/>
                <a:moveTo>
                  <a:pt x="104" y="189"/>
                </a:moveTo>
                <a:lnTo>
                  <a:pt x="104" y="189"/>
                </a:lnTo>
                <a:lnTo>
                  <a:pt x="103" y="190"/>
                </a:lnTo>
                <a:lnTo>
                  <a:pt x="103" y="190"/>
                </a:lnTo>
                <a:lnTo>
                  <a:pt x="101" y="191"/>
                </a:lnTo>
                <a:lnTo>
                  <a:pt x="100" y="191"/>
                </a:lnTo>
                <a:lnTo>
                  <a:pt x="100" y="191"/>
                </a:lnTo>
                <a:lnTo>
                  <a:pt x="100" y="191"/>
                </a:lnTo>
                <a:lnTo>
                  <a:pt x="100" y="191"/>
                </a:lnTo>
                <a:lnTo>
                  <a:pt x="104" y="191"/>
                </a:lnTo>
                <a:lnTo>
                  <a:pt x="104" y="191"/>
                </a:lnTo>
                <a:lnTo>
                  <a:pt x="105" y="189"/>
                </a:lnTo>
                <a:lnTo>
                  <a:pt x="105" y="189"/>
                </a:lnTo>
                <a:lnTo>
                  <a:pt x="104" y="189"/>
                </a:lnTo>
                <a:lnTo>
                  <a:pt x="104" y="189"/>
                </a:lnTo>
                <a:close/>
                <a:moveTo>
                  <a:pt x="275" y="244"/>
                </a:moveTo>
                <a:lnTo>
                  <a:pt x="275" y="244"/>
                </a:lnTo>
                <a:lnTo>
                  <a:pt x="275" y="245"/>
                </a:lnTo>
                <a:lnTo>
                  <a:pt x="275" y="245"/>
                </a:lnTo>
                <a:lnTo>
                  <a:pt x="276" y="244"/>
                </a:lnTo>
                <a:lnTo>
                  <a:pt x="276" y="244"/>
                </a:lnTo>
                <a:lnTo>
                  <a:pt x="276" y="241"/>
                </a:lnTo>
                <a:lnTo>
                  <a:pt x="276" y="241"/>
                </a:lnTo>
                <a:lnTo>
                  <a:pt x="276" y="240"/>
                </a:lnTo>
                <a:lnTo>
                  <a:pt x="275" y="238"/>
                </a:lnTo>
                <a:lnTo>
                  <a:pt x="275" y="238"/>
                </a:lnTo>
                <a:lnTo>
                  <a:pt x="275" y="244"/>
                </a:lnTo>
                <a:lnTo>
                  <a:pt x="275" y="244"/>
                </a:lnTo>
                <a:close/>
                <a:moveTo>
                  <a:pt x="130" y="291"/>
                </a:moveTo>
                <a:lnTo>
                  <a:pt x="130" y="291"/>
                </a:lnTo>
                <a:lnTo>
                  <a:pt x="131" y="287"/>
                </a:lnTo>
                <a:lnTo>
                  <a:pt x="131" y="287"/>
                </a:lnTo>
                <a:lnTo>
                  <a:pt x="130" y="287"/>
                </a:lnTo>
                <a:lnTo>
                  <a:pt x="130" y="287"/>
                </a:lnTo>
                <a:lnTo>
                  <a:pt x="128" y="289"/>
                </a:lnTo>
                <a:lnTo>
                  <a:pt x="128" y="289"/>
                </a:lnTo>
                <a:lnTo>
                  <a:pt x="130" y="291"/>
                </a:lnTo>
                <a:lnTo>
                  <a:pt x="130" y="291"/>
                </a:lnTo>
                <a:close/>
                <a:moveTo>
                  <a:pt x="266" y="120"/>
                </a:moveTo>
                <a:lnTo>
                  <a:pt x="266" y="120"/>
                </a:lnTo>
                <a:lnTo>
                  <a:pt x="265" y="117"/>
                </a:lnTo>
                <a:lnTo>
                  <a:pt x="265" y="117"/>
                </a:lnTo>
                <a:lnTo>
                  <a:pt x="263" y="119"/>
                </a:lnTo>
                <a:lnTo>
                  <a:pt x="263" y="120"/>
                </a:lnTo>
                <a:lnTo>
                  <a:pt x="263" y="120"/>
                </a:lnTo>
                <a:lnTo>
                  <a:pt x="263" y="120"/>
                </a:lnTo>
                <a:lnTo>
                  <a:pt x="263" y="120"/>
                </a:lnTo>
                <a:lnTo>
                  <a:pt x="266" y="120"/>
                </a:lnTo>
                <a:lnTo>
                  <a:pt x="266" y="120"/>
                </a:lnTo>
                <a:close/>
                <a:moveTo>
                  <a:pt x="260" y="125"/>
                </a:moveTo>
                <a:lnTo>
                  <a:pt x="260" y="125"/>
                </a:lnTo>
                <a:lnTo>
                  <a:pt x="257" y="129"/>
                </a:lnTo>
                <a:lnTo>
                  <a:pt x="257" y="129"/>
                </a:lnTo>
                <a:lnTo>
                  <a:pt x="259" y="129"/>
                </a:lnTo>
                <a:lnTo>
                  <a:pt x="259" y="129"/>
                </a:lnTo>
                <a:lnTo>
                  <a:pt x="260" y="126"/>
                </a:lnTo>
                <a:lnTo>
                  <a:pt x="260" y="125"/>
                </a:lnTo>
                <a:lnTo>
                  <a:pt x="260" y="125"/>
                </a:lnTo>
                <a:close/>
                <a:moveTo>
                  <a:pt x="131" y="203"/>
                </a:moveTo>
                <a:lnTo>
                  <a:pt x="131" y="203"/>
                </a:lnTo>
                <a:lnTo>
                  <a:pt x="131" y="200"/>
                </a:lnTo>
                <a:lnTo>
                  <a:pt x="131" y="200"/>
                </a:lnTo>
                <a:lnTo>
                  <a:pt x="130" y="197"/>
                </a:lnTo>
                <a:lnTo>
                  <a:pt x="130" y="197"/>
                </a:lnTo>
                <a:lnTo>
                  <a:pt x="128" y="198"/>
                </a:lnTo>
                <a:lnTo>
                  <a:pt x="128" y="198"/>
                </a:lnTo>
                <a:lnTo>
                  <a:pt x="131" y="203"/>
                </a:lnTo>
                <a:lnTo>
                  <a:pt x="131" y="203"/>
                </a:lnTo>
                <a:close/>
                <a:moveTo>
                  <a:pt x="124" y="288"/>
                </a:moveTo>
                <a:lnTo>
                  <a:pt x="124" y="288"/>
                </a:lnTo>
                <a:lnTo>
                  <a:pt x="122" y="289"/>
                </a:lnTo>
                <a:lnTo>
                  <a:pt x="122" y="289"/>
                </a:lnTo>
                <a:lnTo>
                  <a:pt x="124" y="292"/>
                </a:lnTo>
                <a:lnTo>
                  <a:pt x="124" y="292"/>
                </a:lnTo>
                <a:lnTo>
                  <a:pt x="125" y="291"/>
                </a:lnTo>
                <a:lnTo>
                  <a:pt x="125" y="291"/>
                </a:lnTo>
                <a:lnTo>
                  <a:pt x="124" y="288"/>
                </a:lnTo>
                <a:lnTo>
                  <a:pt x="124" y="288"/>
                </a:lnTo>
                <a:close/>
                <a:moveTo>
                  <a:pt x="226" y="194"/>
                </a:moveTo>
                <a:lnTo>
                  <a:pt x="226" y="194"/>
                </a:lnTo>
                <a:lnTo>
                  <a:pt x="225" y="194"/>
                </a:lnTo>
                <a:lnTo>
                  <a:pt x="225" y="194"/>
                </a:lnTo>
                <a:lnTo>
                  <a:pt x="223" y="196"/>
                </a:lnTo>
                <a:lnTo>
                  <a:pt x="223" y="196"/>
                </a:lnTo>
                <a:lnTo>
                  <a:pt x="223" y="198"/>
                </a:lnTo>
                <a:lnTo>
                  <a:pt x="223" y="198"/>
                </a:lnTo>
                <a:lnTo>
                  <a:pt x="223" y="200"/>
                </a:lnTo>
                <a:lnTo>
                  <a:pt x="223" y="200"/>
                </a:lnTo>
                <a:lnTo>
                  <a:pt x="226" y="194"/>
                </a:lnTo>
                <a:lnTo>
                  <a:pt x="226" y="194"/>
                </a:lnTo>
                <a:close/>
                <a:moveTo>
                  <a:pt x="84" y="194"/>
                </a:moveTo>
                <a:lnTo>
                  <a:pt x="84" y="194"/>
                </a:lnTo>
                <a:lnTo>
                  <a:pt x="83" y="197"/>
                </a:lnTo>
                <a:lnTo>
                  <a:pt x="83" y="197"/>
                </a:lnTo>
                <a:lnTo>
                  <a:pt x="90" y="194"/>
                </a:lnTo>
                <a:lnTo>
                  <a:pt x="90" y="194"/>
                </a:lnTo>
                <a:lnTo>
                  <a:pt x="87" y="194"/>
                </a:lnTo>
                <a:lnTo>
                  <a:pt x="87" y="194"/>
                </a:lnTo>
                <a:lnTo>
                  <a:pt x="86" y="196"/>
                </a:lnTo>
                <a:lnTo>
                  <a:pt x="84" y="194"/>
                </a:lnTo>
                <a:lnTo>
                  <a:pt x="84" y="194"/>
                </a:lnTo>
                <a:close/>
                <a:moveTo>
                  <a:pt x="240" y="56"/>
                </a:moveTo>
                <a:lnTo>
                  <a:pt x="240" y="56"/>
                </a:lnTo>
                <a:lnTo>
                  <a:pt x="239" y="56"/>
                </a:lnTo>
                <a:lnTo>
                  <a:pt x="239" y="56"/>
                </a:lnTo>
                <a:lnTo>
                  <a:pt x="243" y="62"/>
                </a:lnTo>
                <a:lnTo>
                  <a:pt x="243" y="62"/>
                </a:lnTo>
                <a:lnTo>
                  <a:pt x="245" y="62"/>
                </a:lnTo>
                <a:lnTo>
                  <a:pt x="245" y="62"/>
                </a:lnTo>
                <a:lnTo>
                  <a:pt x="240" y="56"/>
                </a:lnTo>
                <a:lnTo>
                  <a:pt x="240" y="56"/>
                </a:lnTo>
                <a:close/>
                <a:moveTo>
                  <a:pt x="246" y="224"/>
                </a:moveTo>
                <a:lnTo>
                  <a:pt x="246" y="224"/>
                </a:lnTo>
                <a:lnTo>
                  <a:pt x="246" y="224"/>
                </a:lnTo>
                <a:lnTo>
                  <a:pt x="246" y="224"/>
                </a:lnTo>
                <a:lnTo>
                  <a:pt x="245" y="228"/>
                </a:lnTo>
                <a:lnTo>
                  <a:pt x="245" y="228"/>
                </a:lnTo>
                <a:lnTo>
                  <a:pt x="246" y="228"/>
                </a:lnTo>
                <a:lnTo>
                  <a:pt x="246" y="228"/>
                </a:lnTo>
                <a:lnTo>
                  <a:pt x="246" y="224"/>
                </a:lnTo>
                <a:lnTo>
                  <a:pt x="246" y="224"/>
                </a:lnTo>
                <a:close/>
                <a:moveTo>
                  <a:pt x="125" y="284"/>
                </a:moveTo>
                <a:lnTo>
                  <a:pt x="125" y="284"/>
                </a:lnTo>
                <a:lnTo>
                  <a:pt x="125" y="285"/>
                </a:lnTo>
                <a:lnTo>
                  <a:pt x="125" y="285"/>
                </a:lnTo>
                <a:lnTo>
                  <a:pt x="127" y="288"/>
                </a:lnTo>
                <a:lnTo>
                  <a:pt x="127" y="288"/>
                </a:lnTo>
                <a:lnTo>
                  <a:pt x="128" y="285"/>
                </a:lnTo>
                <a:lnTo>
                  <a:pt x="128" y="285"/>
                </a:lnTo>
                <a:lnTo>
                  <a:pt x="125" y="284"/>
                </a:lnTo>
                <a:lnTo>
                  <a:pt x="125" y="284"/>
                </a:lnTo>
                <a:close/>
                <a:moveTo>
                  <a:pt x="266" y="102"/>
                </a:moveTo>
                <a:lnTo>
                  <a:pt x="266" y="102"/>
                </a:lnTo>
                <a:lnTo>
                  <a:pt x="263" y="102"/>
                </a:lnTo>
                <a:lnTo>
                  <a:pt x="263" y="102"/>
                </a:lnTo>
                <a:lnTo>
                  <a:pt x="263" y="105"/>
                </a:lnTo>
                <a:lnTo>
                  <a:pt x="263" y="105"/>
                </a:lnTo>
                <a:lnTo>
                  <a:pt x="266" y="103"/>
                </a:lnTo>
                <a:lnTo>
                  <a:pt x="266" y="103"/>
                </a:lnTo>
                <a:lnTo>
                  <a:pt x="266" y="103"/>
                </a:lnTo>
                <a:lnTo>
                  <a:pt x="266" y="102"/>
                </a:lnTo>
                <a:lnTo>
                  <a:pt x="266" y="102"/>
                </a:lnTo>
                <a:close/>
                <a:moveTo>
                  <a:pt x="269" y="173"/>
                </a:moveTo>
                <a:lnTo>
                  <a:pt x="269" y="173"/>
                </a:lnTo>
                <a:lnTo>
                  <a:pt x="270" y="173"/>
                </a:lnTo>
                <a:lnTo>
                  <a:pt x="270" y="171"/>
                </a:lnTo>
                <a:lnTo>
                  <a:pt x="270" y="171"/>
                </a:lnTo>
                <a:lnTo>
                  <a:pt x="270" y="169"/>
                </a:lnTo>
                <a:lnTo>
                  <a:pt x="270" y="169"/>
                </a:lnTo>
                <a:lnTo>
                  <a:pt x="270" y="167"/>
                </a:lnTo>
                <a:lnTo>
                  <a:pt x="270" y="167"/>
                </a:lnTo>
                <a:lnTo>
                  <a:pt x="269" y="169"/>
                </a:lnTo>
                <a:lnTo>
                  <a:pt x="269" y="169"/>
                </a:lnTo>
                <a:lnTo>
                  <a:pt x="269" y="173"/>
                </a:lnTo>
                <a:lnTo>
                  <a:pt x="269" y="173"/>
                </a:lnTo>
                <a:close/>
                <a:moveTo>
                  <a:pt x="259" y="90"/>
                </a:moveTo>
                <a:lnTo>
                  <a:pt x="259" y="90"/>
                </a:lnTo>
                <a:lnTo>
                  <a:pt x="259" y="92"/>
                </a:lnTo>
                <a:lnTo>
                  <a:pt x="259" y="92"/>
                </a:lnTo>
                <a:lnTo>
                  <a:pt x="262" y="92"/>
                </a:lnTo>
                <a:lnTo>
                  <a:pt x="262" y="92"/>
                </a:lnTo>
                <a:lnTo>
                  <a:pt x="262" y="89"/>
                </a:lnTo>
                <a:lnTo>
                  <a:pt x="262" y="89"/>
                </a:lnTo>
                <a:lnTo>
                  <a:pt x="259" y="90"/>
                </a:lnTo>
                <a:lnTo>
                  <a:pt x="259" y="90"/>
                </a:lnTo>
                <a:close/>
                <a:moveTo>
                  <a:pt x="243" y="89"/>
                </a:moveTo>
                <a:lnTo>
                  <a:pt x="243" y="89"/>
                </a:lnTo>
                <a:lnTo>
                  <a:pt x="240" y="88"/>
                </a:lnTo>
                <a:lnTo>
                  <a:pt x="240" y="88"/>
                </a:lnTo>
                <a:lnTo>
                  <a:pt x="239" y="86"/>
                </a:lnTo>
                <a:lnTo>
                  <a:pt x="239" y="86"/>
                </a:lnTo>
                <a:lnTo>
                  <a:pt x="240" y="90"/>
                </a:lnTo>
                <a:lnTo>
                  <a:pt x="240" y="90"/>
                </a:lnTo>
                <a:lnTo>
                  <a:pt x="243" y="89"/>
                </a:lnTo>
                <a:lnTo>
                  <a:pt x="243" y="89"/>
                </a:lnTo>
                <a:close/>
                <a:moveTo>
                  <a:pt x="142" y="291"/>
                </a:moveTo>
                <a:lnTo>
                  <a:pt x="142" y="291"/>
                </a:lnTo>
                <a:lnTo>
                  <a:pt x="140" y="297"/>
                </a:lnTo>
                <a:lnTo>
                  <a:pt x="140" y="297"/>
                </a:lnTo>
                <a:lnTo>
                  <a:pt x="140" y="298"/>
                </a:lnTo>
                <a:lnTo>
                  <a:pt x="140" y="298"/>
                </a:lnTo>
                <a:lnTo>
                  <a:pt x="142" y="294"/>
                </a:lnTo>
                <a:lnTo>
                  <a:pt x="142" y="291"/>
                </a:lnTo>
                <a:lnTo>
                  <a:pt x="142" y="291"/>
                </a:lnTo>
                <a:close/>
                <a:moveTo>
                  <a:pt x="195" y="146"/>
                </a:moveTo>
                <a:lnTo>
                  <a:pt x="195" y="146"/>
                </a:lnTo>
                <a:lnTo>
                  <a:pt x="194" y="147"/>
                </a:lnTo>
                <a:lnTo>
                  <a:pt x="195" y="150"/>
                </a:lnTo>
                <a:lnTo>
                  <a:pt x="195" y="150"/>
                </a:lnTo>
                <a:lnTo>
                  <a:pt x="195" y="147"/>
                </a:lnTo>
                <a:lnTo>
                  <a:pt x="195" y="146"/>
                </a:lnTo>
                <a:lnTo>
                  <a:pt x="195" y="146"/>
                </a:lnTo>
                <a:close/>
                <a:moveTo>
                  <a:pt x="134" y="306"/>
                </a:moveTo>
                <a:lnTo>
                  <a:pt x="134" y="306"/>
                </a:lnTo>
                <a:lnTo>
                  <a:pt x="135" y="306"/>
                </a:lnTo>
                <a:lnTo>
                  <a:pt x="135" y="306"/>
                </a:lnTo>
                <a:lnTo>
                  <a:pt x="138" y="302"/>
                </a:lnTo>
                <a:lnTo>
                  <a:pt x="138" y="302"/>
                </a:lnTo>
                <a:lnTo>
                  <a:pt x="137" y="302"/>
                </a:lnTo>
                <a:lnTo>
                  <a:pt x="137" y="302"/>
                </a:lnTo>
                <a:lnTo>
                  <a:pt x="134" y="306"/>
                </a:lnTo>
                <a:lnTo>
                  <a:pt x="134" y="306"/>
                </a:lnTo>
                <a:close/>
                <a:moveTo>
                  <a:pt x="228" y="240"/>
                </a:moveTo>
                <a:lnTo>
                  <a:pt x="228" y="240"/>
                </a:lnTo>
                <a:lnTo>
                  <a:pt x="228" y="238"/>
                </a:lnTo>
                <a:lnTo>
                  <a:pt x="228" y="238"/>
                </a:lnTo>
                <a:lnTo>
                  <a:pt x="228" y="237"/>
                </a:lnTo>
                <a:lnTo>
                  <a:pt x="228" y="237"/>
                </a:lnTo>
                <a:lnTo>
                  <a:pt x="225" y="238"/>
                </a:lnTo>
                <a:lnTo>
                  <a:pt x="225" y="238"/>
                </a:lnTo>
                <a:lnTo>
                  <a:pt x="223" y="241"/>
                </a:lnTo>
                <a:lnTo>
                  <a:pt x="223" y="241"/>
                </a:lnTo>
                <a:lnTo>
                  <a:pt x="228" y="240"/>
                </a:lnTo>
                <a:lnTo>
                  <a:pt x="228" y="240"/>
                </a:lnTo>
                <a:close/>
                <a:moveTo>
                  <a:pt x="263" y="162"/>
                </a:moveTo>
                <a:lnTo>
                  <a:pt x="263" y="162"/>
                </a:lnTo>
                <a:lnTo>
                  <a:pt x="263" y="159"/>
                </a:lnTo>
                <a:lnTo>
                  <a:pt x="263" y="159"/>
                </a:lnTo>
                <a:lnTo>
                  <a:pt x="260" y="162"/>
                </a:lnTo>
                <a:lnTo>
                  <a:pt x="260" y="162"/>
                </a:lnTo>
                <a:lnTo>
                  <a:pt x="262" y="162"/>
                </a:lnTo>
                <a:lnTo>
                  <a:pt x="262" y="162"/>
                </a:lnTo>
                <a:lnTo>
                  <a:pt x="263" y="162"/>
                </a:lnTo>
                <a:lnTo>
                  <a:pt x="263" y="162"/>
                </a:lnTo>
                <a:close/>
                <a:moveTo>
                  <a:pt x="76" y="173"/>
                </a:moveTo>
                <a:lnTo>
                  <a:pt x="76" y="173"/>
                </a:lnTo>
                <a:lnTo>
                  <a:pt x="77" y="174"/>
                </a:lnTo>
                <a:lnTo>
                  <a:pt x="77" y="174"/>
                </a:lnTo>
                <a:lnTo>
                  <a:pt x="77" y="176"/>
                </a:lnTo>
                <a:lnTo>
                  <a:pt x="77" y="176"/>
                </a:lnTo>
                <a:lnTo>
                  <a:pt x="78" y="170"/>
                </a:lnTo>
                <a:lnTo>
                  <a:pt x="78" y="170"/>
                </a:lnTo>
                <a:lnTo>
                  <a:pt x="76" y="173"/>
                </a:lnTo>
                <a:lnTo>
                  <a:pt x="76" y="173"/>
                </a:lnTo>
                <a:close/>
                <a:moveTo>
                  <a:pt x="101" y="355"/>
                </a:moveTo>
                <a:lnTo>
                  <a:pt x="101" y="355"/>
                </a:lnTo>
                <a:lnTo>
                  <a:pt x="103" y="352"/>
                </a:lnTo>
                <a:lnTo>
                  <a:pt x="103" y="352"/>
                </a:lnTo>
                <a:lnTo>
                  <a:pt x="103" y="351"/>
                </a:lnTo>
                <a:lnTo>
                  <a:pt x="103" y="351"/>
                </a:lnTo>
                <a:lnTo>
                  <a:pt x="100" y="352"/>
                </a:lnTo>
                <a:lnTo>
                  <a:pt x="101" y="355"/>
                </a:lnTo>
                <a:lnTo>
                  <a:pt x="101" y="355"/>
                </a:lnTo>
                <a:close/>
                <a:moveTo>
                  <a:pt x="223" y="190"/>
                </a:moveTo>
                <a:lnTo>
                  <a:pt x="223" y="190"/>
                </a:lnTo>
                <a:lnTo>
                  <a:pt x="226" y="186"/>
                </a:lnTo>
                <a:lnTo>
                  <a:pt x="226" y="186"/>
                </a:lnTo>
                <a:lnTo>
                  <a:pt x="223" y="187"/>
                </a:lnTo>
                <a:lnTo>
                  <a:pt x="223" y="190"/>
                </a:lnTo>
                <a:lnTo>
                  <a:pt x="223" y="190"/>
                </a:lnTo>
                <a:close/>
                <a:moveTo>
                  <a:pt x="223" y="164"/>
                </a:moveTo>
                <a:lnTo>
                  <a:pt x="223" y="164"/>
                </a:lnTo>
                <a:lnTo>
                  <a:pt x="221" y="166"/>
                </a:lnTo>
                <a:lnTo>
                  <a:pt x="221" y="166"/>
                </a:lnTo>
                <a:lnTo>
                  <a:pt x="221" y="169"/>
                </a:lnTo>
                <a:lnTo>
                  <a:pt x="221" y="169"/>
                </a:lnTo>
                <a:lnTo>
                  <a:pt x="222" y="169"/>
                </a:lnTo>
                <a:lnTo>
                  <a:pt x="222" y="169"/>
                </a:lnTo>
                <a:lnTo>
                  <a:pt x="223" y="164"/>
                </a:lnTo>
                <a:lnTo>
                  <a:pt x="223" y="164"/>
                </a:lnTo>
                <a:close/>
                <a:moveTo>
                  <a:pt x="71" y="372"/>
                </a:moveTo>
                <a:lnTo>
                  <a:pt x="71" y="372"/>
                </a:lnTo>
                <a:lnTo>
                  <a:pt x="70" y="369"/>
                </a:lnTo>
                <a:lnTo>
                  <a:pt x="70" y="369"/>
                </a:lnTo>
                <a:lnTo>
                  <a:pt x="68" y="370"/>
                </a:lnTo>
                <a:lnTo>
                  <a:pt x="68" y="370"/>
                </a:lnTo>
                <a:lnTo>
                  <a:pt x="68" y="372"/>
                </a:lnTo>
                <a:lnTo>
                  <a:pt x="68" y="372"/>
                </a:lnTo>
                <a:lnTo>
                  <a:pt x="70" y="372"/>
                </a:lnTo>
                <a:lnTo>
                  <a:pt x="71" y="372"/>
                </a:lnTo>
                <a:lnTo>
                  <a:pt x="71" y="372"/>
                </a:lnTo>
                <a:close/>
                <a:moveTo>
                  <a:pt x="115" y="339"/>
                </a:moveTo>
                <a:lnTo>
                  <a:pt x="115" y="339"/>
                </a:lnTo>
                <a:lnTo>
                  <a:pt x="118" y="335"/>
                </a:lnTo>
                <a:lnTo>
                  <a:pt x="118" y="335"/>
                </a:lnTo>
                <a:lnTo>
                  <a:pt x="117" y="336"/>
                </a:lnTo>
                <a:lnTo>
                  <a:pt x="115" y="336"/>
                </a:lnTo>
                <a:lnTo>
                  <a:pt x="115" y="336"/>
                </a:lnTo>
                <a:lnTo>
                  <a:pt x="115" y="338"/>
                </a:lnTo>
                <a:lnTo>
                  <a:pt x="115" y="339"/>
                </a:lnTo>
                <a:lnTo>
                  <a:pt x="115" y="339"/>
                </a:lnTo>
                <a:close/>
                <a:moveTo>
                  <a:pt x="267" y="95"/>
                </a:moveTo>
                <a:lnTo>
                  <a:pt x="267" y="95"/>
                </a:lnTo>
                <a:lnTo>
                  <a:pt x="267" y="96"/>
                </a:lnTo>
                <a:lnTo>
                  <a:pt x="267" y="96"/>
                </a:lnTo>
                <a:lnTo>
                  <a:pt x="267" y="99"/>
                </a:lnTo>
                <a:lnTo>
                  <a:pt x="267" y="99"/>
                </a:lnTo>
                <a:lnTo>
                  <a:pt x="269" y="99"/>
                </a:lnTo>
                <a:lnTo>
                  <a:pt x="269" y="99"/>
                </a:lnTo>
                <a:lnTo>
                  <a:pt x="269" y="99"/>
                </a:lnTo>
                <a:lnTo>
                  <a:pt x="267" y="95"/>
                </a:lnTo>
                <a:lnTo>
                  <a:pt x="267" y="95"/>
                </a:lnTo>
                <a:close/>
                <a:moveTo>
                  <a:pt x="253" y="196"/>
                </a:moveTo>
                <a:lnTo>
                  <a:pt x="253" y="196"/>
                </a:lnTo>
                <a:lnTo>
                  <a:pt x="255" y="194"/>
                </a:lnTo>
                <a:lnTo>
                  <a:pt x="256" y="193"/>
                </a:lnTo>
                <a:lnTo>
                  <a:pt x="256" y="193"/>
                </a:lnTo>
                <a:lnTo>
                  <a:pt x="255" y="193"/>
                </a:lnTo>
                <a:lnTo>
                  <a:pt x="255" y="193"/>
                </a:lnTo>
                <a:lnTo>
                  <a:pt x="253" y="196"/>
                </a:lnTo>
                <a:lnTo>
                  <a:pt x="253" y="196"/>
                </a:lnTo>
                <a:close/>
                <a:moveTo>
                  <a:pt x="164" y="203"/>
                </a:moveTo>
                <a:lnTo>
                  <a:pt x="164" y="203"/>
                </a:lnTo>
                <a:lnTo>
                  <a:pt x="168" y="200"/>
                </a:lnTo>
                <a:lnTo>
                  <a:pt x="168" y="200"/>
                </a:lnTo>
                <a:lnTo>
                  <a:pt x="165" y="201"/>
                </a:lnTo>
                <a:lnTo>
                  <a:pt x="164" y="203"/>
                </a:lnTo>
                <a:lnTo>
                  <a:pt x="164" y="203"/>
                </a:lnTo>
                <a:close/>
                <a:moveTo>
                  <a:pt x="269" y="160"/>
                </a:moveTo>
                <a:lnTo>
                  <a:pt x="269" y="160"/>
                </a:lnTo>
                <a:lnTo>
                  <a:pt x="270" y="160"/>
                </a:lnTo>
                <a:lnTo>
                  <a:pt x="270" y="160"/>
                </a:lnTo>
                <a:lnTo>
                  <a:pt x="270" y="160"/>
                </a:lnTo>
                <a:lnTo>
                  <a:pt x="270" y="156"/>
                </a:lnTo>
                <a:lnTo>
                  <a:pt x="270" y="156"/>
                </a:lnTo>
                <a:lnTo>
                  <a:pt x="270" y="154"/>
                </a:lnTo>
                <a:lnTo>
                  <a:pt x="270" y="154"/>
                </a:lnTo>
                <a:lnTo>
                  <a:pt x="270" y="154"/>
                </a:lnTo>
                <a:lnTo>
                  <a:pt x="270" y="154"/>
                </a:lnTo>
                <a:lnTo>
                  <a:pt x="269" y="160"/>
                </a:lnTo>
                <a:lnTo>
                  <a:pt x="269" y="160"/>
                </a:lnTo>
                <a:close/>
                <a:moveTo>
                  <a:pt x="243" y="122"/>
                </a:moveTo>
                <a:lnTo>
                  <a:pt x="243" y="122"/>
                </a:lnTo>
                <a:lnTo>
                  <a:pt x="249" y="117"/>
                </a:lnTo>
                <a:lnTo>
                  <a:pt x="249" y="117"/>
                </a:lnTo>
                <a:lnTo>
                  <a:pt x="249" y="117"/>
                </a:lnTo>
                <a:lnTo>
                  <a:pt x="249" y="117"/>
                </a:lnTo>
                <a:lnTo>
                  <a:pt x="245" y="119"/>
                </a:lnTo>
                <a:lnTo>
                  <a:pt x="245" y="119"/>
                </a:lnTo>
                <a:lnTo>
                  <a:pt x="243" y="120"/>
                </a:lnTo>
                <a:lnTo>
                  <a:pt x="243" y="122"/>
                </a:lnTo>
                <a:lnTo>
                  <a:pt x="243" y="122"/>
                </a:lnTo>
                <a:close/>
                <a:moveTo>
                  <a:pt x="93" y="167"/>
                </a:moveTo>
                <a:lnTo>
                  <a:pt x="93" y="167"/>
                </a:lnTo>
                <a:lnTo>
                  <a:pt x="93" y="167"/>
                </a:lnTo>
                <a:lnTo>
                  <a:pt x="93" y="167"/>
                </a:lnTo>
                <a:lnTo>
                  <a:pt x="91" y="171"/>
                </a:lnTo>
                <a:lnTo>
                  <a:pt x="91" y="171"/>
                </a:lnTo>
                <a:lnTo>
                  <a:pt x="94" y="170"/>
                </a:lnTo>
                <a:lnTo>
                  <a:pt x="94" y="170"/>
                </a:lnTo>
                <a:lnTo>
                  <a:pt x="93" y="167"/>
                </a:lnTo>
                <a:lnTo>
                  <a:pt x="93" y="167"/>
                </a:lnTo>
                <a:close/>
                <a:moveTo>
                  <a:pt x="206" y="73"/>
                </a:moveTo>
                <a:lnTo>
                  <a:pt x="206" y="73"/>
                </a:lnTo>
                <a:lnTo>
                  <a:pt x="206" y="73"/>
                </a:lnTo>
                <a:lnTo>
                  <a:pt x="206" y="73"/>
                </a:lnTo>
                <a:lnTo>
                  <a:pt x="208" y="69"/>
                </a:lnTo>
                <a:lnTo>
                  <a:pt x="208" y="69"/>
                </a:lnTo>
                <a:lnTo>
                  <a:pt x="206" y="68"/>
                </a:lnTo>
                <a:lnTo>
                  <a:pt x="206" y="68"/>
                </a:lnTo>
                <a:lnTo>
                  <a:pt x="206" y="73"/>
                </a:lnTo>
                <a:lnTo>
                  <a:pt x="206" y="73"/>
                </a:lnTo>
                <a:close/>
                <a:moveTo>
                  <a:pt x="240" y="224"/>
                </a:moveTo>
                <a:lnTo>
                  <a:pt x="240" y="224"/>
                </a:lnTo>
                <a:lnTo>
                  <a:pt x="240" y="224"/>
                </a:lnTo>
                <a:lnTo>
                  <a:pt x="240" y="224"/>
                </a:lnTo>
                <a:lnTo>
                  <a:pt x="239" y="230"/>
                </a:lnTo>
                <a:lnTo>
                  <a:pt x="239" y="230"/>
                </a:lnTo>
                <a:lnTo>
                  <a:pt x="240" y="230"/>
                </a:lnTo>
                <a:lnTo>
                  <a:pt x="240" y="228"/>
                </a:lnTo>
                <a:lnTo>
                  <a:pt x="240" y="228"/>
                </a:lnTo>
                <a:lnTo>
                  <a:pt x="240" y="224"/>
                </a:lnTo>
                <a:lnTo>
                  <a:pt x="240" y="224"/>
                </a:lnTo>
                <a:close/>
                <a:moveTo>
                  <a:pt x="266" y="149"/>
                </a:moveTo>
                <a:lnTo>
                  <a:pt x="266" y="149"/>
                </a:lnTo>
                <a:lnTo>
                  <a:pt x="267" y="147"/>
                </a:lnTo>
                <a:lnTo>
                  <a:pt x="267" y="144"/>
                </a:lnTo>
                <a:lnTo>
                  <a:pt x="267" y="144"/>
                </a:lnTo>
                <a:lnTo>
                  <a:pt x="266" y="146"/>
                </a:lnTo>
                <a:lnTo>
                  <a:pt x="266" y="146"/>
                </a:lnTo>
                <a:lnTo>
                  <a:pt x="266" y="149"/>
                </a:lnTo>
                <a:lnTo>
                  <a:pt x="266" y="149"/>
                </a:lnTo>
                <a:close/>
                <a:moveTo>
                  <a:pt x="74" y="169"/>
                </a:moveTo>
                <a:lnTo>
                  <a:pt x="74" y="169"/>
                </a:lnTo>
                <a:lnTo>
                  <a:pt x="77" y="164"/>
                </a:lnTo>
                <a:lnTo>
                  <a:pt x="77" y="164"/>
                </a:lnTo>
                <a:lnTo>
                  <a:pt x="77" y="164"/>
                </a:lnTo>
                <a:lnTo>
                  <a:pt x="77" y="164"/>
                </a:lnTo>
                <a:lnTo>
                  <a:pt x="73" y="167"/>
                </a:lnTo>
                <a:lnTo>
                  <a:pt x="73" y="167"/>
                </a:lnTo>
                <a:lnTo>
                  <a:pt x="74" y="169"/>
                </a:lnTo>
                <a:lnTo>
                  <a:pt x="74" y="169"/>
                </a:lnTo>
                <a:close/>
                <a:moveTo>
                  <a:pt x="205" y="122"/>
                </a:moveTo>
                <a:lnTo>
                  <a:pt x="205" y="122"/>
                </a:lnTo>
                <a:lnTo>
                  <a:pt x="205" y="120"/>
                </a:lnTo>
                <a:lnTo>
                  <a:pt x="205" y="117"/>
                </a:lnTo>
                <a:lnTo>
                  <a:pt x="205" y="117"/>
                </a:lnTo>
                <a:lnTo>
                  <a:pt x="203" y="120"/>
                </a:lnTo>
                <a:lnTo>
                  <a:pt x="205" y="122"/>
                </a:lnTo>
                <a:lnTo>
                  <a:pt x="205" y="122"/>
                </a:lnTo>
                <a:close/>
                <a:moveTo>
                  <a:pt x="199" y="201"/>
                </a:moveTo>
                <a:lnTo>
                  <a:pt x="199" y="201"/>
                </a:lnTo>
                <a:lnTo>
                  <a:pt x="196" y="201"/>
                </a:lnTo>
                <a:lnTo>
                  <a:pt x="196" y="201"/>
                </a:lnTo>
                <a:lnTo>
                  <a:pt x="196" y="203"/>
                </a:lnTo>
                <a:lnTo>
                  <a:pt x="198" y="204"/>
                </a:lnTo>
                <a:lnTo>
                  <a:pt x="198" y="204"/>
                </a:lnTo>
                <a:lnTo>
                  <a:pt x="199" y="201"/>
                </a:lnTo>
                <a:lnTo>
                  <a:pt x="199" y="201"/>
                </a:lnTo>
                <a:close/>
                <a:moveTo>
                  <a:pt x="130" y="174"/>
                </a:moveTo>
                <a:lnTo>
                  <a:pt x="130" y="174"/>
                </a:lnTo>
                <a:lnTo>
                  <a:pt x="132" y="171"/>
                </a:lnTo>
                <a:lnTo>
                  <a:pt x="132" y="171"/>
                </a:lnTo>
                <a:lnTo>
                  <a:pt x="131" y="171"/>
                </a:lnTo>
                <a:lnTo>
                  <a:pt x="131" y="171"/>
                </a:lnTo>
                <a:lnTo>
                  <a:pt x="130" y="174"/>
                </a:lnTo>
                <a:lnTo>
                  <a:pt x="130" y="174"/>
                </a:lnTo>
                <a:close/>
                <a:moveTo>
                  <a:pt x="270" y="103"/>
                </a:moveTo>
                <a:lnTo>
                  <a:pt x="270" y="103"/>
                </a:lnTo>
                <a:lnTo>
                  <a:pt x="270" y="105"/>
                </a:lnTo>
                <a:lnTo>
                  <a:pt x="270" y="105"/>
                </a:lnTo>
                <a:lnTo>
                  <a:pt x="270" y="108"/>
                </a:lnTo>
                <a:lnTo>
                  <a:pt x="270" y="108"/>
                </a:lnTo>
                <a:lnTo>
                  <a:pt x="272" y="109"/>
                </a:lnTo>
                <a:lnTo>
                  <a:pt x="272" y="109"/>
                </a:lnTo>
                <a:lnTo>
                  <a:pt x="272" y="109"/>
                </a:lnTo>
                <a:lnTo>
                  <a:pt x="272" y="109"/>
                </a:lnTo>
                <a:lnTo>
                  <a:pt x="270" y="103"/>
                </a:lnTo>
                <a:lnTo>
                  <a:pt x="270" y="103"/>
                </a:lnTo>
                <a:close/>
                <a:moveTo>
                  <a:pt x="159" y="76"/>
                </a:moveTo>
                <a:lnTo>
                  <a:pt x="159" y="76"/>
                </a:lnTo>
                <a:lnTo>
                  <a:pt x="159" y="76"/>
                </a:lnTo>
                <a:lnTo>
                  <a:pt x="159" y="76"/>
                </a:lnTo>
                <a:lnTo>
                  <a:pt x="154" y="81"/>
                </a:lnTo>
                <a:lnTo>
                  <a:pt x="154" y="81"/>
                </a:lnTo>
                <a:lnTo>
                  <a:pt x="154" y="81"/>
                </a:lnTo>
                <a:lnTo>
                  <a:pt x="154" y="81"/>
                </a:lnTo>
                <a:lnTo>
                  <a:pt x="159" y="76"/>
                </a:lnTo>
                <a:lnTo>
                  <a:pt x="159" y="76"/>
                </a:lnTo>
                <a:lnTo>
                  <a:pt x="159" y="76"/>
                </a:lnTo>
                <a:lnTo>
                  <a:pt x="159" y="76"/>
                </a:lnTo>
                <a:close/>
                <a:moveTo>
                  <a:pt x="61" y="378"/>
                </a:moveTo>
                <a:lnTo>
                  <a:pt x="61" y="378"/>
                </a:lnTo>
                <a:lnTo>
                  <a:pt x="61" y="376"/>
                </a:lnTo>
                <a:lnTo>
                  <a:pt x="61" y="376"/>
                </a:lnTo>
                <a:lnTo>
                  <a:pt x="64" y="375"/>
                </a:lnTo>
                <a:lnTo>
                  <a:pt x="64" y="375"/>
                </a:lnTo>
                <a:lnTo>
                  <a:pt x="63" y="375"/>
                </a:lnTo>
                <a:lnTo>
                  <a:pt x="63" y="375"/>
                </a:lnTo>
                <a:lnTo>
                  <a:pt x="61" y="376"/>
                </a:lnTo>
                <a:lnTo>
                  <a:pt x="61" y="376"/>
                </a:lnTo>
                <a:lnTo>
                  <a:pt x="60" y="378"/>
                </a:lnTo>
                <a:lnTo>
                  <a:pt x="60" y="378"/>
                </a:lnTo>
                <a:lnTo>
                  <a:pt x="61" y="378"/>
                </a:lnTo>
                <a:lnTo>
                  <a:pt x="61" y="378"/>
                </a:lnTo>
                <a:close/>
                <a:moveTo>
                  <a:pt x="255" y="79"/>
                </a:moveTo>
                <a:lnTo>
                  <a:pt x="255" y="79"/>
                </a:lnTo>
                <a:lnTo>
                  <a:pt x="255" y="76"/>
                </a:lnTo>
                <a:lnTo>
                  <a:pt x="255" y="76"/>
                </a:lnTo>
                <a:lnTo>
                  <a:pt x="252" y="78"/>
                </a:lnTo>
                <a:lnTo>
                  <a:pt x="252" y="78"/>
                </a:lnTo>
                <a:lnTo>
                  <a:pt x="253" y="79"/>
                </a:lnTo>
                <a:lnTo>
                  <a:pt x="255" y="79"/>
                </a:lnTo>
                <a:lnTo>
                  <a:pt x="255" y="79"/>
                </a:lnTo>
                <a:close/>
                <a:moveTo>
                  <a:pt x="201" y="143"/>
                </a:moveTo>
                <a:lnTo>
                  <a:pt x="201" y="143"/>
                </a:lnTo>
                <a:lnTo>
                  <a:pt x="199" y="146"/>
                </a:lnTo>
                <a:lnTo>
                  <a:pt x="201" y="149"/>
                </a:lnTo>
                <a:lnTo>
                  <a:pt x="201" y="149"/>
                </a:lnTo>
                <a:lnTo>
                  <a:pt x="201" y="143"/>
                </a:lnTo>
                <a:lnTo>
                  <a:pt x="201" y="143"/>
                </a:lnTo>
                <a:close/>
                <a:moveTo>
                  <a:pt x="162" y="191"/>
                </a:moveTo>
                <a:lnTo>
                  <a:pt x="162" y="191"/>
                </a:lnTo>
                <a:lnTo>
                  <a:pt x="161" y="196"/>
                </a:lnTo>
                <a:lnTo>
                  <a:pt x="161" y="196"/>
                </a:lnTo>
                <a:lnTo>
                  <a:pt x="162" y="194"/>
                </a:lnTo>
                <a:lnTo>
                  <a:pt x="164" y="193"/>
                </a:lnTo>
                <a:lnTo>
                  <a:pt x="164" y="193"/>
                </a:lnTo>
                <a:lnTo>
                  <a:pt x="162" y="191"/>
                </a:lnTo>
                <a:lnTo>
                  <a:pt x="162" y="191"/>
                </a:lnTo>
                <a:close/>
                <a:moveTo>
                  <a:pt x="221" y="173"/>
                </a:moveTo>
                <a:lnTo>
                  <a:pt x="221" y="173"/>
                </a:lnTo>
                <a:lnTo>
                  <a:pt x="221" y="173"/>
                </a:lnTo>
                <a:lnTo>
                  <a:pt x="221" y="173"/>
                </a:lnTo>
                <a:lnTo>
                  <a:pt x="219" y="174"/>
                </a:lnTo>
                <a:lnTo>
                  <a:pt x="219" y="176"/>
                </a:lnTo>
                <a:lnTo>
                  <a:pt x="219" y="176"/>
                </a:lnTo>
                <a:lnTo>
                  <a:pt x="221" y="176"/>
                </a:lnTo>
                <a:lnTo>
                  <a:pt x="221" y="176"/>
                </a:lnTo>
                <a:lnTo>
                  <a:pt x="221" y="173"/>
                </a:lnTo>
                <a:lnTo>
                  <a:pt x="221" y="173"/>
                </a:lnTo>
                <a:close/>
                <a:moveTo>
                  <a:pt x="199" y="109"/>
                </a:moveTo>
                <a:lnTo>
                  <a:pt x="199" y="109"/>
                </a:lnTo>
                <a:lnTo>
                  <a:pt x="199" y="109"/>
                </a:lnTo>
                <a:lnTo>
                  <a:pt x="199" y="109"/>
                </a:lnTo>
                <a:lnTo>
                  <a:pt x="201" y="106"/>
                </a:lnTo>
                <a:lnTo>
                  <a:pt x="201" y="106"/>
                </a:lnTo>
                <a:lnTo>
                  <a:pt x="201" y="103"/>
                </a:lnTo>
                <a:lnTo>
                  <a:pt x="201" y="103"/>
                </a:lnTo>
                <a:lnTo>
                  <a:pt x="202" y="102"/>
                </a:lnTo>
                <a:lnTo>
                  <a:pt x="202" y="102"/>
                </a:lnTo>
                <a:lnTo>
                  <a:pt x="202" y="99"/>
                </a:lnTo>
                <a:lnTo>
                  <a:pt x="202" y="99"/>
                </a:lnTo>
                <a:lnTo>
                  <a:pt x="202" y="99"/>
                </a:lnTo>
                <a:lnTo>
                  <a:pt x="202" y="99"/>
                </a:lnTo>
                <a:lnTo>
                  <a:pt x="199" y="109"/>
                </a:lnTo>
                <a:lnTo>
                  <a:pt x="199" y="109"/>
                </a:lnTo>
                <a:close/>
                <a:moveTo>
                  <a:pt x="20" y="153"/>
                </a:moveTo>
                <a:lnTo>
                  <a:pt x="20" y="153"/>
                </a:lnTo>
                <a:lnTo>
                  <a:pt x="22" y="152"/>
                </a:lnTo>
                <a:lnTo>
                  <a:pt x="23" y="149"/>
                </a:lnTo>
                <a:lnTo>
                  <a:pt x="23" y="149"/>
                </a:lnTo>
                <a:lnTo>
                  <a:pt x="20" y="153"/>
                </a:lnTo>
                <a:lnTo>
                  <a:pt x="20" y="153"/>
                </a:lnTo>
                <a:close/>
                <a:moveTo>
                  <a:pt x="59" y="353"/>
                </a:moveTo>
                <a:lnTo>
                  <a:pt x="59" y="353"/>
                </a:lnTo>
                <a:lnTo>
                  <a:pt x="59" y="353"/>
                </a:lnTo>
                <a:lnTo>
                  <a:pt x="59" y="353"/>
                </a:lnTo>
                <a:lnTo>
                  <a:pt x="60" y="351"/>
                </a:lnTo>
                <a:lnTo>
                  <a:pt x="60" y="351"/>
                </a:lnTo>
                <a:lnTo>
                  <a:pt x="60" y="351"/>
                </a:lnTo>
                <a:lnTo>
                  <a:pt x="60" y="351"/>
                </a:lnTo>
                <a:lnTo>
                  <a:pt x="59" y="353"/>
                </a:lnTo>
                <a:lnTo>
                  <a:pt x="59" y="353"/>
                </a:lnTo>
                <a:close/>
                <a:moveTo>
                  <a:pt x="199" y="154"/>
                </a:moveTo>
                <a:lnTo>
                  <a:pt x="199" y="154"/>
                </a:lnTo>
                <a:lnTo>
                  <a:pt x="201" y="160"/>
                </a:lnTo>
                <a:lnTo>
                  <a:pt x="201" y="160"/>
                </a:lnTo>
                <a:lnTo>
                  <a:pt x="201" y="159"/>
                </a:lnTo>
                <a:lnTo>
                  <a:pt x="201" y="159"/>
                </a:lnTo>
                <a:lnTo>
                  <a:pt x="199" y="154"/>
                </a:lnTo>
                <a:lnTo>
                  <a:pt x="199" y="154"/>
                </a:lnTo>
                <a:close/>
                <a:moveTo>
                  <a:pt x="90" y="360"/>
                </a:moveTo>
                <a:lnTo>
                  <a:pt x="90" y="360"/>
                </a:lnTo>
                <a:lnTo>
                  <a:pt x="87" y="362"/>
                </a:lnTo>
                <a:lnTo>
                  <a:pt x="88" y="365"/>
                </a:lnTo>
                <a:lnTo>
                  <a:pt x="88" y="365"/>
                </a:lnTo>
                <a:lnTo>
                  <a:pt x="90" y="360"/>
                </a:lnTo>
                <a:lnTo>
                  <a:pt x="90" y="360"/>
                </a:lnTo>
                <a:close/>
                <a:moveTo>
                  <a:pt x="84" y="369"/>
                </a:moveTo>
                <a:lnTo>
                  <a:pt x="84" y="369"/>
                </a:lnTo>
                <a:lnTo>
                  <a:pt x="83" y="368"/>
                </a:lnTo>
                <a:lnTo>
                  <a:pt x="83" y="368"/>
                </a:lnTo>
                <a:lnTo>
                  <a:pt x="81" y="370"/>
                </a:lnTo>
                <a:lnTo>
                  <a:pt x="81" y="370"/>
                </a:lnTo>
                <a:lnTo>
                  <a:pt x="81" y="370"/>
                </a:lnTo>
                <a:lnTo>
                  <a:pt x="81" y="370"/>
                </a:lnTo>
                <a:lnTo>
                  <a:pt x="84" y="369"/>
                </a:lnTo>
                <a:lnTo>
                  <a:pt x="84" y="369"/>
                </a:lnTo>
                <a:close/>
                <a:moveTo>
                  <a:pt x="216" y="146"/>
                </a:moveTo>
                <a:lnTo>
                  <a:pt x="216" y="146"/>
                </a:lnTo>
                <a:lnTo>
                  <a:pt x="211" y="149"/>
                </a:lnTo>
                <a:lnTo>
                  <a:pt x="211" y="149"/>
                </a:lnTo>
                <a:lnTo>
                  <a:pt x="215" y="147"/>
                </a:lnTo>
                <a:lnTo>
                  <a:pt x="215" y="147"/>
                </a:lnTo>
                <a:lnTo>
                  <a:pt x="216" y="146"/>
                </a:lnTo>
                <a:lnTo>
                  <a:pt x="216" y="146"/>
                </a:lnTo>
                <a:close/>
                <a:moveTo>
                  <a:pt x="37" y="321"/>
                </a:moveTo>
                <a:lnTo>
                  <a:pt x="37" y="321"/>
                </a:lnTo>
                <a:lnTo>
                  <a:pt x="37" y="321"/>
                </a:lnTo>
                <a:lnTo>
                  <a:pt x="37" y="321"/>
                </a:lnTo>
                <a:lnTo>
                  <a:pt x="36" y="315"/>
                </a:lnTo>
                <a:lnTo>
                  <a:pt x="36" y="315"/>
                </a:lnTo>
                <a:lnTo>
                  <a:pt x="36" y="316"/>
                </a:lnTo>
                <a:lnTo>
                  <a:pt x="36" y="316"/>
                </a:lnTo>
                <a:lnTo>
                  <a:pt x="37" y="321"/>
                </a:lnTo>
                <a:lnTo>
                  <a:pt x="37" y="321"/>
                </a:lnTo>
                <a:close/>
                <a:moveTo>
                  <a:pt x="213" y="109"/>
                </a:moveTo>
                <a:lnTo>
                  <a:pt x="213" y="109"/>
                </a:lnTo>
                <a:lnTo>
                  <a:pt x="212" y="110"/>
                </a:lnTo>
                <a:lnTo>
                  <a:pt x="212" y="110"/>
                </a:lnTo>
                <a:lnTo>
                  <a:pt x="213" y="112"/>
                </a:lnTo>
                <a:lnTo>
                  <a:pt x="213" y="112"/>
                </a:lnTo>
                <a:lnTo>
                  <a:pt x="213" y="113"/>
                </a:lnTo>
                <a:lnTo>
                  <a:pt x="213" y="113"/>
                </a:lnTo>
                <a:lnTo>
                  <a:pt x="215" y="113"/>
                </a:lnTo>
                <a:lnTo>
                  <a:pt x="215" y="113"/>
                </a:lnTo>
                <a:lnTo>
                  <a:pt x="213" y="109"/>
                </a:lnTo>
                <a:lnTo>
                  <a:pt x="213" y="109"/>
                </a:lnTo>
                <a:close/>
                <a:moveTo>
                  <a:pt x="46" y="140"/>
                </a:moveTo>
                <a:lnTo>
                  <a:pt x="46" y="140"/>
                </a:lnTo>
                <a:lnTo>
                  <a:pt x="44" y="144"/>
                </a:lnTo>
                <a:lnTo>
                  <a:pt x="44" y="144"/>
                </a:lnTo>
                <a:lnTo>
                  <a:pt x="47" y="142"/>
                </a:lnTo>
                <a:lnTo>
                  <a:pt x="47" y="142"/>
                </a:lnTo>
                <a:lnTo>
                  <a:pt x="49" y="140"/>
                </a:lnTo>
                <a:lnTo>
                  <a:pt x="49" y="140"/>
                </a:lnTo>
                <a:lnTo>
                  <a:pt x="46" y="140"/>
                </a:lnTo>
                <a:lnTo>
                  <a:pt x="46" y="140"/>
                </a:lnTo>
                <a:close/>
                <a:moveTo>
                  <a:pt x="206" y="88"/>
                </a:moveTo>
                <a:lnTo>
                  <a:pt x="206" y="88"/>
                </a:lnTo>
                <a:lnTo>
                  <a:pt x="203" y="96"/>
                </a:lnTo>
                <a:lnTo>
                  <a:pt x="203" y="96"/>
                </a:lnTo>
                <a:lnTo>
                  <a:pt x="203" y="96"/>
                </a:lnTo>
                <a:lnTo>
                  <a:pt x="203" y="96"/>
                </a:lnTo>
                <a:lnTo>
                  <a:pt x="206" y="88"/>
                </a:lnTo>
                <a:lnTo>
                  <a:pt x="206" y="88"/>
                </a:lnTo>
                <a:lnTo>
                  <a:pt x="206" y="88"/>
                </a:lnTo>
                <a:lnTo>
                  <a:pt x="206" y="88"/>
                </a:lnTo>
                <a:close/>
                <a:moveTo>
                  <a:pt x="233" y="200"/>
                </a:moveTo>
                <a:lnTo>
                  <a:pt x="233" y="200"/>
                </a:lnTo>
                <a:lnTo>
                  <a:pt x="233" y="200"/>
                </a:lnTo>
                <a:lnTo>
                  <a:pt x="233" y="200"/>
                </a:lnTo>
                <a:lnTo>
                  <a:pt x="235" y="194"/>
                </a:lnTo>
                <a:lnTo>
                  <a:pt x="235" y="194"/>
                </a:lnTo>
                <a:lnTo>
                  <a:pt x="235" y="193"/>
                </a:lnTo>
                <a:lnTo>
                  <a:pt x="235" y="193"/>
                </a:lnTo>
                <a:lnTo>
                  <a:pt x="233" y="200"/>
                </a:lnTo>
                <a:lnTo>
                  <a:pt x="233" y="200"/>
                </a:lnTo>
                <a:close/>
                <a:moveTo>
                  <a:pt x="95" y="358"/>
                </a:moveTo>
                <a:lnTo>
                  <a:pt x="95" y="358"/>
                </a:lnTo>
                <a:lnTo>
                  <a:pt x="94" y="359"/>
                </a:lnTo>
                <a:lnTo>
                  <a:pt x="95" y="360"/>
                </a:lnTo>
                <a:lnTo>
                  <a:pt x="95" y="360"/>
                </a:lnTo>
                <a:lnTo>
                  <a:pt x="97" y="359"/>
                </a:lnTo>
                <a:lnTo>
                  <a:pt x="97" y="359"/>
                </a:lnTo>
                <a:lnTo>
                  <a:pt x="95" y="359"/>
                </a:lnTo>
                <a:lnTo>
                  <a:pt x="95" y="359"/>
                </a:lnTo>
                <a:lnTo>
                  <a:pt x="95" y="358"/>
                </a:lnTo>
                <a:lnTo>
                  <a:pt x="95" y="358"/>
                </a:lnTo>
                <a:close/>
                <a:moveTo>
                  <a:pt x="259" y="115"/>
                </a:moveTo>
                <a:lnTo>
                  <a:pt x="259" y="115"/>
                </a:lnTo>
                <a:lnTo>
                  <a:pt x="256" y="119"/>
                </a:lnTo>
                <a:lnTo>
                  <a:pt x="256" y="119"/>
                </a:lnTo>
                <a:lnTo>
                  <a:pt x="259" y="117"/>
                </a:lnTo>
                <a:lnTo>
                  <a:pt x="259" y="117"/>
                </a:lnTo>
                <a:lnTo>
                  <a:pt x="259" y="115"/>
                </a:lnTo>
                <a:lnTo>
                  <a:pt x="259" y="115"/>
                </a:lnTo>
                <a:close/>
                <a:moveTo>
                  <a:pt x="239" y="174"/>
                </a:moveTo>
                <a:lnTo>
                  <a:pt x="239" y="174"/>
                </a:lnTo>
                <a:lnTo>
                  <a:pt x="238" y="176"/>
                </a:lnTo>
                <a:lnTo>
                  <a:pt x="238" y="179"/>
                </a:lnTo>
                <a:lnTo>
                  <a:pt x="238" y="179"/>
                </a:lnTo>
                <a:lnTo>
                  <a:pt x="238" y="179"/>
                </a:lnTo>
                <a:lnTo>
                  <a:pt x="238" y="179"/>
                </a:lnTo>
                <a:lnTo>
                  <a:pt x="239" y="174"/>
                </a:lnTo>
                <a:lnTo>
                  <a:pt x="239" y="174"/>
                </a:lnTo>
                <a:close/>
                <a:moveTo>
                  <a:pt x="219" y="184"/>
                </a:moveTo>
                <a:lnTo>
                  <a:pt x="219" y="184"/>
                </a:lnTo>
                <a:lnTo>
                  <a:pt x="219" y="184"/>
                </a:lnTo>
                <a:lnTo>
                  <a:pt x="219" y="184"/>
                </a:lnTo>
                <a:lnTo>
                  <a:pt x="219" y="180"/>
                </a:lnTo>
                <a:lnTo>
                  <a:pt x="219" y="180"/>
                </a:lnTo>
                <a:lnTo>
                  <a:pt x="219" y="180"/>
                </a:lnTo>
                <a:lnTo>
                  <a:pt x="219" y="180"/>
                </a:lnTo>
                <a:lnTo>
                  <a:pt x="219" y="181"/>
                </a:lnTo>
                <a:lnTo>
                  <a:pt x="219" y="181"/>
                </a:lnTo>
                <a:lnTo>
                  <a:pt x="219" y="184"/>
                </a:lnTo>
                <a:lnTo>
                  <a:pt x="219" y="184"/>
                </a:lnTo>
                <a:close/>
                <a:moveTo>
                  <a:pt x="205" y="157"/>
                </a:moveTo>
                <a:lnTo>
                  <a:pt x="205" y="157"/>
                </a:lnTo>
                <a:lnTo>
                  <a:pt x="205" y="157"/>
                </a:lnTo>
                <a:lnTo>
                  <a:pt x="205" y="157"/>
                </a:lnTo>
                <a:lnTo>
                  <a:pt x="206" y="154"/>
                </a:lnTo>
                <a:lnTo>
                  <a:pt x="206" y="154"/>
                </a:lnTo>
                <a:lnTo>
                  <a:pt x="205" y="154"/>
                </a:lnTo>
                <a:lnTo>
                  <a:pt x="205" y="154"/>
                </a:lnTo>
                <a:lnTo>
                  <a:pt x="205" y="157"/>
                </a:lnTo>
                <a:lnTo>
                  <a:pt x="205" y="157"/>
                </a:lnTo>
                <a:close/>
                <a:moveTo>
                  <a:pt x="26" y="316"/>
                </a:moveTo>
                <a:lnTo>
                  <a:pt x="26" y="316"/>
                </a:lnTo>
                <a:lnTo>
                  <a:pt x="26" y="316"/>
                </a:lnTo>
                <a:lnTo>
                  <a:pt x="26" y="316"/>
                </a:lnTo>
                <a:lnTo>
                  <a:pt x="27" y="321"/>
                </a:lnTo>
                <a:lnTo>
                  <a:pt x="27" y="321"/>
                </a:lnTo>
                <a:lnTo>
                  <a:pt x="29" y="321"/>
                </a:lnTo>
                <a:lnTo>
                  <a:pt x="29" y="321"/>
                </a:lnTo>
                <a:lnTo>
                  <a:pt x="26" y="316"/>
                </a:lnTo>
                <a:lnTo>
                  <a:pt x="26" y="316"/>
                </a:lnTo>
                <a:close/>
                <a:moveTo>
                  <a:pt x="199" y="228"/>
                </a:moveTo>
                <a:lnTo>
                  <a:pt x="199" y="228"/>
                </a:lnTo>
                <a:lnTo>
                  <a:pt x="202" y="231"/>
                </a:lnTo>
                <a:lnTo>
                  <a:pt x="202" y="231"/>
                </a:lnTo>
                <a:lnTo>
                  <a:pt x="201" y="230"/>
                </a:lnTo>
                <a:lnTo>
                  <a:pt x="201" y="228"/>
                </a:lnTo>
                <a:lnTo>
                  <a:pt x="201" y="228"/>
                </a:lnTo>
                <a:lnTo>
                  <a:pt x="199" y="228"/>
                </a:lnTo>
                <a:lnTo>
                  <a:pt x="199" y="228"/>
                </a:lnTo>
                <a:close/>
                <a:moveTo>
                  <a:pt x="208" y="197"/>
                </a:moveTo>
                <a:lnTo>
                  <a:pt x="208" y="197"/>
                </a:lnTo>
                <a:lnTo>
                  <a:pt x="211" y="201"/>
                </a:lnTo>
                <a:lnTo>
                  <a:pt x="212" y="201"/>
                </a:lnTo>
                <a:lnTo>
                  <a:pt x="212" y="201"/>
                </a:lnTo>
                <a:lnTo>
                  <a:pt x="209" y="198"/>
                </a:lnTo>
                <a:lnTo>
                  <a:pt x="209" y="198"/>
                </a:lnTo>
                <a:lnTo>
                  <a:pt x="208" y="197"/>
                </a:lnTo>
                <a:lnTo>
                  <a:pt x="208" y="197"/>
                </a:lnTo>
                <a:close/>
                <a:moveTo>
                  <a:pt x="37" y="149"/>
                </a:moveTo>
                <a:lnTo>
                  <a:pt x="37" y="149"/>
                </a:lnTo>
                <a:lnTo>
                  <a:pt x="37" y="149"/>
                </a:lnTo>
                <a:lnTo>
                  <a:pt x="37" y="149"/>
                </a:lnTo>
                <a:lnTo>
                  <a:pt x="39" y="149"/>
                </a:lnTo>
                <a:lnTo>
                  <a:pt x="39" y="149"/>
                </a:lnTo>
                <a:lnTo>
                  <a:pt x="40" y="146"/>
                </a:lnTo>
                <a:lnTo>
                  <a:pt x="40" y="146"/>
                </a:lnTo>
                <a:lnTo>
                  <a:pt x="37" y="149"/>
                </a:lnTo>
                <a:lnTo>
                  <a:pt x="37" y="149"/>
                </a:lnTo>
                <a:close/>
                <a:moveTo>
                  <a:pt x="246" y="106"/>
                </a:moveTo>
                <a:lnTo>
                  <a:pt x="246" y="106"/>
                </a:lnTo>
                <a:lnTo>
                  <a:pt x="246" y="106"/>
                </a:lnTo>
                <a:lnTo>
                  <a:pt x="246" y="106"/>
                </a:lnTo>
                <a:lnTo>
                  <a:pt x="243" y="108"/>
                </a:lnTo>
                <a:lnTo>
                  <a:pt x="243" y="108"/>
                </a:lnTo>
                <a:lnTo>
                  <a:pt x="243" y="109"/>
                </a:lnTo>
                <a:lnTo>
                  <a:pt x="243" y="109"/>
                </a:lnTo>
                <a:lnTo>
                  <a:pt x="246" y="106"/>
                </a:lnTo>
                <a:lnTo>
                  <a:pt x="246" y="106"/>
                </a:lnTo>
                <a:close/>
                <a:moveTo>
                  <a:pt x="80" y="375"/>
                </a:moveTo>
                <a:lnTo>
                  <a:pt x="80" y="375"/>
                </a:lnTo>
                <a:lnTo>
                  <a:pt x="84" y="372"/>
                </a:lnTo>
                <a:lnTo>
                  <a:pt x="84" y="372"/>
                </a:lnTo>
                <a:lnTo>
                  <a:pt x="81" y="373"/>
                </a:lnTo>
                <a:lnTo>
                  <a:pt x="81" y="373"/>
                </a:lnTo>
                <a:lnTo>
                  <a:pt x="80" y="375"/>
                </a:lnTo>
                <a:lnTo>
                  <a:pt x="80" y="375"/>
                </a:lnTo>
                <a:close/>
                <a:moveTo>
                  <a:pt x="225" y="125"/>
                </a:moveTo>
                <a:lnTo>
                  <a:pt x="225" y="125"/>
                </a:lnTo>
                <a:lnTo>
                  <a:pt x="221" y="127"/>
                </a:lnTo>
                <a:lnTo>
                  <a:pt x="221" y="127"/>
                </a:lnTo>
                <a:lnTo>
                  <a:pt x="222" y="127"/>
                </a:lnTo>
                <a:lnTo>
                  <a:pt x="222" y="127"/>
                </a:lnTo>
                <a:lnTo>
                  <a:pt x="223" y="126"/>
                </a:lnTo>
                <a:lnTo>
                  <a:pt x="223" y="126"/>
                </a:lnTo>
                <a:lnTo>
                  <a:pt x="225" y="126"/>
                </a:lnTo>
                <a:lnTo>
                  <a:pt x="225" y="125"/>
                </a:lnTo>
                <a:lnTo>
                  <a:pt x="225" y="125"/>
                </a:lnTo>
                <a:close/>
                <a:moveTo>
                  <a:pt x="125" y="194"/>
                </a:moveTo>
                <a:lnTo>
                  <a:pt x="125" y="194"/>
                </a:lnTo>
                <a:lnTo>
                  <a:pt x="124" y="194"/>
                </a:lnTo>
                <a:lnTo>
                  <a:pt x="124" y="194"/>
                </a:lnTo>
                <a:lnTo>
                  <a:pt x="127" y="197"/>
                </a:lnTo>
                <a:lnTo>
                  <a:pt x="127" y="197"/>
                </a:lnTo>
                <a:lnTo>
                  <a:pt x="127" y="196"/>
                </a:lnTo>
                <a:lnTo>
                  <a:pt x="127" y="196"/>
                </a:lnTo>
                <a:lnTo>
                  <a:pt x="125" y="194"/>
                </a:lnTo>
                <a:lnTo>
                  <a:pt x="125" y="194"/>
                </a:lnTo>
                <a:close/>
                <a:moveTo>
                  <a:pt x="215" y="36"/>
                </a:moveTo>
                <a:lnTo>
                  <a:pt x="215" y="36"/>
                </a:lnTo>
                <a:lnTo>
                  <a:pt x="213" y="35"/>
                </a:lnTo>
                <a:lnTo>
                  <a:pt x="212" y="36"/>
                </a:lnTo>
                <a:lnTo>
                  <a:pt x="212" y="36"/>
                </a:lnTo>
                <a:lnTo>
                  <a:pt x="215" y="36"/>
                </a:lnTo>
                <a:lnTo>
                  <a:pt x="215" y="36"/>
                </a:lnTo>
                <a:lnTo>
                  <a:pt x="215" y="36"/>
                </a:lnTo>
                <a:lnTo>
                  <a:pt x="215" y="36"/>
                </a:lnTo>
                <a:close/>
                <a:moveTo>
                  <a:pt x="125" y="183"/>
                </a:moveTo>
                <a:lnTo>
                  <a:pt x="125" y="183"/>
                </a:lnTo>
                <a:lnTo>
                  <a:pt x="127" y="184"/>
                </a:lnTo>
                <a:lnTo>
                  <a:pt x="127" y="184"/>
                </a:lnTo>
                <a:lnTo>
                  <a:pt x="128" y="183"/>
                </a:lnTo>
                <a:lnTo>
                  <a:pt x="127" y="181"/>
                </a:lnTo>
                <a:lnTo>
                  <a:pt x="127" y="181"/>
                </a:lnTo>
                <a:lnTo>
                  <a:pt x="125" y="183"/>
                </a:lnTo>
                <a:lnTo>
                  <a:pt x="125" y="183"/>
                </a:lnTo>
                <a:close/>
                <a:moveTo>
                  <a:pt x="117" y="191"/>
                </a:moveTo>
                <a:lnTo>
                  <a:pt x="117" y="191"/>
                </a:lnTo>
                <a:lnTo>
                  <a:pt x="117" y="191"/>
                </a:lnTo>
                <a:lnTo>
                  <a:pt x="117" y="190"/>
                </a:lnTo>
                <a:lnTo>
                  <a:pt x="117" y="190"/>
                </a:lnTo>
                <a:lnTo>
                  <a:pt x="114" y="189"/>
                </a:lnTo>
                <a:lnTo>
                  <a:pt x="114" y="189"/>
                </a:lnTo>
                <a:lnTo>
                  <a:pt x="114" y="190"/>
                </a:lnTo>
                <a:lnTo>
                  <a:pt x="114" y="190"/>
                </a:lnTo>
                <a:lnTo>
                  <a:pt x="117" y="191"/>
                </a:lnTo>
                <a:lnTo>
                  <a:pt x="117" y="191"/>
                </a:lnTo>
                <a:close/>
                <a:moveTo>
                  <a:pt x="239" y="167"/>
                </a:moveTo>
                <a:lnTo>
                  <a:pt x="239" y="167"/>
                </a:lnTo>
                <a:lnTo>
                  <a:pt x="239" y="169"/>
                </a:lnTo>
                <a:lnTo>
                  <a:pt x="239" y="169"/>
                </a:lnTo>
                <a:lnTo>
                  <a:pt x="239" y="170"/>
                </a:lnTo>
                <a:lnTo>
                  <a:pt x="239" y="170"/>
                </a:lnTo>
                <a:lnTo>
                  <a:pt x="239" y="170"/>
                </a:lnTo>
                <a:lnTo>
                  <a:pt x="240" y="167"/>
                </a:lnTo>
                <a:lnTo>
                  <a:pt x="240" y="167"/>
                </a:lnTo>
                <a:lnTo>
                  <a:pt x="239" y="167"/>
                </a:lnTo>
                <a:lnTo>
                  <a:pt x="239" y="167"/>
                </a:lnTo>
                <a:close/>
                <a:moveTo>
                  <a:pt x="157" y="240"/>
                </a:moveTo>
                <a:lnTo>
                  <a:pt x="157" y="240"/>
                </a:lnTo>
                <a:lnTo>
                  <a:pt x="157" y="244"/>
                </a:lnTo>
                <a:lnTo>
                  <a:pt x="157" y="244"/>
                </a:lnTo>
                <a:lnTo>
                  <a:pt x="158" y="243"/>
                </a:lnTo>
                <a:lnTo>
                  <a:pt x="158" y="243"/>
                </a:lnTo>
                <a:lnTo>
                  <a:pt x="157" y="240"/>
                </a:lnTo>
                <a:lnTo>
                  <a:pt x="157" y="240"/>
                </a:lnTo>
                <a:close/>
                <a:moveTo>
                  <a:pt x="185" y="220"/>
                </a:moveTo>
                <a:lnTo>
                  <a:pt x="185" y="220"/>
                </a:lnTo>
                <a:lnTo>
                  <a:pt x="185" y="220"/>
                </a:lnTo>
                <a:lnTo>
                  <a:pt x="185" y="220"/>
                </a:lnTo>
                <a:lnTo>
                  <a:pt x="182" y="220"/>
                </a:lnTo>
                <a:lnTo>
                  <a:pt x="182" y="220"/>
                </a:lnTo>
                <a:lnTo>
                  <a:pt x="182" y="221"/>
                </a:lnTo>
                <a:lnTo>
                  <a:pt x="182" y="221"/>
                </a:lnTo>
                <a:lnTo>
                  <a:pt x="185" y="220"/>
                </a:lnTo>
                <a:lnTo>
                  <a:pt x="185" y="220"/>
                </a:lnTo>
                <a:close/>
                <a:moveTo>
                  <a:pt x="137" y="187"/>
                </a:moveTo>
                <a:lnTo>
                  <a:pt x="137" y="187"/>
                </a:lnTo>
                <a:lnTo>
                  <a:pt x="135" y="189"/>
                </a:lnTo>
                <a:lnTo>
                  <a:pt x="135" y="189"/>
                </a:lnTo>
                <a:lnTo>
                  <a:pt x="137" y="190"/>
                </a:lnTo>
                <a:lnTo>
                  <a:pt x="137" y="190"/>
                </a:lnTo>
                <a:lnTo>
                  <a:pt x="137" y="187"/>
                </a:lnTo>
                <a:lnTo>
                  <a:pt x="137" y="187"/>
                </a:lnTo>
                <a:lnTo>
                  <a:pt x="137" y="187"/>
                </a:lnTo>
                <a:lnTo>
                  <a:pt x="137" y="187"/>
                </a:lnTo>
                <a:close/>
                <a:moveTo>
                  <a:pt x="273" y="167"/>
                </a:moveTo>
                <a:lnTo>
                  <a:pt x="273" y="167"/>
                </a:lnTo>
                <a:lnTo>
                  <a:pt x="273" y="167"/>
                </a:lnTo>
                <a:lnTo>
                  <a:pt x="273" y="167"/>
                </a:lnTo>
                <a:lnTo>
                  <a:pt x="273" y="171"/>
                </a:lnTo>
                <a:lnTo>
                  <a:pt x="273" y="171"/>
                </a:lnTo>
                <a:lnTo>
                  <a:pt x="273" y="171"/>
                </a:lnTo>
                <a:lnTo>
                  <a:pt x="273" y="171"/>
                </a:lnTo>
                <a:lnTo>
                  <a:pt x="273" y="167"/>
                </a:lnTo>
                <a:lnTo>
                  <a:pt x="273" y="167"/>
                </a:lnTo>
                <a:close/>
                <a:moveTo>
                  <a:pt x="78" y="197"/>
                </a:moveTo>
                <a:lnTo>
                  <a:pt x="78" y="197"/>
                </a:lnTo>
                <a:lnTo>
                  <a:pt x="77" y="198"/>
                </a:lnTo>
                <a:lnTo>
                  <a:pt x="77" y="198"/>
                </a:lnTo>
                <a:lnTo>
                  <a:pt x="77" y="200"/>
                </a:lnTo>
                <a:lnTo>
                  <a:pt x="77" y="200"/>
                </a:lnTo>
                <a:lnTo>
                  <a:pt x="80" y="198"/>
                </a:lnTo>
                <a:lnTo>
                  <a:pt x="80" y="198"/>
                </a:lnTo>
                <a:lnTo>
                  <a:pt x="78" y="197"/>
                </a:lnTo>
                <a:lnTo>
                  <a:pt x="78" y="197"/>
                </a:lnTo>
                <a:close/>
                <a:moveTo>
                  <a:pt x="232" y="231"/>
                </a:moveTo>
                <a:lnTo>
                  <a:pt x="232" y="231"/>
                </a:lnTo>
                <a:lnTo>
                  <a:pt x="233" y="231"/>
                </a:lnTo>
                <a:lnTo>
                  <a:pt x="233" y="231"/>
                </a:lnTo>
                <a:lnTo>
                  <a:pt x="235" y="227"/>
                </a:lnTo>
                <a:lnTo>
                  <a:pt x="235" y="227"/>
                </a:lnTo>
                <a:lnTo>
                  <a:pt x="233" y="227"/>
                </a:lnTo>
                <a:lnTo>
                  <a:pt x="233" y="227"/>
                </a:lnTo>
                <a:lnTo>
                  <a:pt x="232" y="231"/>
                </a:lnTo>
                <a:lnTo>
                  <a:pt x="232" y="231"/>
                </a:lnTo>
                <a:close/>
                <a:moveTo>
                  <a:pt x="192" y="156"/>
                </a:moveTo>
                <a:lnTo>
                  <a:pt x="192" y="156"/>
                </a:lnTo>
                <a:lnTo>
                  <a:pt x="191" y="160"/>
                </a:lnTo>
                <a:lnTo>
                  <a:pt x="191" y="160"/>
                </a:lnTo>
                <a:lnTo>
                  <a:pt x="192" y="159"/>
                </a:lnTo>
                <a:lnTo>
                  <a:pt x="192" y="156"/>
                </a:lnTo>
                <a:lnTo>
                  <a:pt x="192" y="156"/>
                </a:lnTo>
                <a:close/>
                <a:moveTo>
                  <a:pt x="239" y="119"/>
                </a:moveTo>
                <a:lnTo>
                  <a:pt x="239" y="119"/>
                </a:lnTo>
                <a:lnTo>
                  <a:pt x="239" y="119"/>
                </a:lnTo>
                <a:lnTo>
                  <a:pt x="239" y="119"/>
                </a:lnTo>
                <a:lnTo>
                  <a:pt x="239" y="115"/>
                </a:lnTo>
                <a:lnTo>
                  <a:pt x="239" y="115"/>
                </a:lnTo>
                <a:lnTo>
                  <a:pt x="239" y="119"/>
                </a:lnTo>
                <a:lnTo>
                  <a:pt x="239" y="119"/>
                </a:lnTo>
                <a:close/>
                <a:moveTo>
                  <a:pt x="107" y="343"/>
                </a:moveTo>
                <a:lnTo>
                  <a:pt x="107" y="343"/>
                </a:lnTo>
                <a:lnTo>
                  <a:pt x="107" y="342"/>
                </a:lnTo>
                <a:lnTo>
                  <a:pt x="107" y="342"/>
                </a:lnTo>
                <a:lnTo>
                  <a:pt x="105" y="343"/>
                </a:lnTo>
                <a:lnTo>
                  <a:pt x="105" y="343"/>
                </a:lnTo>
                <a:lnTo>
                  <a:pt x="105" y="345"/>
                </a:lnTo>
                <a:lnTo>
                  <a:pt x="105" y="345"/>
                </a:lnTo>
                <a:lnTo>
                  <a:pt x="107" y="343"/>
                </a:lnTo>
                <a:lnTo>
                  <a:pt x="107" y="343"/>
                </a:lnTo>
                <a:close/>
                <a:moveTo>
                  <a:pt x="202" y="125"/>
                </a:moveTo>
                <a:lnTo>
                  <a:pt x="202" y="125"/>
                </a:lnTo>
                <a:lnTo>
                  <a:pt x="201" y="127"/>
                </a:lnTo>
                <a:lnTo>
                  <a:pt x="202" y="129"/>
                </a:lnTo>
                <a:lnTo>
                  <a:pt x="202" y="129"/>
                </a:lnTo>
                <a:lnTo>
                  <a:pt x="202" y="127"/>
                </a:lnTo>
                <a:lnTo>
                  <a:pt x="202" y="125"/>
                </a:lnTo>
                <a:lnTo>
                  <a:pt x="202" y="125"/>
                </a:lnTo>
                <a:close/>
                <a:moveTo>
                  <a:pt x="97" y="181"/>
                </a:moveTo>
                <a:lnTo>
                  <a:pt x="97" y="181"/>
                </a:lnTo>
                <a:lnTo>
                  <a:pt x="101" y="176"/>
                </a:lnTo>
                <a:lnTo>
                  <a:pt x="101" y="176"/>
                </a:lnTo>
                <a:lnTo>
                  <a:pt x="97" y="181"/>
                </a:lnTo>
                <a:lnTo>
                  <a:pt x="97" y="181"/>
                </a:lnTo>
                <a:close/>
                <a:moveTo>
                  <a:pt x="113" y="117"/>
                </a:moveTo>
                <a:lnTo>
                  <a:pt x="113" y="117"/>
                </a:lnTo>
                <a:lnTo>
                  <a:pt x="113" y="117"/>
                </a:lnTo>
                <a:lnTo>
                  <a:pt x="113" y="117"/>
                </a:lnTo>
                <a:lnTo>
                  <a:pt x="115" y="113"/>
                </a:lnTo>
                <a:lnTo>
                  <a:pt x="115" y="113"/>
                </a:lnTo>
                <a:lnTo>
                  <a:pt x="115" y="113"/>
                </a:lnTo>
                <a:lnTo>
                  <a:pt x="115" y="113"/>
                </a:lnTo>
                <a:lnTo>
                  <a:pt x="113" y="117"/>
                </a:lnTo>
                <a:lnTo>
                  <a:pt x="113" y="117"/>
                </a:lnTo>
                <a:close/>
                <a:moveTo>
                  <a:pt x="265" y="99"/>
                </a:moveTo>
                <a:lnTo>
                  <a:pt x="265" y="99"/>
                </a:lnTo>
                <a:lnTo>
                  <a:pt x="265" y="98"/>
                </a:lnTo>
                <a:lnTo>
                  <a:pt x="265" y="98"/>
                </a:lnTo>
                <a:lnTo>
                  <a:pt x="263" y="100"/>
                </a:lnTo>
                <a:lnTo>
                  <a:pt x="263" y="100"/>
                </a:lnTo>
                <a:lnTo>
                  <a:pt x="265" y="99"/>
                </a:lnTo>
                <a:lnTo>
                  <a:pt x="265" y="99"/>
                </a:lnTo>
                <a:close/>
                <a:moveTo>
                  <a:pt x="239" y="136"/>
                </a:moveTo>
                <a:lnTo>
                  <a:pt x="239" y="136"/>
                </a:lnTo>
                <a:lnTo>
                  <a:pt x="239" y="136"/>
                </a:lnTo>
                <a:lnTo>
                  <a:pt x="239" y="136"/>
                </a:lnTo>
                <a:lnTo>
                  <a:pt x="239" y="129"/>
                </a:lnTo>
                <a:lnTo>
                  <a:pt x="239" y="129"/>
                </a:lnTo>
                <a:lnTo>
                  <a:pt x="239" y="129"/>
                </a:lnTo>
                <a:lnTo>
                  <a:pt x="239" y="129"/>
                </a:lnTo>
                <a:lnTo>
                  <a:pt x="239" y="136"/>
                </a:lnTo>
                <a:lnTo>
                  <a:pt x="239" y="136"/>
                </a:lnTo>
                <a:close/>
                <a:moveTo>
                  <a:pt x="228" y="147"/>
                </a:moveTo>
                <a:lnTo>
                  <a:pt x="228" y="147"/>
                </a:lnTo>
                <a:lnTo>
                  <a:pt x="230" y="144"/>
                </a:lnTo>
                <a:lnTo>
                  <a:pt x="230" y="144"/>
                </a:lnTo>
                <a:lnTo>
                  <a:pt x="230" y="144"/>
                </a:lnTo>
                <a:lnTo>
                  <a:pt x="230" y="144"/>
                </a:lnTo>
                <a:lnTo>
                  <a:pt x="228" y="146"/>
                </a:lnTo>
                <a:lnTo>
                  <a:pt x="228" y="146"/>
                </a:lnTo>
                <a:lnTo>
                  <a:pt x="228" y="147"/>
                </a:lnTo>
                <a:lnTo>
                  <a:pt x="228" y="147"/>
                </a:lnTo>
                <a:close/>
                <a:moveTo>
                  <a:pt x="211" y="257"/>
                </a:moveTo>
                <a:lnTo>
                  <a:pt x="211" y="257"/>
                </a:lnTo>
                <a:lnTo>
                  <a:pt x="209" y="258"/>
                </a:lnTo>
                <a:lnTo>
                  <a:pt x="209" y="260"/>
                </a:lnTo>
                <a:lnTo>
                  <a:pt x="209" y="260"/>
                </a:lnTo>
                <a:lnTo>
                  <a:pt x="209" y="260"/>
                </a:lnTo>
                <a:lnTo>
                  <a:pt x="209" y="260"/>
                </a:lnTo>
                <a:lnTo>
                  <a:pt x="211" y="257"/>
                </a:lnTo>
                <a:lnTo>
                  <a:pt x="211" y="257"/>
                </a:lnTo>
                <a:close/>
                <a:moveTo>
                  <a:pt x="230" y="162"/>
                </a:moveTo>
                <a:lnTo>
                  <a:pt x="230" y="162"/>
                </a:lnTo>
                <a:lnTo>
                  <a:pt x="229" y="162"/>
                </a:lnTo>
                <a:lnTo>
                  <a:pt x="229" y="163"/>
                </a:lnTo>
                <a:lnTo>
                  <a:pt x="229" y="163"/>
                </a:lnTo>
                <a:lnTo>
                  <a:pt x="230" y="162"/>
                </a:lnTo>
                <a:lnTo>
                  <a:pt x="230" y="162"/>
                </a:lnTo>
                <a:close/>
                <a:moveTo>
                  <a:pt x="114" y="335"/>
                </a:moveTo>
                <a:lnTo>
                  <a:pt x="114" y="335"/>
                </a:lnTo>
                <a:lnTo>
                  <a:pt x="115" y="333"/>
                </a:lnTo>
                <a:lnTo>
                  <a:pt x="114" y="332"/>
                </a:lnTo>
                <a:lnTo>
                  <a:pt x="114" y="332"/>
                </a:lnTo>
                <a:lnTo>
                  <a:pt x="114" y="333"/>
                </a:lnTo>
                <a:lnTo>
                  <a:pt x="114" y="335"/>
                </a:lnTo>
                <a:lnTo>
                  <a:pt x="114" y="335"/>
                </a:lnTo>
                <a:close/>
                <a:moveTo>
                  <a:pt x="87" y="356"/>
                </a:moveTo>
                <a:lnTo>
                  <a:pt x="87" y="356"/>
                </a:lnTo>
                <a:lnTo>
                  <a:pt x="86" y="353"/>
                </a:lnTo>
                <a:lnTo>
                  <a:pt x="86" y="353"/>
                </a:lnTo>
                <a:lnTo>
                  <a:pt x="87" y="358"/>
                </a:lnTo>
                <a:lnTo>
                  <a:pt x="87" y="358"/>
                </a:lnTo>
                <a:lnTo>
                  <a:pt x="87" y="356"/>
                </a:lnTo>
                <a:lnTo>
                  <a:pt x="87" y="356"/>
                </a:lnTo>
                <a:close/>
                <a:moveTo>
                  <a:pt x="145" y="92"/>
                </a:moveTo>
                <a:lnTo>
                  <a:pt x="145" y="92"/>
                </a:lnTo>
                <a:lnTo>
                  <a:pt x="149" y="89"/>
                </a:lnTo>
                <a:lnTo>
                  <a:pt x="149" y="89"/>
                </a:lnTo>
                <a:lnTo>
                  <a:pt x="147" y="90"/>
                </a:lnTo>
                <a:lnTo>
                  <a:pt x="145" y="92"/>
                </a:lnTo>
                <a:lnTo>
                  <a:pt x="145" y="92"/>
                </a:lnTo>
                <a:close/>
                <a:moveTo>
                  <a:pt x="22" y="314"/>
                </a:moveTo>
                <a:lnTo>
                  <a:pt x="22" y="314"/>
                </a:lnTo>
                <a:lnTo>
                  <a:pt x="23" y="312"/>
                </a:lnTo>
                <a:lnTo>
                  <a:pt x="23" y="312"/>
                </a:lnTo>
                <a:lnTo>
                  <a:pt x="22" y="311"/>
                </a:lnTo>
                <a:lnTo>
                  <a:pt x="22" y="311"/>
                </a:lnTo>
                <a:lnTo>
                  <a:pt x="22" y="314"/>
                </a:lnTo>
                <a:lnTo>
                  <a:pt x="22" y="314"/>
                </a:lnTo>
                <a:close/>
                <a:moveTo>
                  <a:pt x="64" y="157"/>
                </a:moveTo>
                <a:lnTo>
                  <a:pt x="64" y="157"/>
                </a:lnTo>
                <a:lnTo>
                  <a:pt x="63" y="159"/>
                </a:lnTo>
                <a:lnTo>
                  <a:pt x="63" y="159"/>
                </a:lnTo>
                <a:lnTo>
                  <a:pt x="64" y="160"/>
                </a:lnTo>
                <a:lnTo>
                  <a:pt x="64" y="160"/>
                </a:lnTo>
                <a:lnTo>
                  <a:pt x="64" y="159"/>
                </a:lnTo>
                <a:lnTo>
                  <a:pt x="64" y="159"/>
                </a:lnTo>
                <a:lnTo>
                  <a:pt x="64" y="157"/>
                </a:lnTo>
                <a:lnTo>
                  <a:pt x="64" y="157"/>
                </a:lnTo>
                <a:close/>
                <a:moveTo>
                  <a:pt x="93" y="191"/>
                </a:moveTo>
                <a:lnTo>
                  <a:pt x="93" y="191"/>
                </a:lnTo>
                <a:lnTo>
                  <a:pt x="93" y="191"/>
                </a:lnTo>
                <a:lnTo>
                  <a:pt x="93" y="191"/>
                </a:lnTo>
                <a:lnTo>
                  <a:pt x="94" y="191"/>
                </a:lnTo>
                <a:lnTo>
                  <a:pt x="94" y="191"/>
                </a:lnTo>
                <a:lnTo>
                  <a:pt x="95" y="187"/>
                </a:lnTo>
                <a:lnTo>
                  <a:pt x="95" y="187"/>
                </a:lnTo>
                <a:lnTo>
                  <a:pt x="95" y="187"/>
                </a:lnTo>
                <a:lnTo>
                  <a:pt x="95" y="187"/>
                </a:lnTo>
                <a:lnTo>
                  <a:pt x="93" y="191"/>
                </a:lnTo>
                <a:lnTo>
                  <a:pt x="93" y="191"/>
                </a:lnTo>
                <a:close/>
                <a:moveTo>
                  <a:pt x="171" y="225"/>
                </a:moveTo>
                <a:lnTo>
                  <a:pt x="171" y="225"/>
                </a:lnTo>
                <a:lnTo>
                  <a:pt x="169" y="230"/>
                </a:lnTo>
                <a:lnTo>
                  <a:pt x="169" y="230"/>
                </a:lnTo>
                <a:lnTo>
                  <a:pt x="171" y="225"/>
                </a:lnTo>
                <a:lnTo>
                  <a:pt x="171" y="225"/>
                </a:lnTo>
                <a:close/>
                <a:moveTo>
                  <a:pt x="120" y="325"/>
                </a:moveTo>
                <a:lnTo>
                  <a:pt x="120" y="325"/>
                </a:lnTo>
                <a:lnTo>
                  <a:pt x="118" y="328"/>
                </a:lnTo>
                <a:lnTo>
                  <a:pt x="118" y="328"/>
                </a:lnTo>
                <a:lnTo>
                  <a:pt x="118" y="329"/>
                </a:lnTo>
                <a:lnTo>
                  <a:pt x="118" y="329"/>
                </a:lnTo>
                <a:lnTo>
                  <a:pt x="120" y="325"/>
                </a:lnTo>
                <a:lnTo>
                  <a:pt x="120" y="325"/>
                </a:lnTo>
                <a:close/>
                <a:moveTo>
                  <a:pt x="249" y="72"/>
                </a:moveTo>
                <a:lnTo>
                  <a:pt x="249" y="72"/>
                </a:lnTo>
                <a:lnTo>
                  <a:pt x="249" y="72"/>
                </a:lnTo>
                <a:lnTo>
                  <a:pt x="249" y="72"/>
                </a:lnTo>
                <a:lnTo>
                  <a:pt x="252" y="72"/>
                </a:lnTo>
                <a:lnTo>
                  <a:pt x="252" y="72"/>
                </a:lnTo>
                <a:lnTo>
                  <a:pt x="250" y="71"/>
                </a:lnTo>
                <a:lnTo>
                  <a:pt x="250" y="71"/>
                </a:lnTo>
                <a:lnTo>
                  <a:pt x="249" y="72"/>
                </a:lnTo>
                <a:lnTo>
                  <a:pt x="249" y="72"/>
                </a:lnTo>
                <a:close/>
                <a:moveTo>
                  <a:pt x="273" y="142"/>
                </a:moveTo>
                <a:lnTo>
                  <a:pt x="273" y="142"/>
                </a:lnTo>
                <a:lnTo>
                  <a:pt x="273" y="143"/>
                </a:lnTo>
                <a:lnTo>
                  <a:pt x="273" y="143"/>
                </a:lnTo>
                <a:lnTo>
                  <a:pt x="273" y="147"/>
                </a:lnTo>
                <a:lnTo>
                  <a:pt x="273" y="147"/>
                </a:lnTo>
                <a:lnTo>
                  <a:pt x="273" y="143"/>
                </a:lnTo>
                <a:lnTo>
                  <a:pt x="273" y="143"/>
                </a:lnTo>
                <a:lnTo>
                  <a:pt x="273" y="142"/>
                </a:lnTo>
                <a:lnTo>
                  <a:pt x="273" y="142"/>
                </a:lnTo>
                <a:close/>
                <a:moveTo>
                  <a:pt x="265" y="135"/>
                </a:moveTo>
                <a:lnTo>
                  <a:pt x="265" y="135"/>
                </a:lnTo>
                <a:lnTo>
                  <a:pt x="267" y="132"/>
                </a:lnTo>
                <a:lnTo>
                  <a:pt x="267" y="132"/>
                </a:lnTo>
                <a:lnTo>
                  <a:pt x="266" y="133"/>
                </a:lnTo>
                <a:lnTo>
                  <a:pt x="265" y="135"/>
                </a:lnTo>
                <a:lnTo>
                  <a:pt x="265" y="135"/>
                </a:lnTo>
                <a:close/>
                <a:moveTo>
                  <a:pt x="272" y="133"/>
                </a:moveTo>
                <a:lnTo>
                  <a:pt x="272" y="133"/>
                </a:lnTo>
                <a:lnTo>
                  <a:pt x="272" y="136"/>
                </a:lnTo>
                <a:lnTo>
                  <a:pt x="272" y="137"/>
                </a:lnTo>
                <a:lnTo>
                  <a:pt x="272" y="137"/>
                </a:lnTo>
                <a:lnTo>
                  <a:pt x="272" y="133"/>
                </a:lnTo>
                <a:lnTo>
                  <a:pt x="272" y="133"/>
                </a:lnTo>
                <a:close/>
                <a:moveTo>
                  <a:pt x="74" y="191"/>
                </a:moveTo>
                <a:lnTo>
                  <a:pt x="74" y="191"/>
                </a:lnTo>
                <a:lnTo>
                  <a:pt x="74" y="191"/>
                </a:lnTo>
                <a:lnTo>
                  <a:pt x="74" y="191"/>
                </a:lnTo>
                <a:lnTo>
                  <a:pt x="74" y="189"/>
                </a:lnTo>
                <a:lnTo>
                  <a:pt x="74" y="189"/>
                </a:lnTo>
                <a:lnTo>
                  <a:pt x="74" y="187"/>
                </a:lnTo>
                <a:lnTo>
                  <a:pt x="74" y="187"/>
                </a:lnTo>
                <a:lnTo>
                  <a:pt x="74" y="191"/>
                </a:lnTo>
                <a:lnTo>
                  <a:pt x="74" y="191"/>
                </a:lnTo>
                <a:close/>
                <a:moveTo>
                  <a:pt x="238" y="109"/>
                </a:moveTo>
                <a:lnTo>
                  <a:pt x="238" y="109"/>
                </a:lnTo>
                <a:lnTo>
                  <a:pt x="238" y="112"/>
                </a:lnTo>
                <a:lnTo>
                  <a:pt x="238" y="112"/>
                </a:lnTo>
                <a:lnTo>
                  <a:pt x="239" y="110"/>
                </a:lnTo>
                <a:lnTo>
                  <a:pt x="238" y="109"/>
                </a:lnTo>
                <a:lnTo>
                  <a:pt x="238" y="109"/>
                </a:lnTo>
                <a:close/>
                <a:moveTo>
                  <a:pt x="203" y="34"/>
                </a:moveTo>
                <a:lnTo>
                  <a:pt x="203" y="34"/>
                </a:lnTo>
                <a:lnTo>
                  <a:pt x="203" y="34"/>
                </a:lnTo>
                <a:lnTo>
                  <a:pt x="203" y="34"/>
                </a:lnTo>
                <a:lnTo>
                  <a:pt x="202" y="32"/>
                </a:lnTo>
                <a:lnTo>
                  <a:pt x="199" y="32"/>
                </a:lnTo>
                <a:lnTo>
                  <a:pt x="199" y="32"/>
                </a:lnTo>
                <a:lnTo>
                  <a:pt x="203" y="34"/>
                </a:lnTo>
                <a:lnTo>
                  <a:pt x="203" y="34"/>
                </a:lnTo>
                <a:close/>
                <a:moveTo>
                  <a:pt x="249" y="191"/>
                </a:moveTo>
                <a:lnTo>
                  <a:pt x="249" y="191"/>
                </a:lnTo>
                <a:lnTo>
                  <a:pt x="248" y="194"/>
                </a:lnTo>
                <a:lnTo>
                  <a:pt x="248" y="194"/>
                </a:lnTo>
                <a:lnTo>
                  <a:pt x="249" y="193"/>
                </a:lnTo>
                <a:lnTo>
                  <a:pt x="249" y="191"/>
                </a:lnTo>
                <a:lnTo>
                  <a:pt x="249" y="191"/>
                </a:lnTo>
                <a:close/>
                <a:moveTo>
                  <a:pt x="111" y="189"/>
                </a:moveTo>
                <a:lnTo>
                  <a:pt x="111" y="189"/>
                </a:lnTo>
                <a:lnTo>
                  <a:pt x="113" y="187"/>
                </a:lnTo>
                <a:lnTo>
                  <a:pt x="113" y="187"/>
                </a:lnTo>
                <a:lnTo>
                  <a:pt x="111" y="187"/>
                </a:lnTo>
                <a:lnTo>
                  <a:pt x="110" y="189"/>
                </a:lnTo>
                <a:lnTo>
                  <a:pt x="110" y="189"/>
                </a:lnTo>
                <a:lnTo>
                  <a:pt x="111" y="189"/>
                </a:lnTo>
                <a:lnTo>
                  <a:pt x="111" y="189"/>
                </a:lnTo>
                <a:close/>
                <a:moveTo>
                  <a:pt x="124" y="285"/>
                </a:moveTo>
                <a:lnTo>
                  <a:pt x="124" y="285"/>
                </a:lnTo>
                <a:lnTo>
                  <a:pt x="125" y="288"/>
                </a:lnTo>
                <a:lnTo>
                  <a:pt x="127" y="289"/>
                </a:lnTo>
                <a:lnTo>
                  <a:pt x="127" y="289"/>
                </a:lnTo>
                <a:lnTo>
                  <a:pt x="124" y="285"/>
                </a:lnTo>
                <a:lnTo>
                  <a:pt x="124" y="285"/>
                </a:lnTo>
                <a:close/>
                <a:moveTo>
                  <a:pt x="70" y="162"/>
                </a:moveTo>
                <a:lnTo>
                  <a:pt x="70" y="162"/>
                </a:lnTo>
                <a:lnTo>
                  <a:pt x="73" y="159"/>
                </a:lnTo>
                <a:lnTo>
                  <a:pt x="73" y="159"/>
                </a:lnTo>
                <a:lnTo>
                  <a:pt x="71" y="159"/>
                </a:lnTo>
                <a:lnTo>
                  <a:pt x="71" y="159"/>
                </a:lnTo>
                <a:lnTo>
                  <a:pt x="70" y="160"/>
                </a:lnTo>
                <a:lnTo>
                  <a:pt x="70" y="160"/>
                </a:lnTo>
                <a:lnTo>
                  <a:pt x="70" y="162"/>
                </a:lnTo>
                <a:lnTo>
                  <a:pt x="70" y="162"/>
                </a:lnTo>
                <a:close/>
                <a:moveTo>
                  <a:pt x="100" y="351"/>
                </a:moveTo>
                <a:lnTo>
                  <a:pt x="100" y="351"/>
                </a:lnTo>
                <a:lnTo>
                  <a:pt x="101" y="349"/>
                </a:lnTo>
                <a:lnTo>
                  <a:pt x="101" y="349"/>
                </a:lnTo>
                <a:lnTo>
                  <a:pt x="101" y="349"/>
                </a:lnTo>
                <a:lnTo>
                  <a:pt x="101" y="349"/>
                </a:lnTo>
                <a:lnTo>
                  <a:pt x="100" y="349"/>
                </a:lnTo>
                <a:lnTo>
                  <a:pt x="100" y="351"/>
                </a:lnTo>
                <a:lnTo>
                  <a:pt x="100" y="351"/>
                </a:lnTo>
                <a:close/>
                <a:moveTo>
                  <a:pt x="131" y="184"/>
                </a:moveTo>
                <a:lnTo>
                  <a:pt x="131" y="184"/>
                </a:lnTo>
                <a:lnTo>
                  <a:pt x="132" y="186"/>
                </a:lnTo>
                <a:lnTo>
                  <a:pt x="132" y="186"/>
                </a:lnTo>
                <a:lnTo>
                  <a:pt x="132" y="184"/>
                </a:lnTo>
                <a:lnTo>
                  <a:pt x="132" y="183"/>
                </a:lnTo>
                <a:lnTo>
                  <a:pt x="132" y="183"/>
                </a:lnTo>
                <a:lnTo>
                  <a:pt x="131" y="184"/>
                </a:lnTo>
                <a:lnTo>
                  <a:pt x="131" y="184"/>
                </a:lnTo>
                <a:close/>
                <a:moveTo>
                  <a:pt x="140" y="306"/>
                </a:moveTo>
                <a:lnTo>
                  <a:pt x="140" y="306"/>
                </a:lnTo>
                <a:lnTo>
                  <a:pt x="140" y="306"/>
                </a:lnTo>
                <a:lnTo>
                  <a:pt x="140" y="306"/>
                </a:lnTo>
                <a:lnTo>
                  <a:pt x="142" y="301"/>
                </a:lnTo>
                <a:lnTo>
                  <a:pt x="142" y="301"/>
                </a:lnTo>
                <a:lnTo>
                  <a:pt x="141" y="301"/>
                </a:lnTo>
                <a:lnTo>
                  <a:pt x="141" y="301"/>
                </a:lnTo>
                <a:lnTo>
                  <a:pt x="140" y="306"/>
                </a:lnTo>
                <a:lnTo>
                  <a:pt x="140" y="306"/>
                </a:lnTo>
                <a:close/>
                <a:moveTo>
                  <a:pt x="263" y="113"/>
                </a:moveTo>
                <a:lnTo>
                  <a:pt x="263" y="113"/>
                </a:lnTo>
                <a:lnTo>
                  <a:pt x="262" y="113"/>
                </a:lnTo>
                <a:lnTo>
                  <a:pt x="262" y="113"/>
                </a:lnTo>
                <a:lnTo>
                  <a:pt x="262" y="116"/>
                </a:lnTo>
                <a:lnTo>
                  <a:pt x="262" y="116"/>
                </a:lnTo>
                <a:lnTo>
                  <a:pt x="262" y="116"/>
                </a:lnTo>
                <a:lnTo>
                  <a:pt x="262" y="116"/>
                </a:lnTo>
                <a:lnTo>
                  <a:pt x="263" y="113"/>
                </a:lnTo>
                <a:lnTo>
                  <a:pt x="263" y="113"/>
                </a:lnTo>
                <a:close/>
                <a:moveTo>
                  <a:pt x="40" y="321"/>
                </a:moveTo>
                <a:lnTo>
                  <a:pt x="40" y="321"/>
                </a:lnTo>
                <a:lnTo>
                  <a:pt x="41" y="319"/>
                </a:lnTo>
                <a:lnTo>
                  <a:pt x="41" y="319"/>
                </a:lnTo>
                <a:lnTo>
                  <a:pt x="40" y="318"/>
                </a:lnTo>
                <a:lnTo>
                  <a:pt x="40" y="318"/>
                </a:lnTo>
                <a:lnTo>
                  <a:pt x="40" y="318"/>
                </a:lnTo>
                <a:lnTo>
                  <a:pt x="40" y="318"/>
                </a:lnTo>
                <a:lnTo>
                  <a:pt x="40" y="321"/>
                </a:lnTo>
                <a:lnTo>
                  <a:pt x="40" y="321"/>
                </a:lnTo>
                <a:close/>
                <a:moveTo>
                  <a:pt x="275" y="153"/>
                </a:moveTo>
                <a:lnTo>
                  <a:pt x="275" y="153"/>
                </a:lnTo>
                <a:lnTo>
                  <a:pt x="275" y="153"/>
                </a:lnTo>
                <a:lnTo>
                  <a:pt x="275" y="153"/>
                </a:lnTo>
                <a:lnTo>
                  <a:pt x="275" y="157"/>
                </a:lnTo>
                <a:lnTo>
                  <a:pt x="275" y="157"/>
                </a:lnTo>
                <a:lnTo>
                  <a:pt x="275" y="153"/>
                </a:lnTo>
                <a:lnTo>
                  <a:pt x="275" y="153"/>
                </a:lnTo>
                <a:lnTo>
                  <a:pt x="275" y="153"/>
                </a:lnTo>
                <a:lnTo>
                  <a:pt x="275" y="153"/>
                </a:lnTo>
                <a:close/>
                <a:moveTo>
                  <a:pt x="273" y="210"/>
                </a:moveTo>
                <a:lnTo>
                  <a:pt x="273" y="210"/>
                </a:lnTo>
                <a:lnTo>
                  <a:pt x="272" y="210"/>
                </a:lnTo>
                <a:lnTo>
                  <a:pt x="272" y="210"/>
                </a:lnTo>
                <a:lnTo>
                  <a:pt x="270" y="210"/>
                </a:lnTo>
                <a:lnTo>
                  <a:pt x="270" y="210"/>
                </a:lnTo>
                <a:lnTo>
                  <a:pt x="270" y="211"/>
                </a:lnTo>
                <a:lnTo>
                  <a:pt x="270" y="211"/>
                </a:lnTo>
                <a:lnTo>
                  <a:pt x="273" y="210"/>
                </a:lnTo>
                <a:lnTo>
                  <a:pt x="273" y="210"/>
                </a:lnTo>
                <a:close/>
                <a:moveTo>
                  <a:pt x="206" y="126"/>
                </a:moveTo>
                <a:lnTo>
                  <a:pt x="206" y="126"/>
                </a:lnTo>
                <a:lnTo>
                  <a:pt x="205" y="127"/>
                </a:lnTo>
                <a:lnTo>
                  <a:pt x="206" y="129"/>
                </a:lnTo>
                <a:lnTo>
                  <a:pt x="206" y="129"/>
                </a:lnTo>
                <a:lnTo>
                  <a:pt x="206" y="126"/>
                </a:lnTo>
                <a:lnTo>
                  <a:pt x="206" y="126"/>
                </a:lnTo>
                <a:close/>
                <a:moveTo>
                  <a:pt x="221" y="193"/>
                </a:moveTo>
                <a:lnTo>
                  <a:pt x="221" y="193"/>
                </a:lnTo>
                <a:lnTo>
                  <a:pt x="219" y="193"/>
                </a:lnTo>
                <a:lnTo>
                  <a:pt x="219" y="193"/>
                </a:lnTo>
                <a:lnTo>
                  <a:pt x="219" y="194"/>
                </a:lnTo>
                <a:lnTo>
                  <a:pt x="219" y="194"/>
                </a:lnTo>
                <a:lnTo>
                  <a:pt x="219" y="194"/>
                </a:lnTo>
                <a:lnTo>
                  <a:pt x="221" y="193"/>
                </a:lnTo>
                <a:lnTo>
                  <a:pt x="221" y="193"/>
                </a:lnTo>
                <a:close/>
                <a:moveTo>
                  <a:pt x="256" y="153"/>
                </a:moveTo>
                <a:lnTo>
                  <a:pt x="256" y="153"/>
                </a:lnTo>
                <a:lnTo>
                  <a:pt x="255" y="153"/>
                </a:lnTo>
                <a:lnTo>
                  <a:pt x="253" y="154"/>
                </a:lnTo>
                <a:lnTo>
                  <a:pt x="253" y="154"/>
                </a:lnTo>
                <a:lnTo>
                  <a:pt x="256" y="153"/>
                </a:lnTo>
                <a:lnTo>
                  <a:pt x="256" y="153"/>
                </a:lnTo>
                <a:close/>
                <a:moveTo>
                  <a:pt x="196" y="154"/>
                </a:moveTo>
                <a:lnTo>
                  <a:pt x="196" y="154"/>
                </a:lnTo>
                <a:lnTo>
                  <a:pt x="196" y="156"/>
                </a:lnTo>
                <a:lnTo>
                  <a:pt x="196" y="157"/>
                </a:lnTo>
                <a:lnTo>
                  <a:pt x="196" y="157"/>
                </a:lnTo>
                <a:lnTo>
                  <a:pt x="198" y="157"/>
                </a:lnTo>
                <a:lnTo>
                  <a:pt x="198" y="157"/>
                </a:lnTo>
                <a:lnTo>
                  <a:pt x="196" y="154"/>
                </a:lnTo>
                <a:lnTo>
                  <a:pt x="196" y="154"/>
                </a:lnTo>
                <a:close/>
                <a:moveTo>
                  <a:pt x="209" y="143"/>
                </a:moveTo>
                <a:lnTo>
                  <a:pt x="209" y="143"/>
                </a:lnTo>
                <a:lnTo>
                  <a:pt x="209" y="142"/>
                </a:lnTo>
                <a:lnTo>
                  <a:pt x="209" y="142"/>
                </a:lnTo>
                <a:lnTo>
                  <a:pt x="208" y="142"/>
                </a:lnTo>
                <a:lnTo>
                  <a:pt x="208" y="142"/>
                </a:lnTo>
                <a:lnTo>
                  <a:pt x="209" y="143"/>
                </a:lnTo>
                <a:lnTo>
                  <a:pt x="209" y="143"/>
                </a:lnTo>
                <a:close/>
                <a:moveTo>
                  <a:pt x="107" y="191"/>
                </a:moveTo>
                <a:lnTo>
                  <a:pt x="107" y="191"/>
                </a:lnTo>
                <a:lnTo>
                  <a:pt x="110" y="191"/>
                </a:lnTo>
                <a:lnTo>
                  <a:pt x="110" y="191"/>
                </a:lnTo>
                <a:lnTo>
                  <a:pt x="110" y="191"/>
                </a:lnTo>
                <a:lnTo>
                  <a:pt x="110" y="191"/>
                </a:lnTo>
                <a:lnTo>
                  <a:pt x="108" y="190"/>
                </a:lnTo>
                <a:lnTo>
                  <a:pt x="108" y="190"/>
                </a:lnTo>
                <a:lnTo>
                  <a:pt x="107" y="191"/>
                </a:lnTo>
                <a:lnTo>
                  <a:pt x="107" y="191"/>
                </a:lnTo>
                <a:close/>
                <a:moveTo>
                  <a:pt x="14" y="154"/>
                </a:moveTo>
                <a:lnTo>
                  <a:pt x="14" y="154"/>
                </a:lnTo>
                <a:lnTo>
                  <a:pt x="16" y="153"/>
                </a:lnTo>
                <a:lnTo>
                  <a:pt x="16" y="153"/>
                </a:lnTo>
                <a:lnTo>
                  <a:pt x="16" y="153"/>
                </a:lnTo>
                <a:lnTo>
                  <a:pt x="16" y="153"/>
                </a:lnTo>
                <a:lnTo>
                  <a:pt x="14" y="154"/>
                </a:lnTo>
                <a:lnTo>
                  <a:pt x="14" y="154"/>
                </a:lnTo>
                <a:close/>
                <a:moveTo>
                  <a:pt x="73" y="369"/>
                </a:moveTo>
                <a:lnTo>
                  <a:pt x="73" y="369"/>
                </a:lnTo>
                <a:lnTo>
                  <a:pt x="73" y="368"/>
                </a:lnTo>
                <a:lnTo>
                  <a:pt x="73" y="366"/>
                </a:lnTo>
                <a:lnTo>
                  <a:pt x="73" y="366"/>
                </a:lnTo>
                <a:lnTo>
                  <a:pt x="73" y="369"/>
                </a:lnTo>
                <a:lnTo>
                  <a:pt x="73" y="369"/>
                </a:lnTo>
                <a:close/>
                <a:moveTo>
                  <a:pt x="101" y="358"/>
                </a:moveTo>
                <a:lnTo>
                  <a:pt x="101" y="358"/>
                </a:lnTo>
                <a:lnTo>
                  <a:pt x="104" y="356"/>
                </a:lnTo>
                <a:lnTo>
                  <a:pt x="104" y="356"/>
                </a:lnTo>
                <a:lnTo>
                  <a:pt x="103" y="358"/>
                </a:lnTo>
                <a:lnTo>
                  <a:pt x="101" y="358"/>
                </a:lnTo>
                <a:lnTo>
                  <a:pt x="101" y="358"/>
                </a:lnTo>
                <a:close/>
                <a:moveTo>
                  <a:pt x="39" y="143"/>
                </a:moveTo>
                <a:lnTo>
                  <a:pt x="39" y="143"/>
                </a:lnTo>
                <a:lnTo>
                  <a:pt x="41" y="140"/>
                </a:lnTo>
                <a:lnTo>
                  <a:pt x="41" y="140"/>
                </a:lnTo>
                <a:lnTo>
                  <a:pt x="40" y="142"/>
                </a:lnTo>
                <a:lnTo>
                  <a:pt x="39" y="143"/>
                </a:lnTo>
                <a:lnTo>
                  <a:pt x="39" y="143"/>
                </a:lnTo>
                <a:close/>
                <a:moveTo>
                  <a:pt x="67" y="163"/>
                </a:moveTo>
                <a:lnTo>
                  <a:pt x="67" y="163"/>
                </a:lnTo>
                <a:lnTo>
                  <a:pt x="68" y="164"/>
                </a:lnTo>
                <a:lnTo>
                  <a:pt x="68" y="164"/>
                </a:lnTo>
                <a:lnTo>
                  <a:pt x="68" y="163"/>
                </a:lnTo>
                <a:lnTo>
                  <a:pt x="68" y="163"/>
                </a:lnTo>
                <a:lnTo>
                  <a:pt x="68" y="163"/>
                </a:lnTo>
                <a:lnTo>
                  <a:pt x="67" y="163"/>
                </a:lnTo>
                <a:lnTo>
                  <a:pt x="67" y="163"/>
                </a:lnTo>
                <a:close/>
                <a:moveTo>
                  <a:pt x="270" y="163"/>
                </a:moveTo>
                <a:lnTo>
                  <a:pt x="270" y="163"/>
                </a:lnTo>
                <a:lnTo>
                  <a:pt x="269" y="163"/>
                </a:lnTo>
                <a:lnTo>
                  <a:pt x="269" y="164"/>
                </a:lnTo>
                <a:lnTo>
                  <a:pt x="269" y="164"/>
                </a:lnTo>
                <a:lnTo>
                  <a:pt x="270" y="164"/>
                </a:lnTo>
                <a:lnTo>
                  <a:pt x="270" y="163"/>
                </a:lnTo>
                <a:lnTo>
                  <a:pt x="270" y="163"/>
                </a:lnTo>
                <a:close/>
                <a:moveTo>
                  <a:pt x="246" y="4"/>
                </a:moveTo>
                <a:lnTo>
                  <a:pt x="246" y="4"/>
                </a:lnTo>
                <a:lnTo>
                  <a:pt x="246" y="7"/>
                </a:lnTo>
                <a:lnTo>
                  <a:pt x="246" y="7"/>
                </a:lnTo>
                <a:lnTo>
                  <a:pt x="246" y="8"/>
                </a:lnTo>
                <a:lnTo>
                  <a:pt x="246" y="8"/>
                </a:lnTo>
                <a:lnTo>
                  <a:pt x="246" y="4"/>
                </a:lnTo>
                <a:lnTo>
                  <a:pt x="246" y="4"/>
                </a:lnTo>
                <a:lnTo>
                  <a:pt x="246" y="4"/>
                </a:lnTo>
                <a:lnTo>
                  <a:pt x="246" y="4"/>
                </a:lnTo>
                <a:close/>
                <a:moveTo>
                  <a:pt x="196" y="225"/>
                </a:moveTo>
                <a:lnTo>
                  <a:pt x="196" y="225"/>
                </a:lnTo>
                <a:lnTo>
                  <a:pt x="196" y="225"/>
                </a:lnTo>
                <a:lnTo>
                  <a:pt x="196" y="225"/>
                </a:lnTo>
                <a:lnTo>
                  <a:pt x="198" y="227"/>
                </a:lnTo>
                <a:lnTo>
                  <a:pt x="198" y="227"/>
                </a:lnTo>
                <a:lnTo>
                  <a:pt x="198" y="225"/>
                </a:lnTo>
                <a:lnTo>
                  <a:pt x="198" y="225"/>
                </a:lnTo>
                <a:lnTo>
                  <a:pt x="196" y="225"/>
                </a:lnTo>
                <a:lnTo>
                  <a:pt x="196" y="225"/>
                </a:lnTo>
                <a:close/>
                <a:moveTo>
                  <a:pt x="77" y="373"/>
                </a:moveTo>
                <a:lnTo>
                  <a:pt x="77" y="373"/>
                </a:lnTo>
                <a:lnTo>
                  <a:pt x="76" y="375"/>
                </a:lnTo>
                <a:lnTo>
                  <a:pt x="76" y="375"/>
                </a:lnTo>
                <a:lnTo>
                  <a:pt x="76" y="376"/>
                </a:lnTo>
                <a:lnTo>
                  <a:pt x="76" y="376"/>
                </a:lnTo>
                <a:lnTo>
                  <a:pt x="78" y="375"/>
                </a:lnTo>
                <a:lnTo>
                  <a:pt x="78" y="375"/>
                </a:lnTo>
                <a:lnTo>
                  <a:pt x="77" y="373"/>
                </a:lnTo>
                <a:lnTo>
                  <a:pt x="77" y="373"/>
                </a:lnTo>
                <a:close/>
                <a:moveTo>
                  <a:pt x="121" y="275"/>
                </a:moveTo>
                <a:lnTo>
                  <a:pt x="121" y="275"/>
                </a:lnTo>
                <a:lnTo>
                  <a:pt x="121" y="272"/>
                </a:lnTo>
                <a:lnTo>
                  <a:pt x="121" y="272"/>
                </a:lnTo>
                <a:lnTo>
                  <a:pt x="121" y="274"/>
                </a:lnTo>
                <a:lnTo>
                  <a:pt x="121" y="275"/>
                </a:lnTo>
                <a:lnTo>
                  <a:pt x="121" y="275"/>
                </a:lnTo>
                <a:close/>
                <a:moveTo>
                  <a:pt x="206" y="234"/>
                </a:moveTo>
                <a:lnTo>
                  <a:pt x="206" y="234"/>
                </a:lnTo>
                <a:lnTo>
                  <a:pt x="206" y="231"/>
                </a:lnTo>
                <a:lnTo>
                  <a:pt x="206" y="231"/>
                </a:lnTo>
                <a:lnTo>
                  <a:pt x="205" y="233"/>
                </a:lnTo>
                <a:lnTo>
                  <a:pt x="205" y="233"/>
                </a:lnTo>
                <a:lnTo>
                  <a:pt x="206" y="234"/>
                </a:lnTo>
                <a:lnTo>
                  <a:pt x="206" y="234"/>
                </a:lnTo>
                <a:close/>
                <a:moveTo>
                  <a:pt x="203" y="162"/>
                </a:moveTo>
                <a:lnTo>
                  <a:pt x="203" y="162"/>
                </a:lnTo>
                <a:lnTo>
                  <a:pt x="203" y="162"/>
                </a:lnTo>
                <a:lnTo>
                  <a:pt x="203" y="162"/>
                </a:lnTo>
                <a:lnTo>
                  <a:pt x="203" y="164"/>
                </a:lnTo>
                <a:lnTo>
                  <a:pt x="203" y="164"/>
                </a:lnTo>
                <a:lnTo>
                  <a:pt x="203" y="162"/>
                </a:lnTo>
                <a:lnTo>
                  <a:pt x="203" y="162"/>
                </a:lnTo>
                <a:close/>
                <a:moveTo>
                  <a:pt x="259" y="120"/>
                </a:moveTo>
                <a:lnTo>
                  <a:pt x="259" y="120"/>
                </a:lnTo>
                <a:lnTo>
                  <a:pt x="257" y="122"/>
                </a:lnTo>
                <a:lnTo>
                  <a:pt x="257" y="122"/>
                </a:lnTo>
                <a:lnTo>
                  <a:pt x="259" y="122"/>
                </a:lnTo>
                <a:lnTo>
                  <a:pt x="259" y="120"/>
                </a:lnTo>
                <a:lnTo>
                  <a:pt x="259" y="120"/>
                </a:lnTo>
                <a:close/>
                <a:moveTo>
                  <a:pt x="222" y="31"/>
                </a:moveTo>
                <a:lnTo>
                  <a:pt x="222" y="31"/>
                </a:lnTo>
                <a:lnTo>
                  <a:pt x="221" y="34"/>
                </a:lnTo>
                <a:lnTo>
                  <a:pt x="221" y="34"/>
                </a:lnTo>
                <a:lnTo>
                  <a:pt x="222" y="32"/>
                </a:lnTo>
                <a:lnTo>
                  <a:pt x="222" y="31"/>
                </a:lnTo>
                <a:lnTo>
                  <a:pt x="222" y="31"/>
                </a:lnTo>
                <a:close/>
                <a:moveTo>
                  <a:pt x="262" y="95"/>
                </a:moveTo>
                <a:lnTo>
                  <a:pt x="262" y="95"/>
                </a:lnTo>
                <a:lnTo>
                  <a:pt x="262" y="95"/>
                </a:lnTo>
                <a:lnTo>
                  <a:pt x="262" y="95"/>
                </a:lnTo>
                <a:lnTo>
                  <a:pt x="260" y="95"/>
                </a:lnTo>
                <a:lnTo>
                  <a:pt x="260" y="95"/>
                </a:lnTo>
                <a:lnTo>
                  <a:pt x="260" y="95"/>
                </a:lnTo>
                <a:lnTo>
                  <a:pt x="260" y="95"/>
                </a:lnTo>
                <a:lnTo>
                  <a:pt x="262" y="95"/>
                </a:lnTo>
                <a:lnTo>
                  <a:pt x="262" y="95"/>
                </a:lnTo>
                <a:close/>
                <a:moveTo>
                  <a:pt x="138" y="289"/>
                </a:moveTo>
                <a:lnTo>
                  <a:pt x="138" y="289"/>
                </a:lnTo>
                <a:lnTo>
                  <a:pt x="138" y="289"/>
                </a:lnTo>
                <a:lnTo>
                  <a:pt x="138" y="289"/>
                </a:lnTo>
                <a:lnTo>
                  <a:pt x="137" y="292"/>
                </a:lnTo>
                <a:lnTo>
                  <a:pt x="137" y="292"/>
                </a:lnTo>
                <a:lnTo>
                  <a:pt x="138" y="289"/>
                </a:lnTo>
                <a:lnTo>
                  <a:pt x="138" y="289"/>
                </a:lnTo>
                <a:close/>
                <a:moveTo>
                  <a:pt x="248" y="65"/>
                </a:moveTo>
                <a:lnTo>
                  <a:pt x="248" y="65"/>
                </a:lnTo>
                <a:lnTo>
                  <a:pt x="246" y="66"/>
                </a:lnTo>
                <a:lnTo>
                  <a:pt x="246" y="66"/>
                </a:lnTo>
                <a:lnTo>
                  <a:pt x="246" y="66"/>
                </a:lnTo>
                <a:lnTo>
                  <a:pt x="248" y="66"/>
                </a:lnTo>
                <a:lnTo>
                  <a:pt x="248" y="66"/>
                </a:lnTo>
                <a:lnTo>
                  <a:pt x="248" y="65"/>
                </a:lnTo>
                <a:lnTo>
                  <a:pt x="248" y="65"/>
                </a:lnTo>
                <a:close/>
                <a:moveTo>
                  <a:pt x="91" y="180"/>
                </a:moveTo>
                <a:lnTo>
                  <a:pt x="91" y="180"/>
                </a:lnTo>
                <a:lnTo>
                  <a:pt x="91" y="180"/>
                </a:lnTo>
                <a:lnTo>
                  <a:pt x="91" y="180"/>
                </a:lnTo>
                <a:lnTo>
                  <a:pt x="90" y="180"/>
                </a:lnTo>
                <a:lnTo>
                  <a:pt x="90" y="180"/>
                </a:lnTo>
                <a:lnTo>
                  <a:pt x="90" y="181"/>
                </a:lnTo>
                <a:lnTo>
                  <a:pt x="90" y="181"/>
                </a:lnTo>
                <a:lnTo>
                  <a:pt x="91" y="180"/>
                </a:lnTo>
                <a:lnTo>
                  <a:pt x="91" y="180"/>
                </a:lnTo>
                <a:close/>
                <a:moveTo>
                  <a:pt x="113" y="331"/>
                </a:moveTo>
                <a:lnTo>
                  <a:pt x="113" y="331"/>
                </a:lnTo>
                <a:lnTo>
                  <a:pt x="113" y="329"/>
                </a:lnTo>
                <a:lnTo>
                  <a:pt x="113" y="328"/>
                </a:lnTo>
                <a:lnTo>
                  <a:pt x="113" y="328"/>
                </a:lnTo>
                <a:lnTo>
                  <a:pt x="113" y="331"/>
                </a:lnTo>
                <a:lnTo>
                  <a:pt x="113" y="331"/>
                </a:lnTo>
                <a:close/>
                <a:moveTo>
                  <a:pt x="259" y="88"/>
                </a:moveTo>
                <a:lnTo>
                  <a:pt x="259" y="88"/>
                </a:lnTo>
                <a:lnTo>
                  <a:pt x="257" y="88"/>
                </a:lnTo>
                <a:lnTo>
                  <a:pt x="257" y="88"/>
                </a:lnTo>
                <a:lnTo>
                  <a:pt x="257" y="88"/>
                </a:lnTo>
                <a:lnTo>
                  <a:pt x="259" y="88"/>
                </a:lnTo>
                <a:lnTo>
                  <a:pt x="259" y="88"/>
                </a:lnTo>
                <a:close/>
                <a:moveTo>
                  <a:pt x="111" y="339"/>
                </a:moveTo>
                <a:lnTo>
                  <a:pt x="111" y="339"/>
                </a:lnTo>
                <a:lnTo>
                  <a:pt x="111" y="339"/>
                </a:lnTo>
                <a:lnTo>
                  <a:pt x="111" y="339"/>
                </a:lnTo>
                <a:lnTo>
                  <a:pt x="110" y="338"/>
                </a:lnTo>
                <a:lnTo>
                  <a:pt x="110" y="338"/>
                </a:lnTo>
                <a:lnTo>
                  <a:pt x="111" y="339"/>
                </a:lnTo>
                <a:lnTo>
                  <a:pt x="111" y="339"/>
                </a:lnTo>
                <a:close/>
                <a:moveTo>
                  <a:pt x="215" y="179"/>
                </a:moveTo>
                <a:lnTo>
                  <a:pt x="215" y="179"/>
                </a:lnTo>
                <a:lnTo>
                  <a:pt x="216" y="177"/>
                </a:lnTo>
                <a:lnTo>
                  <a:pt x="216" y="177"/>
                </a:lnTo>
                <a:lnTo>
                  <a:pt x="216" y="177"/>
                </a:lnTo>
                <a:lnTo>
                  <a:pt x="215" y="179"/>
                </a:lnTo>
                <a:lnTo>
                  <a:pt x="215" y="179"/>
                </a:lnTo>
                <a:close/>
                <a:moveTo>
                  <a:pt x="225" y="142"/>
                </a:moveTo>
                <a:lnTo>
                  <a:pt x="225" y="142"/>
                </a:lnTo>
                <a:lnTo>
                  <a:pt x="223" y="143"/>
                </a:lnTo>
                <a:lnTo>
                  <a:pt x="223" y="143"/>
                </a:lnTo>
                <a:lnTo>
                  <a:pt x="223" y="143"/>
                </a:lnTo>
                <a:lnTo>
                  <a:pt x="223" y="143"/>
                </a:lnTo>
                <a:lnTo>
                  <a:pt x="225" y="143"/>
                </a:lnTo>
                <a:lnTo>
                  <a:pt x="225" y="142"/>
                </a:lnTo>
                <a:lnTo>
                  <a:pt x="225" y="142"/>
                </a:lnTo>
                <a:close/>
                <a:moveTo>
                  <a:pt x="66" y="345"/>
                </a:moveTo>
                <a:lnTo>
                  <a:pt x="66" y="345"/>
                </a:lnTo>
                <a:lnTo>
                  <a:pt x="66" y="345"/>
                </a:lnTo>
                <a:lnTo>
                  <a:pt x="66" y="345"/>
                </a:lnTo>
                <a:lnTo>
                  <a:pt x="68" y="345"/>
                </a:lnTo>
                <a:lnTo>
                  <a:pt x="68" y="345"/>
                </a:lnTo>
                <a:lnTo>
                  <a:pt x="68" y="345"/>
                </a:lnTo>
                <a:lnTo>
                  <a:pt x="68" y="345"/>
                </a:lnTo>
                <a:lnTo>
                  <a:pt x="66" y="345"/>
                </a:lnTo>
                <a:lnTo>
                  <a:pt x="66" y="345"/>
                </a:lnTo>
                <a:close/>
                <a:moveTo>
                  <a:pt x="117" y="108"/>
                </a:moveTo>
                <a:lnTo>
                  <a:pt x="117" y="108"/>
                </a:lnTo>
                <a:lnTo>
                  <a:pt x="115" y="108"/>
                </a:lnTo>
                <a:lnTo>
                  <a:pt x="115" y="109"/>
                </a:lnTo>
                <a:lnTo>
                  <a:pt x="115" y="109"/>
                </a:lnTo>
                <a:lnTo>
                  <a:pt x="117" y="108"/>
                </a:lnTo>
                <a:lnTo>
                  <a:pt x="117" y="108"/>
                </a:lnTo>
                <a:close/>
                <a:moveTo>
                  <a:pt x="98" y="348"/>
                </a:moveTo>
                <a:lnTo>
                  <a:pt x="98" y="348"/>
                </a:lnTo>
                <a:lnTo>
                  <a:pt x="100" y="346"/>
                </a:lnTo>
                <a:lnTo>
                  <a:pt x="98" y="345"/>
                </a:lnTo>
                <a:lnTo>
                  <a:pt x="98" y="345"/>
                </a:lnTo>
                <a:lnTo>
                  <a:pt x="98" y="348"/>
                </a:lnTo>
                <a:lnTo>
                  <a:pt x="98" y="348"/>
                </a:lnTo>
                <a:close/>
                <a:moveTo>
                  <a:pt x="66" y="370"/>
                </a:moveTo>
                <a:lnTo>
                  <a:pt x="66" y="370"/>
                </a:lnTo>
                <a:lnTo>
                  <a:pt x="64" y="372"/>
                </a:lnTo>
                <a:lnTo>
                  <a:pt x="64" y="372"/>
                </a:lnTo>
                <a:lnTo>
                  <a:pt x="66" y="372"/>
                </a:lnTo>
                <a:lnTo>
                  <a:pt x="66" y="370"/>
                </a:lnTo>
                <a:lnTo>
                  <a:pt x="66" y="370"/>
                </a:lnTo>
                <a:close/>
                <a:moveTo>
                  <a:pt x="125" y="319"/>
                </a:moveTo>
                <a:lnTo>
                  <a:pt x="125" y="319"/>
                </a:lnTo>
                <a:lnTo>
                  <a:pt x="127" y="319"/>
                </a:lnTo>
                <a:lnTo>
                  <a:pt x="127" y="318"/>
                </a:lnTo>
                <a:lnTo>
                  <a:pt x="127" y="318"/>
                </a:lnTo>
                <a:lnTo>
                  <a:pt x="125" y="319"/>
                </a:lnTo>
                <a:lnTo>
                  <a:pt x="125" y="319"/>
                </a:lnTo>
                <a:close/>
                <a:moveTo>
                  <a:pt x="93" y="174"/>
                </a:moveTo>
                <a:lnTo>
                  <a:pt x="93" y="174"/>
                </a:lnTo>
                <a:lnTo>
                  <a:pt x="94" y="174"/>
                </a:lnTo>
                <a:lnTo>
                  <a:pt x="93" y="173"/>
                </a:lnTo>
                <a:lnTo>
                  <a:pt x="93" y="173"/>
                </a:lnTo>
                <a:lnTo>
                  <a:pt x="93" y="173"/>
                </a:lnTo>
                <a:lnTo>
                  <a:pt x="93" y="174"/>
                </a:lnTo>
                <a:lnTo>
                  <a:pt x="93" y="174"/>
                </a:lnTo>
                <a:close/>
                <a:moveTo>
                  <a:pt x="104" y="348"/>
                </a:moveTo>
                <a:lnTo>
                  <a:pt x="104" y="348"/>
                </a:lnTo>
                <a:lnTo>
                  <a:pt x="103" y="346"/>
                </a:lnTo>
                <a:lnTo>
                  <a:pt x="103" y="346"/>
                </a:lnTo>
                <a:lnTo>
                  <a:pt x="103" y="346"/>
                </a:lnTo>
                <a:lnTo>
                  <a:pt x="104" y="348"/>
                </a:lnTo>
                <a:lnTo>
                  <a:pt x="104" y="348"/>
                </a:lnTo>
                <a:close/>
                <a:moveTo>
                  <a:pt x="104" y="338"/>
                </a:moveTo>
                <a:lnTo>
                  <a:pt x="104" y="338"/>
                </a:lnTo>
                <a:lnTo>
                  <a:pt x="104" y="341"/>
                </a:lnTo>
                <a:lnTo>
                  <a:pt x="104" y="341"/>
                </a:lnTo>
                <a:lnTo>
                  <a:pt x="104" y="339"/>
                </a:lnTo>
                <a:lnTo>
                  <a:pt x="104" y="338"/>
                </a:lnTo>
                <a:lnTo>
                  <a:pt x="104" y="338"/>
                </a:lnTo>
                <a:close/>
                <a:moveTo>
                  <a:pt x="235" y="153"/>
                </a:moveTo>
                <a:lnTo>
                  <a:pt x="235" y="153"/>
                </a:lnTo>
                <a:lnTo>
                  <a:pt x="235" y="152"/>
                </a:lnTo>
                <a:lnTo>
                  <a:pt x="235" y="152"/>
                </a:lnTo>
                <a:lnTo>
                  <a:pt x="235" y="156"/>
                </a:lnTo>
                <a:lnTo>
                  <a:pt x="235" y="156"/>
                </a:lnTo>
                <a:lnTo>
                  <a:pt x="235" y="156"/>
                </a:lnTo>
                <a:lnTo>
                  <a:pt x="235" y="156"/>
                </a:lnTo>
                <a:lnTo>
                  <a:pt x="235" y="153"/>
                </a:lnTo>
                <a:lnTo>
                  <a:pt x="235" y="153"/>
                </a:lnTo>
                <a:close/>
                <a:moveTo>
                  <a:pt x="5" y="157"/>
                </a:moveTo>
                <a:lnTo>
                  <a:pt x="5" y="157"/>
                </a:lnTo>
                <a:lnTo>
                  <a:pt x="5" y="157"/>
                </a:lnTo>
                <a:lnTo>
                  <a:pt x="5" y="157"/>
                </a:lnTo>
                <a:lnTo>
                  <a:pt x="6" y="157"/>
                </a:lnTo>
                <a:lnTo>
                  <a:pt x="6" y="157"/>
                </a:lnTo>
                <a:lnTo>
                  <a:pt x="6" y="156"/>
                </a:lnTo>
                <a:lnTo>
                  <a:pt x="6" y="156"/>
                </a:lnTo>
                <a:lnTo>
                  <a:pt x="5" y="157"/>
                </a:lnTo>
                <a:lnTo>
                  <a:pt x="5" y="157"/>
                </a:lnTo>
                <a:close/>
                <a:moveTo>
                  <a:pt x="59" y="369"/>
                </a:moveTo>
                <a:lnTo>
                  <a:pt x="59" y="369"/>
                </a:lnTo>
                <a:lnTo>
                  <a:pt x="57" y="370"/>
                </a:lnTo>
                <a:lnTo>
                  <a:pt x="59" y="372"/>
                </a:lnTo>
                <a:lnTo>
                  <a:pt x="59" y="372"/>
                </a:lnTo>
                <a:lnTo>
                  <a:pt x="59" y="369"/>
                </a:lnTo>
                <a:lnTo>
                  <a:pt x="59" y="369"/>
                </a:lnTo>
                <a:close/>
                <a:moveTo>
                  <a:pt x="259" y="99"/>
                </a:moveTo>
                <a:lnTo>
                  <a:pt x="259" y="99"/>
                </a:lnTo>
                <a:lnTo>
                  <a:pt x="257" y="99"/>
                </a:lnTo>
                <a:lnTo>
                  <a:pt x="259" y="100"/>
                </a:lnTo>
                <a:lnTo>
                  <a:pt x="259" y="100"/>
                </a:lnTo>
                <a:lnTo>
                  <a:pt x="259" y="100"/>
                </a:lnTo>
                <a:lnTo>
                  <a:pt x="259" y="100"/>
                </a:lnTo>
                <a:lnTo>
                  <a:pt x="259" y="99"/>
                </a:lnTo>
                <a:lnTo>
                  <a:pt x="259" y="99"/>
                </a:lnTo>
                <a:close/>
                <a:moveTo>
                  <a:pt x="161" y="206"/>
                </a:moveTo>
                <a:lnTo>
                  <a:pt x="161" y="206"/>
                </a:lnTo>
                <a:lnTo>
                  <a:pt x="161" y="207"/>
                </a:lnTo>
                <a:lnTo>
                  <a:pt x="161" y="207"/>
                </a:lnTo>
                <a:lnTo>
                  <a:pt x="161" y="207"/>
                </a:lnTo>
                <a:lnTo>
                  <a:pt x="161" y="207"/>
                </a:lnTo>
                <a:lnTo>
                  <a:pt x="162" y="206"/>
                </a:lnTo>
                <a:lnTo>
                  <a:pt x="162" y="206"/>
                </a:lnTo>
                <a:lnTo>
                  <a:pt x="161" y="206"/>
                </a:lnTo>
                <a:lnTo>
                  <a:pt x="161" y="206"/>
                </a:lnTo>
                <a:close/>
                <a:moveTo>
                  <a:pt x="98" y="355"/>
                </a:moveTo>
                <a:lnTo>
                  <a:pt x="98" y="355"/>
                </a:lnTo>
                <a:lnTo>
                  <a:pt x="97" y="356"/>
                </a:lnTo>
                <a:lnTo>
                  <a:pt x="98" y="356"/>
                </a:lnTo>
                <a:lnTo>
                  <a:pt x="98" y="356"/>
                </a:lnTo>
                <a:lnTo>
                  <a:pt x="98" y="355"/>
                </a:lnTo>
                <a:lnTo>
                  <a:pt x="98" y="355"/>
                </a:lnTo>
                <a:close/>
                <a:moveTo>
                  <a:pt x="159" y="71"/>
                </a:moveTo>
                <a:lnTo>
                  <a:pt x="159" y="71"/>
                </a:lnTo>
                <a:lnTo>
                  <a:pt x="159" y="71"/>
                </a:lnTo>
                <a:lnTo>
                  <a:pt x="159" y="71"/>
                </a:lnTo>
                <a:lnTo>
                  <a:pt x="162" y="69"/>
                </a:lnTo>
                <a:lnTo>
                  <a:pt x="162" y="69"/>
                </a:lnTo>
                <a:lnTo>
                  <a:pt x="162" y="69"/>
                </a:lnTo>
                <a:lnTo>
                  <a:pt x="162" y="69"/>
                </a:lnTo>
                <a:lnTo>
                  <a:pt x="159" y="71"/>
                </a:lnTo>
                <a:lnTo>
                  <a:pt x="159" y="71"/>
                </a:lnTo>
                <a:close/>
                <a:moveTo>
                  <a:pt x="49" y="318"/>
                </a:moveTo>
                <a:lnTo>
                  <a:pt x="49" y="318"/>
                </a:lnTo>
                <a:lnTo>
                  <a:pt x="49" y="318"/>
                </a:lnTo>
                <a:lnTo>
                  <a:pt x="49" y="318"/>
                </a:lnTo>
                <a:lnTo>
                  <a:pt x="49" y="315"/>
                </a:lnTo>
                <a:lnTo>
                  <a:pt x="49" y="315"/>
                </a:lnTo>
                <a:lnTo>
                  <a:pt x="49" y="315"/>
                </a:lnTo>
                <a:lnTo>
                  <a:pt x="49" y="315"/>
                </a:lnTo>
                <a:lnTo>
                  <a:pt x="49" y="318"/>
                </a:lnTo>
                <a:lnTo>
                  <a:pt x="49" y="318"/>
                </a:lnTo>
                <a:close/>
                <a:moveTo>
                  <a:pt x="125" y="282"/>
                </a:moveTo>
                <a:lnTo>
                  <a:pt x="125" y="282"/>
                </a:lnTo>
                <a:lnTo>
                  <a:pt x="124" y="281"/>
                </a:lnTo>
                <a:lnTo>
                  <a:pt x="124" y="281"/>
                </a:lnTo>
                <a:lnTo>
                  <a:pt x="124" y="281"/>
                </a:lnTo>
                <a:lnTo>
                  <a:pt x="124" y="281"/>
                </a:lnTo>
                <a:lnTo>
                  <a:pt x="124" y="282"/>
                </a:lnTo>
                <a:lnTo>
                  <a:pt x="124" y="282"/>
                </a:lnTo>
                <a:lnTo>
                  <a:pt x="125" y="282"/>
                </a:lnTo>
                <a:lnTo>
                  <a:pt x="125" y="282"/>
                </a:lnTo>
                <a:close/>
                <a:moveTo>
                  <a:pt x="215" y="217"/>
                </a:moveTo>
                <a:lnTo>
                  <a:pt x="215" y="217"/>
                </a:lnTo>
                <a:lnTo>
                  <a:pt x="215" y="216"/>
                </a:lnTo>
                <a:lnTo>
                  <a:pt x="215" y="216"/>
                </a:lnTo>
                <a:lnTo>
                  <a:pt x="215" y="217"/>
                </a:lnTo>
                <a:lnTo>
                  <a:pt x="215" y="217"/>
                </a:lnTo>
                <a:lnTo>
                  <a:pt x="215" y="217"/>
                </a:lnTo>
                <a:lnTo>
                  <a:pt x="215" y="217"/>
                </a:lnTo>
                <a:close/>
                <a:moveTo>
                  <a:pt x="255" y="187"/>
                </a:moveTo>
                <a:lnTo>
                  <a:pt x="255" y="187"/>
                </a:lnTo>
                <a:lnTo>
                  <a:pt x="256" y="187"/>
                </a:lnTo>
                <a:lnTo>
                  <a:pt x="256" y="187"/>
                </a:lnTo>
                <a:lnTo>
                  <a:pt x="256" y="187"/>
                </a:lnTo>
                <a:lnTo>
                  <a:pt x="255" y="187"/>
                </a:lnTo>
                <a:lnTo>
                  <a:pt x="255" y="187"/>
                </a:lnTo>
                <a:close/>
                <a:moveTo>
                  <a:pt x="113" y="184"/>
                </a:moveTo>
                <a:lnTo>
                  <a:pt x="113" y="184"/>
                </a:lnTo>
                <a:lnTo>
                  <a:pt x="114" y="186"/>
                </a:lnTo>
                <a:lnTo>
                  <a:pt x="114" y="184"/>
                </a:lnTo>
                <a:lnTo>
                  <a:pt x="114" y="184"/>
                </a:lnTo>
                <a:lnTo>
                  <a:pt x="113" y="184"/>
                </a:lnTo>
                <a:lnTo>
                  <a:pt x="113" y="184"/>
                </a:lnTo>
                <a:close/>
                <a:moveTo>
                  <a:pt x="97" y="353"/>
                </a:moveTo>
                <a:lnTo>
                  <a:pt x="97" y="353"/>
                </a:lnTo>
                <a:lnTo>
                  <a:pt x="97" y="353"/>
                </a:lnTo>
                <a:lnTo>
                  <a:pt x="97" y="353"/>
                </a:lnTo>
                <a:lnTo>
                  <a:pt x="95" y="353"/>
                </a:lnTo>
                <a:lnTo>
                  <a:pt x="95" y="353"/>
                </a:lnTo>
                <a:lnTo>
                  <a:pt x="97" y="353"/>
                </a:lnTo>
                <a:lnTo>
                  <a:pt x="97" y="353"/>
                </a:lnTo>
                <a:lnTo>
                  <a:pt x="97" y="353"/>
                </a:lnTo>
                <a:lnTo>
                  <a:pt x="97" y="353"/>
                </a:lnTo>
                <a:close/>
                <a:moveTo>
                  <a:pt x="47" y="294"/>
                </a:moveTo>
                <a:lnTo>
                  <a:pt x="47" y="294"/>
                </a:lnTo>
                <a:lnTo>
                  <a:pt x="46" y="294"/>
                </a:lnTo>
                <a:lnTo>
                  <a:pt x="46" y="294"/>
                </a:lnTo>
                <a:lnTo>
                  <a:pt x="46" y="294"/>
                </a:lnTo>
                <a:lnTo>
                  <a:pt x="46" y="294"/>
                </a:lnTo>
                <a:lnTo>
                  <a:pt x="47" y="295"/>
                </a:lnTo>
                <a:lnTo>
                  <a:pt x="47" y="295"/>
                </a:lnTo>
                <a:lnTo>
                  <a:pt x="47" y="294"/>
                </a:lnTo>
                <a:lnTo>
                  <a:pt x="47" y="294"/>
                </a:lnTo>
                <a:close/>
                <a:moveTo>
                  <a:pt x="40" y="365"/>
                </a:moveTo>
                <a:lnTo>
                  <a:pt x="40" y="365"/>
                </a:lnTo>
                <a:lnTo>
                  <a:pt x="40" y="365"/>
                </a:lnTo>
                <a:lnTo>
                  <a:pt x="40" y="366"/>
                </a:lnTo>
                <a:lnTo>
                  <a:pt x="40" y="366"/>
                </a:lnTo>
                <a:lnTo>
                  <a:pt x="40" y="365"/>
                </a:lnTo>
                <a:lnTo>
                  <a:pt x="40" y="365"/>
                </a:lnTo>
                <a:close/>
                <a:moveTo>
                  <a:pt x="59" y="154"/>
                </a:moveTo>
                <a:lnTo>
                  <a:pt x="59" y="154"/>
                </a:lnTo>
                <a:lnTo>
                  <a:pt x="59" y="156"/>
                </a:lnTo>
                <a:lnTo>
                  <a:pt x="60" y="154"/>
                </a:lnTo>
                <a:lnTo>
                  <a:pt x="60" y="154"/>
                </a:lnTo>
                <a:lnTo>
                  <a:pt x="59" y="154"/>
                </a:lnTo>
                <a:lnTo>
                  <a:pt x="59" y="154"/>
                </a:lnTo>
                <a:close/>
                <a:moveTo>
                  <a:pt x="191" y="198"/>
                </a:moveTo>
                <a:lnTo>
                  <a:pt x="191" y="198"/>
                </a:lnTo>
                <a:lnTo>
                  <a:pt x="191" y="197"/>
                </a:lnTo>
                <a:lnTo>
                  <a:pt x="191" y="197"/>
                </a:lnTo>
                <a:lnTo>
                  <a:pt x="189" y="197"/>
                </a:lnTo>
                <a:lnTo>
                  <a:pt x="191" y="198"/>
                </a:lnTo>
                <a:lnTo>
                  <a:pt x="191" y="198"/>
                </a:lnTo>
                <a:close/>
                <a:moveTo>
                  <a:pt x="134" y="301"/>
                </a:moveTo>
                <a:lnTo>
                  <a:pt x="134" y="301"/>
                </a:lnTo>
                <a:lnTo>
                  <a:pt x="134" y="301"/>
                </a:lnTo>
                <a:lnTo>
                  <a:pt x="134" y="299"/>
                </a:lnTo>
                <a:lnTo>
                  <a:pt x="134" y="299"/>
                </a:lnTo>
                <a:lnTo>
                  <a:pt x="134" y="301"/>
                </a:lnTo>
                <a:lnTo>
                  <a:pt x="134" y="301"/>
                </a:lnTo>
                <a:close/>
                <a:moveTo>
                  <a:pt x="122" y="284"/>
                </a:moveTo>
                <a:lnTo>
                  <a:pt x="122" y="284"/>
                </a:lnTo>
                <a:lnTo>
                  <a:pt x="122" y="285"/>
                </a:lnTo>
                <a:lnTo>
                  <a:pt x="122" y="285"/>
                </a:lnTo>
                <a:lnTo>
                  <a:pt x="124" y="284"/>
                </a:lnTo>
                <a:lnTo>
                  <a:pt x="122" y="284"/>
                </a:lnTo>
                <a:lnTo>
                  <a:pt x="122" y="284"/>
                </a:lnTo>
                <a:close/>
                <a:moveTo>
                  <a:pt x="257" y="95"/>
                </a:moveTo>
                <a:lnTo>
                  <a:pt x="257" y="95"/>
                </a:lnTo>
                <a:lnTo>
                  <a:pt x="256" y="95"/>
                </a:lnTo>
                <a:lnTo>
                  <a:pt x="256" y="95"/>
                </a:lnTo>
                <a:lnTo>
                  <a:pt x="257" y="96"/>
                </a:lnTo>
                <a:lnTo>
                  <a:pt x="257" y="96"/>
                </a:lnTo>
                <a:lnTo>
                  <a:pt x="257" y="96"/>
                </a:lnTo>
                <a:lnTo>
                  <a:pt x="257" y="95"/>
                </a:lnTo>
                <a:lnTo>
                  <a:pt x="257" y="95"/>
                </a:lnTo>
                <a:close/>
                <a:moveTo>
                  <a:pt x="142" y="299"/>
                </a:moveTo>
                <a:lnTo>
                  <a:pt x="142" y="299"/>
                </a:lnTo>
                <a:lnTo>
                  <a:pt x="142" y="299"/>
                </a:lnTo>
                <a:lnTo>
                  <a:pt x="142" y="299"/>
                </a:lnTo>
                <a:lnTo>
                  <a:pt x="144" y="298"/>
                </a:lnTo>
                <a:lnTo>
                  <a:pt x="144" y="298"/>
                </a:lnTo>
                <a:lnTo>
                  <a:pt x="144" y="298"/>
                </a:lnTo>
                <a:lnTo>
                  <a:pt x="144" y="298"/>
                </a:lnTo>
                <a:lnTo>
                  <a:pt x="142" y="299"/>
                </a:lnTo>
                <a:lnTo>
                  <a:pt x="142" y="299"/>
                </a:lnTo>
                <a:close/>
                <a:moveTo>
                  <a:pt x="239" y="122"/>
                </a:moveTo>
                <a:lnTo>
                  <a:pt x="239" y="122"/>
                </a:lnTo>
                <a:lnTo>
                  <a:pt x="239" y="125"/>
                </a:lnTo>
                <a:lnTo>
                  <a:pt x="239" y="125"/>
                </a:lnTo>
                <a:lnTo>
                  <a:pt x="239" y="122"/>
                </a:lnTo>
                <a:lnTo>
                  <a:pt x="239" y="122"/>
                </a:lnTo>
                <a:close/>
                <a:moveTo>
                  <a:pt x="206" y="115"/>
                </a:moveTo>
                <a:lnTo>
                  <a:pt x="206" y="115"/>
                </a:lnTo>
                <a:lnTo>
                  <a:pt x="208" y="116"/>
                </a:lnTo>
                <a:lnTo>
                  <a:pt x="208" y="116"/>
                </a:lnTo>
                <a:lnTo>
                  <a:pt x="208" y="115"/>
                </a:lnTo>
                <a:lnTo>
                  <a:pt x="206" y="115"/>
                </a:lnTo>
                <a:lnTo>
                  <a:pt x="206" y="115"/>
                </a:lnTo>
                <a:close/>
                <a:moveTo>
                  <a:pt x="252" y="75"/>
                </a:moveTo>
                <a:lnTo>
                  <a:pt x="252" y="75"/>
                </a:lnTo>
                <a:lnTo>
                  <a:pt x="250" y="75"/>
                </a:lnTo>
                <a:lnTo>
                  <a:pt x="250" y="75"/>
                </a:lnTo>
                <a:lnTo>
                  <a:pt x="252" y="75"/>
                </a:lnTo>
                <a:lnTo>
                  <a:pt x="252" y="75"/>
                </a:lnTo>
                <a:lnTo>
                  <a:pt x="252" y="75"/>
                </a:lnTo>
                <a:close/>
                <a:moveTo>
                  <a:pt x="94" y="355"/>
                </a:moveTo>
                <a:lnTo>
                  <a:pt x="94" y="355"/>
                </a:lnTo>
                <a:lnTo>
                  <a:pt x="94" y="356"/>
                </a:lnTo>
                <a:lnTo>
                  <a:pt x="94" y="356"/>
                </a:lnTo>
                <a:lnTo>
                  <a:pt x="94" y="355"/>
                </a:lnTo>
                <a:lnTo>
                  <a:pt x="94" y="355"/>
                </a:lnTo>
                <a:lnTo>
                  <a:pt x="94" y="355"/>
                </a:lnTo>
                <a:close/>
                <a:moveTo>
                  <a:pt x="162" y="240"/>
                </a:moveTo>
                <a:lnTo>
                  <a:pt x="162" y="240"/>
                </a:lnTo>
                <a:lnTo>
                  <a:pt x="162" y="240"/>
                </a:lnTo>
                <a:lnTo>
                  <a:pt x="162" y="240"/>
                </a:lnTo>
                <a:lnTo>
                  <a:pt x="164" y="238"/>
                </a:lnTo>
                <a:lnTo>
                  <a:pt x="164" y="238"/>
                </a:lnTo>
                <a:lnTo>
                  <a:pt x="164" y="237"/>
                </a:lnTo>
                <a:lnTo>
                  <a:pt x="164" y="237"/>
                </a:lnTo>
                <a:lnTo>
                  <a:pt x="162" y="240"/>
                </a:lnTo>
                <a:lnTo>
                  <a:pt x="162" y="240"/>
                </a:lnTo>
                <a:close/>
                <a:moveTo>
                  <a:pt x="230" y="179"/>
                </a:moveTo>
                <a:lnTo>
                  <a:pt x="230" y="179"/>
                </a:lnTo>
                <a:lnTo>
                  <a:pt x="230" y="180"/>
                </a:lnTo>
                <a:lnTo>
                  <a:pt x="230" y="180"/>
                </a:lnTo>
                <a:lnTo>
                  <a:pt x="232" y="179"/>
                </a:lnTo>
                <a:lnTo>
                  <a:pt x="230" y="179"/>
                </a:lnTo>
                <a:lnTo>
                  <a:pt x="230" y="179"/>
                </a:lnTo>
                <a:close/>
                <a:moveTo>
                  <a:pt x="27" y="144"/>
                </a:moveTo>
                <a:lnTo>
                  <a:pt x="27" y="144"/>
                </a:lnTo>
                <a:lnTo>
                  <a:pt x="29" y="144"/>
                </a:lnTo>
                <a:lnTo>
                  <a:pt x="29" y="144"/>
                </a:lnTo>
                <a:lnTo>
                  <a:pt x="27" y="144"/>
                </a:lnTo>
                <a:lnTo>
                  <a:pt x="27" y="144"/>
                </a:lnTo>
                <a:lnTo>
                  <a:pt x="27" y="144"/>
                </a:lnTo>
                <a:close/>
                <a:moveTo>
                  <a:pt x="238" y="58"/>
                </a:moveTo>
                <a:lnTo>
                  <a:pt x="238" y="58"/>
                </a:lnTo>
                <a:lnTo>
                  <a:pt x="236" y="59"/>
                </a:lnTo>
                <a:lnTo>
                  <a:pt x="236" y="59"/>
                </a:lnTo>
                <a:lnTo>
                  <a:pt x="238" y="59"/>
                </a:lnTo>
                <a:lnTo>
                  <a:pt x="238" y="59"/>
                </a:lnTo>
                <a:lnTo>
                  <a:pt x="238" y="58"/>
                </a:lnTo>
                <a:lnTo>
                  <a:pt x="238" y="58"/>
                </a:lnTo>
                <a:close/>
                <a:moveTo>
                  <a:pt x="260" y="106"/>
                </a:moveTo>
                <a:lnTo>
                  <a:pt x="260" y="106"/>
                </a:lnTo>
                <a:lnTo>
                  <a:pt x="260" y="106"/>
                </a:lnTo>
                <a:lnTo>
                  <a:pt x="260" y="105"/>
                </a:lnTo>
                <a:lnTo>
                  <a:pt x="260" y="105"/>
                </a:lnTo>
                <a:lnTo>
                  <a:pt x="260" y="106"/>
                </a:lnTo>
                <a:lnTo>
                  <a:pt x="260" y="106"/>
                </a:lnTo>
                <a:close/>
                <a:moveTo>
                  <a:pt x="259" y="194"/>
                </a:moveTo>
                <a:lnTo>
                  <a:pt x="259" y="194"/>
                </a:lnTo>
                <a:lnTo>
                  <a:pt x="260" y="194"/>
                </a:lnTo>
                <a:lnTo>
                  <a:pt x="260" y="193"/>
                </a:lnTo>
                <a:lnTo>
                  <a:pt x="260" y="193"/>
                </a:lnTo>
                <a:lnTo>
                  <a:pt x="259" y="194"/>
                </a:lnTo>
                <a:lnTo>
                  <a:pt x="259" y="194"/>
                </a:lnTo>
                <a:close/>
                <a:moveTo>
                  <a:pt x="267" y="129"/>
                </a:moveTo>
                <a:lnTo>
                  <a:pt x="267" y="129"/>
                </a:lnTo>
                <a:lnTo>
                  <a:pt x="266" y="130"/>
                </a:lnTo>
                <a:lnTo>
                  <a:pt x="266" y="130"/>
                </a:lnTo>
                <a:lnTo>
                  <a:pt x="267" y="129"/>
                </a:lnTo>
                <a:lnTo>
                  <a:pt x="267" y="129"/>
                </a:lnTo>
                <a:lnTo>
                  <a:pt x="267" y="129"/>
                </a:lnTo>
                <a:close/>
                <a:moveTo>
                  <a:pt x="94" y="164"/>
                </a:moveTo>
                <a:lnTo>
                  <a:pt x="94" y="164"/>
                </a:lnTo>
                <a:lnTo>
                  <a:pt x="94" y="164"/>
                </a:lnTo>
                <a:lnTo>
                  <a:pt x="94" y="164"/>
                </a:lnTo>
                <a:lnTo>
                  <a:pt x="94" y="163"/>
                </a:lnTo>
                <a:lnTo>
                  <a:pt x="94" y="163"/>
                </a:lnTo>
                <a:lnTo>
                  <a:pt x="94" y="163"/>
                </a:lnTo>
                <a:lnTo>
                  <a:pt x="94" y="163"/>
                </a:lnTo>
                <a:lnTo>
                  <a:pt x="94" y="164"/>
                </a:lnTo>
                <a:lnTo>
                  <a:pt x="94" y="164"/>
                </a:lnTo>
                <a:close/>
                <a:moveTo>
                  <a:pt x="211" y="214"/>
                </a:moveTo>
                <a:lnTo>
                  <a:pt x="211" y="214"/>
                </a:lnTo>
                <a:lnTo>
                  <a:pt x="211" y="214"/>
                </a:lnTo>
                <a:lnTo>
                  <a:pt x="211" y="214"/>
                </a:lnTo>
                <a:lnTo>
                  <a:pt x="211" y="214"/>
                </a:lnTo>
                <a:lnTo>
                  <a:pt x="211" y="214"/>
                </a:lnTo>
                <a:close/>
                <a:moveTo>
                  <a:pt x="131" y="177"/>
                </a:moveTo>
                <a:lnTo>
                  <a:pt x="131" y="177"/>
                </a:lnTo>
                <a:lnTo>
                  <a:pt x="131" y="177"/>
                </a:lnTo>
                <a:lnTo>
                  <a:pt x="131" y="177"/>
                </a:lnTo>
                <a:lnTo>
                  <a:pt x="132" y="176"/>
                </a:lnTo>
                <a:lnTo>
                  <a:pt x="132" y="176"/>
                </a:lnTo>
                <a:lnTo>
                  <a:pt x="131" y="177"/>
                </a:lnTo>
                <a:lnTo>
                  <a:pt x="131" y="177"/>
                </a:lnTo>
                <a:close/>
                <a:moveTo>
                  <a:pt x="165" y="66"/>
                </a:moveTo>
                <a:lnTo>
                  <a:pt x="165" y="66"/>
                </a:lnTo>
                <a:lnTo>
                  <a:pt x="165" y="66"/>
                </a:lnTo>
                <a:lnTo>
                  <a:pt x="165" y="66"/>
                </a:lnTo>
                <a:lnTo>
                  <a:pt x="164" y="68"/>
                </a:lnTo>
                <a:lnTo>
                  <a:pt x="164" y="68"/>
                </a:lnTo>
                <a:lnTo>
                  <a:pt x="164" y="68"/>
                </a:lnTo>
                <a:lnTo>
                  <a:pt x="164" y="68"/>
                </a:lnTo>
                <a:lnTo>
                  <a:pt x="165" y="66"/>
                </a:lnTo>
                <a:lnTo>
                  <a:pt x="165" y="66"/>
                </a:lnTo>
                <a:close/>
                <a:moveTo>
                  <a:pt x="216" y="227"/>
                </a:moveTo>
                <a:lnTo>
                  <a:pt x="216" y="227"/>
                </a:lnTo>
                <a:lnTo>
                  <a:pt x="216" y="227"/>
                </a:lnTo>
                <a:lnTo>
                  <a:pt x="216" y="227"/>
                </a:lnTo>
                <a:lnTo>
                  <a:pt x="216" y="224"/>
                </a:lnTo>
                <a:lnTo>
                  <a:pt x="216" y="224"/>
                </a:lnTo>
                <a:lnTo>
                  <a:pt x="216" y="224"/>
                </a:lnTo>
                <a:lnTo>
                  <a:pt x="216" y="224"/>
                </a:lnTo>
                <a:lnTo>
                  <a:pt x="216" y="227"/>
                </a:lnTo>
                <a:lnTo>
                  <a:pt x="216" y="227"/>
                </a:lnTo>
                <a:close/>
                <a:moveTo>
                  <a:pt x="262" y="82"/>
                </a:moveTo>
                <a:lnTo>
                  <a:pt x="262" y="82"/>
                </a:lnTo>
                <a:lnTo>
                  <a:pt x="262" y="82"/>
                </a:lnTo>
                <a:lnTo>
                  <a:pt x="262" y="82"/>
                </a:lnTo>
                <a:lnTo>
                  <a:pt x="263" y="83"/>
                </a:lnTo>
                <a:lnTo>
                  <a:pt x="263" y="83"/>
                </a:lnTo>
                <a:lnTo>
                  <a:pt x="262" y="82"/>
                </a:lnTo>
                <a:lnTo>
                  <a:pt x="262" y="82"/>
                </a:lnTo>
                <a:close/>
                <a:moveTo>
                  <a:pt x="114" y="326"/>
                </a:moveTo>
                <a:lnTo>
                  <a:pt x="114" y="326"/>
                </a:lnTo>
                <a:lnTo>
                  <a:pt x="115" y="326"/>
                </a:lnTo>
                <a:lnTo>
                  <a:pt x="115" y="326"/>
                </a:lnTo>
                <a:lnTo>
                  <a:pt x="114" y="325"/>
                </a:lnTo>
                <a:lnTo>
                  <a:pt x="114" y="325"/>
                </a:lnTo>
                <a:lnTo>
                  <a:pt x="114" y="325"/>
                </a:lnTo>
                <a:lnTo>
                  <a:pt x="114" y="325"/>
                </a:lnTo>
                <a:lnTo>
                  <a:pt x="114" y="326"/>
                </a:lnTo>
                <a:lnTo>
                  <a:pt x="114" y="326"/>
                </a:lnTo>
                <a:close/>
                <a:moveTo>
                  <a:pt x="54" y="152"/>
                </a:moveTo>
                <a:lnTo>
                  <a:pt x="54" y="152"/>
                </a:lnTo>
                <a:lnTo>
                  <a:pt x="53" y="153"/>
                </a:lnTo>
                <a:lnTo>
                  <a:pt x="53" y="153"/>
                </a:lnTo>
                <a:lnTo>
                  <a:pt x="54" y="152"/>
                </a:lnTo>
                <a:lnTo>
                  <a:pt x="54" y="152"/>
                </a:lnTo>
                <a:close/>
                <a:moveTo>
                  <a:pt x="108" y="349"/>
                </a:moveTo>
                <a:lnTo>
                  <a:pt x="108" y="349"/>
                </a:lnTo>
                <a:lnTo>
                  <a:pt x="108" y="349"/>
                </a:lnTo>
                <a:lnTo>
                  <a:pt x="108" y="349"/>
                </a:lnTo>
                <a:lnTo>
                  <a:pt x="107" y="351"/>
                </a:lnTo>
                <a:lnTo>
                  <a:pt x="107" y="351"/>
                </a:lnTo>
                <a:lnTo>
                  <a:pt x="107" y="351"/>
                </a:lnTo>
                <a:lnTo>
                  <a:pt x="107" y="351"/>
                </a:lnTo>
                <a:lnTo>
                  <a:pt x="108" y="349"/>
                </a:lnTo>
                <a:lnTo>
                  <a:pt x="108" y="349"/>
                </a:lnTo>
                <a:close/>
                <a:moveTo>
                  <a:pt x="222" y="221"/>
                </a:moveTo>
                <a:lnTo>
                  <a:pt x="222" y="221"/>
                </a:lnTo>
                <a:lnTo>
                  <a:pt x="222" y="221"/>
                </a:lnTo>
                <a:lnTo>
                  <a:pt x="222" y="223"/>
                </a:lnTo>
                <a:lnTo>
                  <a:pt x="222" y="223"/>
                </a:lnTo>
                <a:lnTo>
                  <a:pt x="222" y="221"/>
                </a:lnTo>
                <a:lnTo>
                  <a:pt x="222" y="221"/>
                </a:lnTo>
                <a:close/>
                <a:moveTo>
                  <a:pt x="215" y="119"/>
                </a:moveTo>
                <a:lnTo>
                  <a:pt x="215" y="119"/>
                </a:lnTo>
                <a:lnTo>
                  <a:pt x="215" y="119"/>
                </a:lnTo>
                <a:lnTo>
                  <a:pt x="215" y="119"/>
                </a:lnTo>
                <a:lnTo>
                  <a:pt x="215" y="119"/>
                </a:lnTo>
                <a:lnTo>
                  <a:pt x="215" y="119"/>
                </a:lnTo>
                <a:lnTo>
                  <a:pt x="215" y="119"/>
                </a:lnTo>
                <a:lnTo>
                  <a:pt x="215" y="119"/>
                </a:lnTo>
                <a:close/>
                <a:moveTo>
                  <a:pt x="113" y="342"/>
                </a:moveTo>
                <a:lnTo>
                  <a:pt x="113" y="342"/>
                </a:lnTo>
                <a:lnTo>
                  <a:pt x="111" y="343"/>
                </a:lnTo>
                <a:lnTo>
                  <a:pt x="111" y="343"/>
                </a:lnTo>
                <a:lnTo>
                  <a:pt x="113" y="342"/>
                </a:lnTo>
                <a:lnTo>
                  <a:pt x="113" y="342"/>
                </a:lnTo>
                <a:close/>
                <a:moveTo>
                  <a:pt x="195" y="207"/>
                </a:moveTo>
                <a:lnTo>
                  <a:pt x="195" y="207"/>
                </a:lnTo>
                <a:lnTo>
                  <a:pt x="195" y="206"/>
                </a:lnTo>
                <a:lnTo>
                  <a:pt x="195" y="206"/>
                </a:lnTo>
                <a:lnTo>
                  <a:pt x="195" y="207"/>
                </a:lnTo>
                <a:lnTo>
                  <a:pt x="195" y="207"/>
                </a:lnTo>
                <a:close/>
                <a:moveTo>
                  <a:pt x="219" y="240"/>
                </a:moveTo>
                <a:lnTo>
                  <a:pt x="219" y="240"/>
                </a:lnTo>
                <a:lnTo>
                  <a:pt x="221" y="238"/>
                </a:lnTo>
                <a:lnTo>
                  <a:pt x="221" y="238"/>
                </a:lnTo>
                <a:lnTo>
                  <a:pt x="219" y="240"/>
                </a:lnTo>
                <a:lnTo>
                  <a:pt x="219" y="240"/>
                </a:lnTo>
                <a:close/>
                <a:moveTo>
                  <a:pt x="211" y="112"/>
                </a:moveTo>
                <a:lnTo>
                  <a:pt x="211" y="112"/>
                </a:lnTo>
                <a:lnTo>
                  <a:pt x="211" y="112"/>
                </a:lnTo>
                <a:lnTo>
                  <a:pt x="211" y="112"/>
                </a:lnTo>
                <a:lnTo>
                  <a:pt x="209" y="112"/>
                </a:lnTo>
                <a:lnTo>
                  <a:pt x="209" y="112"/>
                </a:lnTo>
                <a:lnTo>
                  <a:pt x="209" y="113"/>
                </a:lnTo>
                <a:lnTo>
                  <a:pt x="209" y="113"/>
                </a:lnTo>
                <a:lnTo>
                  <a:pt x="211" y="112"/>
                </a:lnTo>
                <a:lnTo>
                  <a:pt x="211" y="112"/>
                </a:lnTo>
                <a:close/>
                <a:moveTo>
                  <a:pt x="67" y="154"/>
                </a:moveTo>
                <a:lnTo>
                  <a:pt x="67" y="154"/>
                </a:lnTo>
                <a:lnTo>
                  <a:pt x="67" y="154"/>
                </a:lnTo>
                <a:lnTo>
                  <a:pt x="67" y="154"/>
                </a:lnTo>
                <a:lnTo>
                  <a:pt x="66" y="154"/>
                </a:lnTo>
                <a:lnTo>
                  <a:pt x="66" y="156"/>
                </a:lnTo>
                <a:lnTo>
                  <a:pt x="66" y="156"/>
                </a:lnTo>
                <a:lnTo>
                  <a:pt x="67" y="154"/>
                </a:lnTo>
                <a:lnTo>
                  <a:pt x="67" y="154"/>
                </a:lnTo>
                <a:close/>
                <a:moveTo>
                  <a:pt x="34" y="127"/>
                </a:moveTo>
                <a:lnTo>
                  <a:pt x="34" y="127"/>
                </a:lnTo>
                <a:lnTo>
                  <a:pt x="34" y="127"/>
                </a:lnTo>
                <a:lnTo>
                  <a:pt x="34" y="127"/>
                </a:lnTo>
                <a:lnTo>
                  <a:pt x="34" y="127"/>
                </a:lnTo>
                <a:lnTo>
                  <a:pt x="34" y="127"/>
                </a:lnTo>
                <a:lnTo>
                  <a:pt x="34" y="127"/>
                </a:lnTo>
                <a:lnTo>
                  <a:pt x="34" y="127"/>
                </a:lnTo>
                <a:lnTo>
                  <a:pt x="34" y="127"/>
                </a:lnTo>
                <a:lnTo>
                  <a:pt x="34" y="127"/>
                </a:lnTo>
                <a:close/>
                <a:moveTo>
                  <a:pt x="121" y="288"/>
                </a:moveTo>
                <a:lnTo>
                  <a:pt x="121" y="288"/>
                </a:lnTo>
                <a:lnTo>
                  <a:pt x="121" y="288"/>
                </a:lnTo>
                <a:lnTo>
                  <a:pt x="121" y="288"/>
                </a:lnTo>
                <a:lnTo>
                  <a:pt x="121" y="288"/>
                </a:lnTo>
                <a:lnTo>
                  <a:pt x="121" y="288"/>
                </a:lnTo>
                <a:lnTo>
                  <a:pt x="121" y="288"/>
                </a:lnTo>
                <a:lnTo>
                  <a:pt x="121" y="288"/>
                </a:lnTo>
                <a:lnTo>
                  <a:pt x="121" y="288"/>
                </a:lnTo>
                <a:lnTo>
                  <a:pt x="121" y="288"/>
                </a:lnTo>
                <a:close/>
                <a:moveTo>
                  <a:pt x="128" y="291"/>
                </a:moveTo>
                <a:lnTo>
                  <a:pt x="128" y="291"/>
                </a:lnTo>
                <a:lnTo>
                  <a:pt x="128" y="291"/>
                </a:lnTo>
                <a:lnTo>
                  <a:pt x="128" y="291"/>
                </a:lnTo>
                <a:lnTo>
                  <a:pt x="127" y="291"/>
                </a:lnTo>
                <a:lnTo>
                  <a:pt x="127" y="291"/>
                </a:lnTo>
                <a:lnTo>
                  <a:pt x="127" y="291"/>
                </a:lnTo>
                <a:lnTo>
                  <a:pt x="127" y="291"/>
                </a:lnTo>
                <a:lnTo>
                  <a:pt x="128" y="291"/>
                </a:lnTo>
                <a:lnTo>
                  <a:pt x="128" y="291"/>
                </a:lnTo>
                <a:close/>
                <a:moveTo>
                  <a:pt x="56" y="294"/>
                </a:moveTo>
                <a:lnTo>
                  <a:pt x="56" y="294"/>
                </a:lnTo>
                <a:lnTo>
                  <a:pt x="56" y="294"/>
                </a:lnTo>
                <a:lnTo>
                  <a:pt x="56" y="294"/>
                </a:lnTo>
                <a:lnTo>
                  <a:pt x="56" y="294"/>
                </a:lnTo>
                <a:lnTo>
                  <a:pt x="56" y="294"/>
                </a:lnTo>
                <a:lnTo>
                  <a:pt x="56" y="294"/>
                </a:lnTo>
                <a:close/>
                <a:moveTo>
                  <a:pt x="74" y="362"/>
                </a:moveTo>
                <a:lnTo>
                  <a:pt x="74" y="362"/>
                </a:lnTo>
                <a:lnTo>
                  <a:pt x="74" y="362"/>
                </a:lnTo>
                <a:lnTo>
                  <a:pt x="74" y="362"/>
                </a:lnTo>
                <a:lnTo>
                  <a:pt x="74" y="363"/>
                </a:lnTo>
                <a:lnTo>
                  <a:pt x="74" y="363"/>
                </a:lnTo>
                <a:lnTo>
                  <a:pt x="74" y="363"/>
                </a:lnTo>
                <a:lnTo>
                  <a:pt x="74" y="363"/>
                </a:lnTo>
                <a:lnTo>
                  <a:pt x="74" y="362"/>
                </a:lnTo>
                <a:lnTo>
                  <a:pt x="74" y="362"/>
                </a:lnTo>
                <a:close/>
                <a:moveTo>
                  <a:pt x="257" y="112"/>
                </a:moveTo>
                <a:lnTo>
                  <a:pt x="257" y="112"/>
                </a:lnTo>
                <a:lnTo>
                  <a:pt x="259" y="112"/>
                </a:lnTo>
                <a:lnTo>
                  <a:pt x="259" y="112"/>
                </a:lnTo>
                <a:lnTo>
                  <a:pt x="257" y="112"/>
                </a:lnTo>
                <a:lnTo>
                  <a:pt x="257" y="112"/>
                </a:lnTo>
                <a:lnTo>
                  <a:pt x="257" y="112"/>
                </a:lnTo>
                <a:lnTo>
                  <a:pt x="257" y="112"/>
                </a:lnTo>
                <a:close/>
                <a:moveTo>
                  <a:pt x="235" y="164"/>
                </a:moveTo>
                <a:lnTo>
                  <a:pt x="235" y="164"/>
                </a:lnTo>
                <a:lnTo>
                  <a:pt x="235" y="164"/>
                </a:lnTo>
                <a:lnTo>
                  <a:pt x="235" y="164"/>
                </a:lnTo>
                <a:lnTo>
                  <a:pt x="235" y="164"/>
                </a:lnTo>
                <a:lnTo>
                  <a:pt x="235" y="164"/>
                </a:lnTo>
                <a:lnTo>
                  <a:pt x="235" y="164"/>
                </a:lnTo>
                <a:lnTo>
                  <a:pt x="235" y="164"/>
                </a:lnTo>
                <a:lnTo>
                  <a:pt x="235" y="164"/>
                </a:lnTo>
                <a:lnTo>
                  <a:pt x="235" y="164"/>
                </a:lnTo>
                <a:close/>
                <a:moveTo>
                  <a:pt x="43" y="149"/>
                </a:moveTo>
                <a:lnTo>
                  <a:pt x="43" y="149"/>
                </a:lnTo>
                <a:lnTo>
                  <a:pt x="44" y="149"/>
                </a:lnTo>
                <a:lnTo>
                  <a:pt x="44" y="149"/>
                </a:lnTo>
                <a:lnTo>
                  <a:pt x="44" y="149"/>
                </a:lnTo>
                <a:lnTo>
                  <a:pt x="44" y="149"/>
                </a:lnTo>
                <a:lnTo>
                  <a:pt x="43" y="149"/>
                </a:lnTo>
                <a:lnTo>
                  <a:pt x="43" y="149"/>
                </a:lnTo>
                <a:close/>
                <a:moveTo>
                  <a:pt x="253" y="190"/>
                </a:moveTo>
                <a:lnTo>
                  <a:pt x="253" y="190"/>
                </a:lnTo>
                <a:lnTo>
                  <a:pt x="253" y="190"/>
                </a:lnTo>
                <a:lnTo>
                  <a:pt x="253" y="190"/>
                </a:lnTo>
                <a:lnTo>
                  <a:pt x="253" y="190"/>
                </a:lnTo>
                <a:lnTo>
                  <a:pt x="253" y="190"/>
                </a:lnTo>
                <a:lnTo>
                  <a:pt x="253" y="190"/>
                </a:lnTo>
                <a:lnTo>
                  <a:pt x="253" y="190"/>
                </a:lnTo>
                <a:lnTo>
                  <a:pt x="253" y="190"/>
                </a:lnTo>
                <a:lnTo>
                  <a:pt x="253" y="190"/>
                </a:lnTo>
                <a:close/>
                <a:moveTo>
                  <a:pt x="202" y="203"/>
                </a:moveTo>
                <a:lnTo>
                  <a:pt x="202" y="203"/>
                </a:lnTo>
                <a:lnTo>
                  <a:pt x="202" y="203"/>
                </a:lnTo>
                <a:lnTo>
                  <a:pt x="202" y="203"/>
                </a:lnTo>
                <a:lnTo>
                  <a:pt x="202" y="203"/>
                </a:lnTo>
                <a:lnTo>
                  <a:pt x="202" y="203"/>
                </a:lnTo>
                <a:lnTo>
                  <a:pt x="202" y="203"/>
                </a:lnTo>
                <a:lnTo>
                  <a:pt x="202" y="203"/>
                </a:lnTo>
                <a:lnTo>
                  <a:pt x="202" y="203"/>
                </a:lnTo>
                <a:lnTo>
                  <a:pt x="202" y="203"/>
                </a:lnTo>
                <a:close/>
                <a:moveTo>
                  <a:pt x="216" y="109"/>
                </a:moveTo>
                <a:lnTo>
                  <a:pt x="216" y="109"/>
                </a:lnTo>
                <a:lnTo>
                  <a:pt x="216" y="109"/>
                </a:lnTo>
                <a:lnTo>
                  <a:pt x="216" y="109"/>
                </a:lnTo>
                <a:lnTo>
                  <a:pt x="216" y="108"/>
                </a:lnTo>
                <a:lnTo>
                  <a:pt x="216" y="108"/>
                </a:lnTo>
                <a:lnTo>
                  <a:pt x="216" y="108"/>
                </a:lnTo>
                <a:lnTo>
                  <a:pt x="216" y="108"/>
                </a:lnTo>
                <a:lnTo>
                  <a:pt x="216" y="109"/>
                </a:lnTo>
                <a:lnTo>
                  <a:pt x="216" y="109"/>
                </a:lnTo>
                <a:close/>
                <a:moveTo>
                  <a:pt x="266" y="157"/>
                </a:moveTo>
                <a:lnTo>
                  <a:pt x="266" y="157"/>
                </a:lnTo>
                <a:lnTo>
                  <a:pt x="266" y="157"/>
                </a:lnTo>
                <a:lnTo>
                  <a:pt x="266" y="157"/>
                </a:lnTo>
                <a:lnTo>
                  <a:pt x="266" y="157"/>
                </a:lnTo>
                <a:lnTo>
                  <a:pt x="266" y="157"/>
                </a:lnTo>
                <a:lnTo>
                  <a:pt x="266" y="157"/>
                </a:lnTo>
                <a:lnTo>
                  <a:pt x="266" y="157"/>
                </a:lnTo>
                <a:lnTo>
                  <a:pt x="266" y="157"/>
                </a:lnTo>
                <a:lnTo>
                  <a:pt x="266" y="157"/>
                </a:lnTo>
                <a:close/>
                <a:moveTo>
                  <a:pt x="149" y="88"/>
                </a:moveTo>
                <a:lnTo>
                  <a:pt x="149" y="88"/>
                </a:lnTo>
                <a:lnTo>
                  <a:pt x="149" y="88"/>
                </a:lnTo>
                <a:lnTo>
                  <a:pt x="149" y="88"/>
                </a:lnTo>
                <a:lnTo>
                  <a:pt x="149" y="88"/>
                </a:lnTo>
                <a:lnTo>
                  <a:pt x="149" y="88"/>
                </a:lnTo>
                <a:lnTo>
                  <a:pt x="149" y="88"/>
                </a:lnTo>
                <a:lnTo>
                  <a:pt x="149" y="88"/>
                </a:lnTo>
                <a:lnTo>
                  <a:pt x="149" y="88"/>
                </a:lnTo>
                <a:lnTo>
                  <a:pt x="149" y="88"/>
                </a:lnTo>
                <a:close/>
                <a:moveTo>
                  <a:pt x="117" y="112"/>
                </a:moveTo>
                <a:lnTo>
                  <a:pt x="117" y="112"/>
                </a:lnTo>
                <a:lnTo>
                  <a:pt x="117" y="112"/>
                </a:lnTo>
                <a:lnTo>
                  <a:pt x="117" y="112"/>
                </a:lnTo>
                <a:lnTo>
                  <a:pt x="117" y="112"/>
                </a:lnTo>
                <a:lnTo>
                  <a:pt x="117" y="112"/>
                </a:lnTo>
                <a:lnTo>
                  <a:pt x="117" y="112"/>
                </a:lnTo>
                <a:lnTo>
                  <a:pt x="117" y="112"/>
                </a:lnTo>
                <a:lnTo>
                  <a:pt x="117" y="112"/>
                </a:lnTo>
                <a:lnTo>
                  <a:pt x="117" y="112"/>
                </a:lnTo>
                <a:close/>
                <a:moveTo>
                  <a:pt x="223" y="51"/>
                </a:moveTo>
                <a:lnTo>
                  <a:pt x="223" y="51"/>
                </a:lnTo>
                <a:lnTo>
                  <a:pt x="223" y="51"/>
                </a:lnTo>
                <a:lnTo>
                  <a:pt x="223" y="51"/>
                </a:lnTo>
                <a:lnTo>
                  <a:pt x="223" y="49"/>
                </a:lnTo>
                <a:lnTo>
                  <a:pt x="223" y="49"/>
                </a:lnTo>
                <a:lnTo>
                  <a:pt x="222" y="51"/>
                </a:lnTo>
                <a:lnTo>
                  <a:pt x="222" y="51"/>
                </a:lnTo>
                <a:lnTo>
                  <a:pt x="223" y="51"/>
                </a:lnTo>
                <a:lnTo>
                  <a:pt x="223" y="51"/>
                </a:lnTo>
                <a:close/>
                <a:moveTo>
                  <a:pt x="236" y="95"/>
                </a:moveTo>
                <a:lnTo>
                  <a:pt x="236" y="95"/>
                </a:lnTo>
                <a:lnTo>
                  <a:pt x="236" y="95"/>
                </a:lnTo>
                <a:lnTo>
                  <a:pt x="236" y="95"/>
                </a:lnTo>
                <a:lnTo>
                  <a:pt x="238" y="95"/>
                </a:lnTo>
                <a:lnTo>
                  <a:pt x="238" y="95"/>
                </a:lnTo>
                <a:lnTo>
                  <a:pt x="238" y="95"/>
                </a:lnTo>
                <a:lnTo>
                  <a:pt x="238" y="95"/>
                </a:lnTo>
                <a:lnTo>
                  <a:pt x="236" y="95"/>
                </a:lnTo>
                <a:lnTo>
                  <a:pt x="236" y="95"/>
                </a:lnTo>
                <a:close/>
              </a:path>
            </a:pathLst>
          </a:custGeom>
          <a:solidFill>
            <a:srgbClr val="FBA6A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105136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1500" fill="hold"/>
                                        <p:tgtEl>
                                          <p:spTgt spid="64"/>
                                        </p:tgtEl>
                                        <p:attrNameLst>
                                          <p:attrName>ppt_x</p:attrName>
                                        </p:attrNameLst>
                                      </p:cBhvr>
                                      <p:tavLst>
                                        <p:tav tm="0">
                                          <p:val>
                                            <p:strVal val="0-#ppt_w/2"/>
                                          </p:val>
                                        </p:tav>
                                        <p:tav tm="100000">
                                          <p:val>
                                            <p:strVal val="#ppt_x"/>
                                          </p:val>
                                        </p:tav>
                                      </p:tavLst>
                                    </p:anim>
                                    <p:anim calcmode="lin" valueType="num">
                                      <p:cBhvr additive="base">
                                        <p:cTn id="40" dur="1500" fill="hold"/>
                                        <p:tgtEl>
                                          <p:spTgt spid="64"/>
                                        </p:tgtEl>
                                        <p:attrNameLst>
                                          <p:attrName>ppt_y</p:attrName>
                                        </p:attrNameLst>
                                      </p:cBhvr>
                                      <p:tavLst>
                                        <p:tav tm="0">
                                          <p:val>
                                            <p:strVal val="#ppt_y"/>
                                          </p:val>
                                        </p:tav>
                                        <p:tav tm="100000">
                                          <p:val>
                                            <p:strVal val="#ppt_y"/>
                                          </p:val>
                                        </p:tav>
                                      </p:tavLst>
                                    </p:anim>
                                    <p:set>
                                      <p:cBhvr>
                                        <p:cTn id="41" dur="1" fill="hold">
                                          <p:stCondLst>
                                            <p:cond delay="0"/>
                                          </p:stCondLst>
                                        </p:cTn>
                                        <p:tgtEl>
                                          <p:spTgt spid="64"/>
                                        </p:tgtEl>
                                        <p:attrNameLst>
                                          <p:attrName>style.visibility</p:attrName>
                                        </p:attrNameLst>
                                      </p:cBhvr>
                                      <p:to>
                                        <p:strVal val="visible"/>
                                      </p:to>
                                    </p:set>
                                    <p:anim to="" calcmode="lin" valueType="num">
                                      <p:cBhvr>
                                        <p:cTn id="42"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44" dur="1500">
                                          <p:stCondLst>
                                            <p:cond delay="0"/>
                                          </p:stCondLst>
                                        </p:cTn>
                                        <p:tgtEl>
                                          <p:spTgt spid="6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1500" fill="hold"/>
                                        <p:tgtEl>
                                          <p:spTgt spid="65"/>
                                        </p:tgtEl>
                                        <p:attrNameLst>
                                          <p:attrName>ppt_x</p:attrName>
                                        </p:attrNameLst>
                                      </p:cBhvr>
                                      <p:tavLst>
                                        <p:tav tm="0">
                                          <p:val>
                                            <p:strVal val="0-#ppt_w/2"/>
                                          </p:val>
                                        </p:tav>
                                        <p:tav tm="100000">
                                          <p:val>
                                            <p:strVal val="#ppt_x"/>
                                          </p:val>
                                        </p:tav>
                                      </p:tavLst>
                                    </p:anim>
                                    <p:anim calcmode="lin" valueType="num">
                                      <p:cBhvr additive="base">
                                        <p:cTn id="48" dur="1500" fill="hold"/>
                                        <p:tgtEl>
                                          <p:spTgt spid="65"/>
                                        </p:tgtEl>
                                        <p:attrNameLst>
                                          <p:attrName>ppt_y</p:attrName>
                                        </p:attrNameLst>
                                      </p:cBhvr>
                                      <p:tavLst>
                                        <p:tav tm="0">
                                          <p:val>
                                            <p:strVal val="#ppt_y"/>
                                          </p:val>
                                        </p:tav>
                                        <p:tav tm="100000">
                                          <p:val>
                                            <p:strVal val="#ppt_y"/>
                                          </p:val>
                                        </p:tav>
                                      </p:tavLst>
                                    </p:anim>
                                    <p:set>
                                      <p:cBhvr>
                                        <p:cTn id="49" dur="1" fill="hold">
                                          <p:stCondLst>
                                            <p:cond delay="0"/>
                                          </p:stCondLst>
                                        </p:cTn>
                                        <p:tgtEl>
                                          <p:spTgt spid="65"/>
                                        </p:tgtEl>
                                        <p:attrNameLst>
                                          <p:attrName>style.visibility</p:attrName>
                                        </p:attrNameLst>
                                      </p:cBhvr>
                                      <p:to>
                                        <p:strVal val="visible"/>
                                      </p:to>
                                    </p:set>
                                    <p:anim to="" calcmode="lin" valueType="num">
                                      <p:cBhvr>
                                        <p:cTn id="50" dur="1500" fill="hold">
                                          <p:stCondLst>
                                            <p:cond delay="0"/>
                                          </p:stCondLst>
                                        </p:cTn>
                                        <p:tgtEl>
                                          <p:spTgt spid="65"/>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65"/>
                                        </p:tgtEl>
                                        <p:attrNameLst>
                                          <p:attrName>ppt_h</p:attrName>
                                        </p:attrNameLst>
                                      </p:cBhvr>
                                      <p:tavLst>
                                        <p:tav tm="0">
                                          <p:val>
                                            <p:strVal val="0"/>
                                          </p:val>
                                        </p:tav>
                                        <p:tav tm="100000">
                                          <p:val>
                                            <p:strVal val="#ppt_h"/>
                                          </p:val>
                                        </p:tav>
                                      </p:tavLst>
                                    </p:anim>
                                    <p:animEffect filter="fade">
                                      <p:cBhvr>
                                        <p:cTn id="52" dur="1500">
                                          <p:stCondLst>
                                            <p:cond delay="0"/>
                                          </p:stCondLst>
                                        </p:cTn>
                                        <p:tgtEl>
                                          <p:spTgt spid="65"/>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1500" fill="hold"/>
                                        <p:tgtEl>
                                          <p:spTgt spid="66"/>
                                        </p:tgtEl>
                                        <p:attrNameLst>
                                          <p:attrName>ppt_x</p:attrName>
                                        </p:attrNameLst>
                                      </p:cBhvr>
                                      <p:tavLst>
                                        <p:tav tm="0">
                                          <p:val>
                                            <p:strVal val="0-#ppt_w/2"/>
                                          </p:val>
                                        </p:tav>
                                        <p:tav tm="100000">
                                          <p:val>
                                            <p:strVal val="#ppt_x"/>
                                          </p:val>
                                        </p:tav>
                                      </p:tavLst>
                                    </p:anim>
                                    <p:anim calcmode="lin" valueType="num">
                                      <p:cBhvr additive="base">
                                        <p:cTn id="56" dur="1500" fill="hold"/>
                                        <p:tgtEl>
                                          <p:spTgt spid="66"/>
                                        </p:tgtEl>
                                        <p:attrNameLst>
                                          <p:attrName>ppt_y</p:attrName>
                                        </p:attrNameLst>
                                      </p:cBhvr>
                                      <p:tavLst>
                                        <p:tav tm="0">
                                          <p:val>
                                            <p:strVal val="#ppt_y"/>
                                          </p:val>
                                        </p:tav>
                                        <p:tav tm="100000">
                                          <p:val>
                                            <p:strVal val="#ppt_y"/>
                                          </p:val>
                                        </p:tav>
                                      </p:tavLst>
                                    </p:anim>
                                    <p:set>
                                      <p:cBhvr>
                                        <p:cTn id="57" dur="1" fill="hold">
                                          <p:stCondLst>
                                            <p:cond delay="0"/>
                                          </p:stCondLst>
                                        </p:cTn>
                                        <p:tgtEl>
                                          <p:spTgt spid="66"/>
                                        </p:tgtEl>
                                        <p:attrNameLst>
                                          <p:attrName>style.visibility</p:attrName>
                                        </p:attrNameLst>
                                      </p:cBhvr>
                                      <p:to>
                                        <p:strVal val="visible"/>
                                      </p:to>
                                    </p:set>
                                    <p:anim to="" calcmode="lin" valueType="num">
                                      <p:cBhvr>
                                        <p:cTn id="58" dur="1500" fill="hold">
                                          <p:stCondLst>
                                            <p:cond delay="0"/>
                                          </p:stCondLst>
                                        </p:cTn>
                                        <p:tgtEl>
                                          <p:spTgt spid="66"/>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66"/>
                                        </p:tgtEl>
                                        <p:attrNameLst>
                                          <p:attrName>ppt_h</p:attrName>
                                        </p:attrNameLst>
                                      </p:cBhvr>
                                      <p:tavLst>
                                        <p:tav tm="0">
                                          <p:val>
                                            <p:strVal val="0"/>
                                          </p:val>
                                        </p:tav>
                                        <p:tav tm="100000">
                                          <p:val>
                                            <p:strVal val="#ppt_h"/>
                                          </p:val>
                                        </p:tav>
                                      </p:tavLst>
                                    </p:anim>
                                    <p:animEffect filter="fade">
                                      <p:cBhvr>
                                        <p:cTn id="60" dur="1500">
                                          <p:stCondLst>
                                            <p:cond delay="0"/>
                                          </p:stCondLst>
                                        </p:cTn>
                                        <p:tgtEl>
                                          <p:spTgt spid="66"/>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1500" fill="hold"/>
                                        <p:tgtEl>
                                          <p:spTgt spid="67"/>
                                        </p:tgtEl>
                                        <p:attrNameLst>
                                          <p:attrName>ppt_x</p:attrName>
                                        </p:attrNameLst>
                                      </p:cBhvr>
                                      <p:tavLst>
                                        <p:tav tm="0">
                                          <p:val>
                                            <p:strVal val="0-#ppt_w/2"/>
                                          </p:val>
                                        </p:tav>
                                        <p:tav tm="100000">
                                          <p:val>
                                            <p:strVal val="#ppt_x"/>
                                          </p:val>
                                        </p:tav>
                                      </p:tavLst>
                                    </p:anim>
                                    <p:anim calcmode="lin" valueType="num">
                                      <p:cBhvr additive="base">
                                        <p:cTn id="64" dur="1500" fill="hold"/>
                                        <p:tgtEl>
                                          <p:spTgt spid="67"/>
                                        </p:tgtEl>
                                        <p:attrNameLst>
                                          <p:attrName>ppt_y</p:attrName>
                                        </p:attrNameLst>
                                      </p:cBhvr>
                                      <p:tavLst>
                                        <p:tav tm="0">
                                          <p:val>
                                            <p:strVal val="#ppt_y"/>
                                          </p:val>
                                        </p:tav>
                                        <p:tav tm="100000">
                                          <p:val>
                                            <p:strVal val="#ppt_y"/>
                                          </p:val>
                                        </p:tav>
                                      </p:tavLst>
                                    </p:anim>
                                    <p:set>
                                      <p:cBhvr>
                                        <p:cTn id="65" dur="1" fill="hold">
                                          <p:stCondLst>
                                            <p:cond delay="0"/>
                                          </p:stCondLst>
                                        </p:cTn>
                                        <p:tgtEl>
                                          <p:spTgt spid="67"/>
                                        </p:tgtEl>
                                        <p:attrNameLst>
                                          <p:attrName>style.visibility</p:attrName>
                                        </p:attrNameLst>
                                      </p:cBhvr>
                                      <p:to>
                                        <p:strVal val="visible"/>
                                      </p:to>
                                    </p:set>
                                    <p:anim to="" calcmode="lin" valueType="num">
                                      <p:cBhvr>
                                        <p:cTn id="66" dur="1500" fill="hold">
                                          <p:stCondLst>
                                            <p:cond delay="0"/>
                                          </p:stCondLst>
                                        </p:cTn>
                                        <p:tgtEl>
                                          <p:spTgt spid="67"/>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67"/>
                                        </p:tgtEl>
                                        <p:attrNameLst>
                                          <p:attrName>ppt_h</p:attrName>
                                        </p:attrNameLst>
                                      </p:cBhvr>
                                      <p:tavLst>
                                        <p:tav tm="0">
                                          <p:val>
                                            <p:strVal val="0"/>
                                          </p:val>
                                        </p:tav>
                                        <p:tav tm="100000">
                                          <p:val>
                                            <p:strVal val="#ppt_h"/>
                                          </p:val>
                                        </p:tav>
                                      </p:tavLst>
                                    </p:anim>
                                    <p:animEffect filter="fade">
                                      <p:cBhvr>
                                        <p:cTn id="68" dur="1500">
                                          <p:stCondLst>
                                            <p:cond delay="0"/>
                                          </p:stCondLst>
                                        </p:cTn>
                                        <p:tgtEl>
                                          <p:spTgt spid="67"/>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71"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68">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68">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68">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1500" fill="hold"/>
                                        <p:tgtEl>
                                          <p:spTgt spid="69"/>
                                        </p:tgtEl>
                                        <p:attrNameLst>
                                          <p:attrName>ppt_x</p:attrName>
                                        </p:attrNameLst>
                                      </p:cBhvr>
                                      <p:tavLst>
                                        <p:tav tm="0">
                                          <p:val>
                                            <p:strVal val="0-#ppt_w/2"/>
                                          </p:val>
                                        </p:tav>
                                        <p:tav tm="100000">
                                          <p:val>
                                            <p:strVal val="#ppt_x"/>
                                          </p:val>
                                        </p:tav>
                                      </p:tavLst>
                                    </p:anim>
                                    <p:anim calcmode="lin" valueType="num">
                                      <p:cBhvr additive="base">
                                        <p:cTn id="80" dur="1500" fill="hold"/>
                                        <p:tgtEl>
                                          <p:spTgt spid="69"/>
                                        </p:tgtEl>
                                        <p:attrNameLst>
                                          <p:attrName>ppt_y</p:attrName>
                                        </p:attrNameLst>
                                      </p:cBhvr>
                                      <p:tavLst>
                                        <p:tav tm="0">
                                          <p:val>
                                            <p:strVal val="#ppt_y"/>
                                          </p:val>
                                        </p:tav>
                                        <p:tav tm="100000">
                                          <p:val>
                                            <p:strVal val="#ppt_y"/>
                                          </p:val>
                                        </p:tav>
                                      </p:tavLst>
                                    </p:anim>
                                    <p:set>
                                      <p:cBhvr>
                                        <p:cTn id="81" dur="1" fill="hold">
                                          <p:stCondLst>
                                            <p:cond delay="0"/>
                                          </p:stCondLst>
                                        </p:cTn>
                                        <p:tgtEl>
                                          <p:spTgt spid="69"/>
                                        </p:tgtEl>
                                        <p:attrNameLst>
                                          <p:attrName>style.visibility</p:attrName>
                                        </p:attrNameLst>
                                      </p:cBhvr>
                                      <p:to>
                                        <p:strVal val="visible"/>
                                      </p:to>
                                    </p:set>
                                    <p:anim to="" calcmode="lin" valueType="num">
                                      <p:cBhvr>
                                        <p:cTn id="82" dur="1500" fill="hold">
                                          <p:stCondLst>
                                            <p:cond delay="0"/>
                                          </p:stCondLst>
                                        </p:cTn>
                                        <p:tgtEl>
                                          <p:spTgt spid="69"/>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69"/>
                                        </p:tgtEl>
                                        <p:attrNameLst>
                                          <p:attrName>ppt_h</p:attrName>
                                        </p:attrNameLst>
                                      </p:cBhvr>
                                      <p:tavLst>
                                        <p:tav tm="0">
                                          <p:val>
                                            <p:strVal val="0"/>
                                          </p:val>
                                        </p:tav>
                                        <p:tav tm="100000">
                                          <p:val>
                                            <p:strVal val="#ppt_h"/>
                                          </p:val>
                                        </p:tav>
                                      </p:tavLst>
                                    </p:anim>
                                    <p:animEffect filter="fade">
                                      <p:cBhvr>
                                        <p:cTn id="84" dur="1500">
                                          <p:stCondLst>
                                            <p:cond delay="0"/>
                                          </p:stCondLst>
                                        </p:cTn>
                                        <p:tgtEl>
                                          <p:spTgt spid="69"/>
                                        </p:tgtEl>
                                      </p:cBhvr>
                                    </p:animEffect>
                                  </p:childTnLst>
                                </p:cTn>
                              </p:par>
                              <p:par>
                                <p:cTn id="85" presetID="2" presetClass="entr" presetSubtype="8" decel="100000" fill="hold" nodeType="withEffect">
                                  <p:stCondLst>
                                    <p:cond delay="25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1500" fill="hold"/>
                                        <p:tgtEl>
                                          <p:spTgt spid="70"/>
                                        </p:tgtEl>
                                        <p:attrNameLst>
                                          <p:attrName>ppt_x</p:attrName>
                                        </p:attrNameLst>
                                      </p:cBhvr>
                                      <p:tavLst>
                                        <p:tav tm="0">
                                          <p:val>
                                            <p:strVal val="0-#ppt_w/2"/>
                                          </p:val>
                                        </p:tav>
                                        <p:tav tm="100000">
                                          <p:val>
                                            <p:strVal val="#ppt_x"/>
                                          </p:val>
                                        </p:tav>
                                      </p:tavLst>
                                    </p:anim>
                                    <p:anim calcmode="lin" valueType="num">
                                      <p:cBhvr additive="base">
                                        <p:cTn id="88" dur="1500" fill="hold"/>
                                        <p:tgtEl>
                                          <p:spTgt spid="70"/>
                                        </p:tgtEl>
                                        <p:attrNameLst>
                                          <p:attrName>ppt_y</p:attrName>
                                        </p:attrNameLst>
                                      </p:cBhvr>
                                      <p:tavLst>
                                        <p:tav tm="0">
                                          <p:val>
                                            <p:strVal val="#ppt_y"/>
                                          </p:val>
                                        </p:tav>
                                        <p:tav tm="100000">
                                          <p:val>
                                            <p:strVal val="#ppt_y"/>
                                          </p:val>
                                        </p:tav>
                                      </p:tavLst>
                                    </p:anim>
                                    <p:set>
                                      <p:cBhvr>
                                        <p:cTn id="89" dur="1" fill="hold">
                                          <p:stCondLst>
                                            <p:cond delay="0"/>
                                          </p:stCondLst>
                                        </p:cTn>
                                        <p:tgtEl>
                                          <p:spTgt spid="70"/>
                                        </p:tgtEl>
                                        <p:attrNameLst>
                                          <p:attrName>style.visibility</p:attrName>
                                        </p:attrNameLst>
                                      </p:cBhvr>
                                      <p:to>
                                        <p:strVal val="visible"/>
                                      </p:to>
                                    </p:set>
                                    <p:anim to="" calcmode="lin" valueType="num">
                                      <p:cBhvr>
                                        <p:cTn id="90" dur="1500" fill="hold">
                                          <p:stCondLst>
                                            <p:cond delay="0"/>
                                          </p:stCondLst>
                                        </p:cTn>
                                        <p:tgtEl>
                                          <p:spTgt spid="70"/>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70"/>
                                        </p:tgtEl>
                                        <p:attrNameLst>
                                          <p:attrName>ppt_h</p:attrName>
                                        </p:attrNameLst>
                                      </p:cBhvr>
                                      <p:tavLst>
                                        <p:tav tm="0">
                                          <p:val>
                                            <p:strVal val="0"/>
                                          </p:val>
                                        </p:tav>
                                        <p:tav tm="100000">
                                          <p:val>
                                            <p:strVal val="#ppt_h"/>
                                          </p:val>
                                        </p:tav>
                                      </p:tavLst>
                                    </p:anim>
                                    <p:animEffect filter="fade">
                                      <p:cBhvr>
                                        <p:cTn id="92" dur="1500">
                                          <p:stCondLst>
                                            <p:cond delay="0"/>
                                          </p:stCondLst>
                                        </p:cTn>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2" grpId="0" animBg="1"/>
      <p:bldP spid="33" grpId="0" animBg="1"/>
      <p:bldP spid="34" grpId="0" animBg="1"/>
      <p:bldP spid="35" grpId="0"/>
      <p:bldP spid="64" grpId="0" autoUpdateAnimBg="0"/>
      <p:bldP spid="65" grpId="0" autoUpdateAnimBg="0"/>
      <p:bldP spid="66" grpId="0" autoUpdateAnimBg="0"/>
      <p:bldP spid="67" grpId="0" autoUpdateAnimBg="0"/>
      <p:bldP spid="68" grpId="0" autoUpdateAnimBg="0"/>
      <p:bldP spid="69" grpId="0" autoUpdateAnimBg="0"/>
      <p:bldP spid="7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email">
            <a:extLst>
              <a:ext uri="{BEBA8EAE-BF5A-486C-A8C5-ECC9F3942E4B}">
                <a14:imgProps xmlns:a14="http://schemas.microsoft.com/office/drawing/2010/main">
                  <a14:imgLayer r:embed="rId23">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4"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7854678" y="2117654"/>
            <a:ext cx="3284824" cy="584775"/>
          </a:xfrm>
          <a:prstGeom prst="rect">
            <a:avLst/>
          </a:prstGeom>
          <a:noFill/>
        </p:spPr>
        <p:txBody>
          <a:bodyPr wrap="square" rtlCol="0">
            <a:spAutoFit/>
          </a:bodyPr>
          <a:lstStyle/>
          <a:p>
            <a:pPr algn="r"/>
            <a:r>
              <a:rPr lang="en-US" altLang="zh-CN" sz="3200" dirty="0" smtClean="0">
                <a:solidFill>
                  <a:schemeClr val="bg1"/>
                </a:solidFill>
                <a:latin typeface="华康娃娃体W5" panose="040B0509000000000000" pitchFamily="81" charset="-122"/>
                <a:ea typeface="华康娃娃体W5" panose="040B0509000000000000" pitchFamily="81" charset="-122"/>
              </a:rPr>
              <a:t>BACKGROUND</a:t>
            </a:r>
            <a:endParaRPr lang="zh-CN" altLang="en-US" sz="3200" dirty="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5315757" y="3794857"/>
            <a:ext cx="5826846" cy="1538883"/>
          </a:xfrm>
          <a:prstGeom prst="rect">
            <a:avLst/>
          </a:prstGeom>
        </p:spPr>
        <p:txBody>
          <a:bodyPr wrap="square">
            <a:spAutoFit/>
          </a:bodyPr>
          <a:lstStyle/>
          <a:p>
            <a:pPr algn="r"/>
            <a:r>
              <a:rPr lang="en-US" altLang="zh-CN" sz="14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t>
            </a:r>
            <a:r>
              <a:rPr lang="en-US" altLang="zh-CN" sz="16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 designer can use default text to simulate what text would look like. If it is not real text. If it is not real text. </a:t>
            </a:r>
          </a:p>
        </p:txBody>
      </p:sp>
      <p:sp>
        <p:nvSpPr>
          <p:cNvPr id="9" name="PA_库_文本框 8"/>
          <p:cNvSpPr txBox="1"/>
          <p:nvPr>
            <p:custDataLst>
              <p:tags r:id="rId3"/>
            </p:custDataLst>
          </p:nvPr>
        </p:nvSpPr>
        <p:spPr>
          <a:xfrm>
            <a:off x="4233825"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3267216"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2314199"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1356308"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3" name="PA_库_图文框  12"/>
          <p:cNvSpPr/>
          <p:nvPr>
            <p:custDataLst>
              <p:tags r:id="rId7"/>
            </p:custDataLst>
          </p:nvPr>
        </p:nvSpPr>
        <p:spPr>
          <a:xfrm>
            <a:off x="2219232" y="2007667"/>
            <a:ext cx="659752" cy="3206237"/>
          </a:xfrm>
          <a:prstGeom prst="frame">
            <a:avLst/>
          </a:prstGeom>
          <a:blipFill dpi="0" rotWithShape="1">
            <a:blip r:embed="rId25" cstate="email">
              <a:extLst>
                <a:ext uri="{28A0092B-C50C-407E-A947-70E740481C1C}">
                  <a14:useLocalDpi xmlns:a14="http://schemas.microsoft.com/office/drawing/2010/main"/>
                </a:ext>
              </a:extLst>
            </a:blip>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PA_库_图文框  13"/>
          <p:cNvSpPr/>
          <p:nvPr>
            <p:custDataLst>
              <p:tags r:id="rId8"/>
            </p:custDataLst>
          </p:nvPr>
        </p:nvSpPr>
        <p:spPr>
          <a:xfrm>
            <a:off x="3176689" y="2025786"/>
            <a:ext cx="659752" cy="3206237"/>
          </a:xfrm>
          <a:prstGeom prst="frame">
            <a:avLst/>
          </a:prstGeom>
          <a:blipFill dpi="0" rotWithShape="1">
            <a:blip r:embed="rId25" cstate="email">
              <a:extLst>
                <a:ext uri="{28A0092B-C50C-407E-A947-70E740481C1C}">
                  <a14:useLocalDpi xmlns:a14="http://schemas.microsoft.com/office/drawing/2010/main"/>
                </a:ext>
              </a:extLst>
            </a:blip>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PA_库_图文框  14"/>
          <p:cNvSpPr/>
          <p:nvPr>
            <p:custDataLst>
              <p:tags r:id="rId9"/>
            </p:custDataLst>
          </p:nvPr>
        </p:nvSpPr>
        <p:spPr>
          <a:xfrm>
            <a:off x="4159324" y="2007667"/>
            <a:ext cx="659752" cy="3206237"/>
          </a:xfrm>
          <a:prstGeom prst="frame">
            <a:avLst/>
          </a:prstGeom>
          <a:blipFill dpi="0" rotWithShape="1">
            <a:blip r:embed="rId25" cstate="email">
              <a:extLst>
                <a:ext uri="{28A0092B-C50C-407E-A947-70E740481C1C}">
                  <a14:useLocalDpi xmlns:a14="http://schemas.microsoft.com/office/drawing/2010/main"/>
                </a:ext>
              </a:extLst>
            </a:blip>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图文框  15"/>
          <p:cNvSpPr/>
          <p:nvPr>
            <p:custDataLst>
              <p:tags r:id="rId10"/>
            </p:custDataLst>
          </p:nvPr>
        </p:nvSpPr>
        <p:spPr>
          <a:xfrm>
            <a:off x="1276408" y="2022880"/>
            <a:ext cx="659752" cy="3206237"/>
          </a:xfrm>
          <a:prstGeom prst="frame">
            <a:avLst/>
          </a:prstGeom>
          <a:blipFill dpi="0" rotWithShape="1">
            <a:blip r:embed="rId25" cstate="email">
              <a:extLst>
                <a:ext uri="{28A0092B-C50C-407E-A947-70E740481C1C}">
                  <a14:useLocalDpi xmlns:a14="http://schemas.microsoft.com/office/drawing/2010/main"/>
                </a:ext>
              </a:extLst>
            </a:blip>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任意多边形 2519"/>
          <p:cNvSpPr>
            <a:spLocks noEditPoints="1"/>
          </p:cNvSpPr>
          <p:nvPr>
            <p:custDataLst>
              <p:tags r:id="rId11"/>
            </p:custDataLst>
          </p:nvPr>
        </p:nvSpPr>
        <p:spPr bwMode="auto">
          <a:xfrm rot="19737266">
            <a:off x="8154933" y="2511205"/>
            <a:ext cx="747184" cy="1420284"/>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PA_库_任意多边形 2528"/>
          <p:cNvSpPr>
            <a:spLocks noEditPoints="1"/>
          </p:cNvSpPr>
          <p:nvPr>
            <p:custDataLst>
              <p:tags r:id="rId12"/>
            </p:custDataLst>
          </p:nvPr>
        </p:nvSpPr>
        <p:spPr bwMode="auto">
          <a:xfrm>
            <a:off x="6762442" y="3006636"/>
            <a:ext cx="749646" cy="793524"/>
          </a:xfrm>
          <a:custGeom>
            <a:avLst/>
            <a:gdLst/>
            <a:ahLst/>
            <a:cxnLst>
              <a:cxn ang="0">
                <a:pos x="337" y="319"/>
              </a:cxn>
              <a:cxn ang="0">
                <a:pos x="260" y="152"/>
              </a:cxn>
              <a:cxn ang="0">
                <a:pos x="213" y="7"/>
              </a:cxn>
              <a:cxn ang="0">
                <a:pos x="93" y="12"/>
              </a:cxn>
              <a:cxn ang="0">
                <a:pos x="23" y="231"/>
              </a:cxn>
              <a:cxn ang="0">
                <a:pos x="73" y="331"/>
              </a:cxn>
              <a:cxn ang="0">
                <a:pos x="67" y="198"/>
              </a:cxn>
              <a:cxn ang="0">
                <a:pos x="54" y="222"/>
              </a:cxn>
              <a:cxn ang="0">
                <a:pos x="259" y="202"/>
              </a:cxn>
              <a:cxn ang="0">
                <a:pos x="227" y="228"/>
              </a:cxn>
              <a:cxn ang="0">
                <a:pos x="236" y="202"/>
              </a:cxn>
              <a:cxn ang="0">
                <a:pos x="116" y="308"/>
              </a:cxn>
              <a:cxn ang="0">
                <a:pos x="183" y="226"/>
              </a:cxn>
              <a:cxn ang="0">
                <a:pos x="74" y="283"/>
              </a:cxn>
              <a:cxn ang="0">
                <a:pos x="148" y="216"/>
              </a:cxn>
              <a:cxn ang="0">
                <a:pos x="78" y="300"/>
              </a:cxn>
              <a:cxn ang="0">
                <a:pos x="146" y="215"/>
              </a:cxn>
              <a:cxn ang="0">
                <a:pos x="106" y="231"/>
              </a:cxn>
              <a:cxn ang="0">
                <a:pos x="49" y="262"/>
              </a:cxn>
              <a:cxn ang="0">
                <a:pos x="37" y="259"/>
              </a:cxn>
              <a:cxn ang="0">
                <a:pos x="15" y="260"/>
              </a:cxn>
              <a:cxn ang="0">
                <a:pos x="23" y="264"/>
              </a:cxn>
              <a:cxn ang="0">
                <a:pos x="114" y="203"/>
              </a:cxn>
              <a:cxn ang="0">
                <a:pos x="43" y="275"/>
              </a:cxn>
              <a:cxn ang="0">
                <a:pos x="22" y="311"/>
              </a:cxn>
              <a:cxn ang="0">
                <a:pos x="34" y="316"/>
              </a:cxn>
              <a:cxn ang="0">
                <a:pos x="142" y="231"/>
              </a:cxn>
              <a:cxn ang="0">
                <a:pos x="61" y="319"/>
              </a:cxn>
              <a:cxn ang="0">
                <a:pos x="77" y="319"/>
              </a:cxn>
              <a:cxn ang="0">
                <a:pos x="200" y="215"/>
              </a:cxn>
              <a:cxn ang="0">
                <a:pos x="119" y="284"/>
              </a:cxn>
              <a:cxn ang="0">
                <a:pos x="125" y="300"/>
              </a:cxn>
              <a:cxn ang="0">
                <a:pos x="193" y="251"/>
              </a:cxn>
              <a:cxn ang="0">
                <a:pos x="138" y="314"/>
              </a:cxn>
              <a:cxn ang="0">
                <a:pos x="179" y="289"/>
              </a:cxn>
              <a:cxn ang="0">
                <a:pos x="254" y="225"/>
              </a:cxn>
              <a:cxn ang="0">
                <a:pos x="150" y="320"/>
              </a:cxn>
              <a:cxn ang="0">
                <a:pos x="280" y="230"/>
              </a:cxn>
              <a:cxn ang="0">
                <a:pos x="258" y="276"/>
              </a:cxn>
              <a:cxn ang="0">
                <a:pos x="318" y="225"/>
              </a:cxn>
              <a:cxn ang="0">
                <a:pos x="238" y="282"/>
              </a:cxn>
              <a:cxn ang="0">
                <a:pos x="309" y="256"/>
              </a:cxn>
              <a:cxn ang="0">
                <a:pos x="323" y="262"/>
              </a:cxn>
              <a:cxn ang="0">
                <a:pos x="249" y="327"/>
              </a:cxn>
              <a:cxn ang="0">
                <a:pos x="340" y="278"/>
              </a:cxn>
              <a:cxn ang="0">
                <a:pos x="275" y="326"/>
              </a:cxn>
              <a:cxn ang="0">
                <a:pos x="303" y="307"/>
              </a:cxn>
              <a:cxn ang="0">
                <a:pos x="323" y="310"/>
              </a:cxn>
              <a:cxn ang="0">
                <a:pos x="347" y="290"/>
              </a:cxn>
              <a:cxn ang="0">
                <a:pos x="348" y="286"/>
              </a:cxn>
              <a:cxn ang="0">
                <a:pos x="315" y="301"/>
              </a:cxn>
              <a:cxn ang="0">
                <a:pos x="300" y="298"/>
              </a:cxn>
              <a:cxn ang="0">
                <a:pos x="298" y="279"/>
              </a:cxn>
              <a:cxn ang="0">
                <a:pos x="323" y="222"/>
              </a:cxn>
              <a:cxn ang="0">
                <a:pos x="311" y="229"/>
              </a:cxn>
              <a:cxn ang="0">
                <a:pos x="254" y="263"/>
              </a:cxn>
              <a:cxn ang="0">
                <a:pos x="208" y="289"/>
              </a:cxn>
              <a:cxn ang="0">
                <a:pos x="116" y="115"/>
              </a:cxn>
              <a:cxn ang="0">
                <a:pos x="191" y="30"/>
              </a:cxn>
              <a:cxn ang="0">
                <a:pos x="275" y="190"/>
              </a:cxn>
              <a:cxn ang="0">
                <a:pos x="164" y="215"/>
              </a:cxn>
              <a:cxn ang="0">
                <a:pos x="112" y="122"/>
              </a:cxn>
              <a:cxn ang="0">
                <a:pos x="38" y="231"/>
              </a:cxn>
            </a:cxnLst>
            <a:rect l="0" t="0" r="r" b="b"/>
            <a:pathLst>
              <a:path w="359" h="337">
                <a:moveTo>
                  <a:pt x="73" y="331"/>
                </a:moveTo>
                <a:lnTo>
                  <a:pt x="73" y="331"/>
                </a:lnTo>
                <a:lnTo>
                  <a:pt x="95" y="330"/>
                </a:lnTo>
                <a:lnTo>
                  <a:pt x="117" y="329"/>
                </a:lnTo>
                <a:lnTo>
                  <a:pt x="117" y="329"/>
                </a:lnTo>
                <a:lnTo>
                  <a:pt x="135" y="329"/>
                </a:lnTo>
                <a:lnTo>
                  <a:pt x="153" y="329"/>
                </a:lnTo>
                <a:lnTo>
                  <a:pt x="189" y="331"/>
                </a:lnTo>
                <a:lnTo>
                  <a:pt x="189" y="331"/>
                </a:lnTo>
                <a:lnTo>
                  <a:pt x="218" y="334"/>
                </a:lnTo>
                <a:lnTo>
                  <a:pt x="248" y="336"/>
                </a:lnTo>
                <a:lnTo>
                  <a:pt x="264" y="337"/>
                </a:lnTo>
                <a:lnTo>
                  <a:pt x="278" y="336"/>
                </a:lnTo>
                <a:lnTo>
                  <a:pt x="293" y="335"/>
                </a:lnTo>
                <a:lnTo>
                  <a:pt x="307" y="333"/>
                </a:lnTo>
                <a:lnTo>
                  <a:pt x="307" y="333"/>
                </a:lnTo>
                <a:lnTo>
                  <a:pt x="318" y="330"/>
                </a:lnTo>
                <a:lnTo>
                  <a:pt x="328" y="326"/>
                </a:lnTo>
                <a:lnTo>
                  <a:pt x="337" y="319"/>
                </a:lnTo>
                <a:lnTo>
                  <a:pt x="346" y="312"/>
                </a:lnTo>
                <a:lnTo>
                  <a:pt x="352" y="304"/>
                </a:lnTo>
                <a:lnTo>
                  <a:pt x="355" y="300"/>
                </a:lnTo>
                <a:lnTo>
                  <a:pt x="357" y="295"/>
                </a:lnTo>
                <a:lnTo>
                  <a:pt x="358" y="290"/>
                </a:lnTo>
                <a:lnTo>
                  <a:pt x="359" y="285"/>
                </a:lnTo>
                <a:lnTo>
                  <a:pt x="359" y="279"/>
                </a:lnTo>
                <a:lnTo>
                  <a:pt x="359" y="273"/>
                </a:lnTo>
                <a:lnTo>
                  <a:pt x="359" y="273"/>
                </a:lnTo>
                <a:lnTo>
                  <a:pt x="356" y="261"/>
                </a:lnTo>
                <a:lnTo>
                  <a:pt x="351" y="249"/>
                </a:lnTo>
                <a:lnTo>
                  <a:pt x="345" y="237"/>
                </a:lnTo>
                <a:lnTo>
                  <a:pt x="337" y="227"/>
                </a:lnTo>
                <a:lnTo>
                  <a:pt x="329" y="216"/>
                </a:lnTo>
                <a:lnTo>
                  <a:pt x="320" y="207"/>
                </a:lnTo>
                <a:lnTo>
                  <a:pt x="302" y="189"/>
                </a:lnTo>
                <a:lnTo>
                  <a:pt x="302" y="189"/>
                </a:lnTo>
                <a:lnTo>
                  <a:pt x="282" y="171"/>
                </a:lnTo>
                <a:lnTo>
                  <a:pt x="260" y="152"/>
                </a:lnTo>
                <a:lnTo>
                  <a:pt x="240" y="135"/>
                </a:lnTo>
                <a:lnTo>
                  <a:pt x="220" y="116"/>
                </a:lnTo>
                <a:lnTo>
                  <a:pt x="220" y="116"/>
                </a:lnTo>
                <a:lnTo>
                  <a:pt x="210" y="104"/>
                </a:lnTo>
                <a:lnTo>
                  <a:pt x="205" y="98"/>
                </a:lnTo>
                <a:lnTo>
                  <a:pt x="201" y="91"/>
                </a:lnTo>
                <a:lnTo>
                  <a:pt x="198" y="84"/>
                </a:lnTo>
                <a:lnTo>
                  <a:pt x="196" y="76"/>
                </a:lnTo>
                <a:lnTo>
                  <a:pt x="194" y="68"/>
                </a:lnTo>
                <a:lnTo>
                  <a:pt x="193" y="60"/>
                </a:lnTo>
                <a:lnTo>
                  <a:pt x="193" y="60"/>
                </a:lnTo>
                <a:lnTo>
                  <a:pt x="193" y="53"/>
                </a:lnTo>
                <a:lnTo>
                  <a:pt x="195" y="47"/>
                </a:lnTo>
                <a:lnTo>
                  <a:pt x="196" y="40"/>
                </a:lnTo>
                <a:lnTo>
                  <a:pt x="199" y="33"/>
                </a:lnTo>
                <a:lnTo>
                  <a:pt x="205" y="20"/>
                </a:lnTo>
                <a:lnTo>
                  <a:pt x="212" y="8"/>
                </a:lnTo>
                <a:lnTo>
                  <a:pt x="212" y="8"/>
                </a:lnTo>
                <a:lnTo>
                  <a:pt x="213" y="7"/>
                </a:lnTo>
                <a:lnTo>
                  <a:pt x="212" y="5"/>
                </a:lnTo>
                <a:lnTo>
                  <a:pt x="212" y="3"/>
                </a:lnTo>
                <a:lnTo>
                  <a:pt x="210" y="2"/>
                </a:lnTo>
                <a:lnTo>
                  <a:pt x="210" y="2"/>
                </a:lnTo>
                <a:lnTo>
                  <a:pt x="209" y="1"/>
                </a:lnTo>
                <a:lnTo>
                  <a:pt x="206" y="0"/>
                </a:lnTo>
                <a:lnTo>
                  <a:pt x="206" y="0"/>
                </a:lnTo>
                <a:lnTo>
                  <a:pt x="178" y="0"/>
                </a:lnTo>
                <a:lnTo>
                  <a:pt x="151" y="0"/>
                </a:lnTo>
                <a:lnTo>
                  <a:pt x="124" y="1"/>
                </a:lnTo>
                <a:lnTo>
                  <a:pt x="111" y="2"/>
                </a:lnTo>
                <a:lnTo>
                  <a:pt x="97" y="4"/>
                </a:lnTo>
                <a:lnTo>
                  <a:pt x="97" y="4"/>
                </a:lnTo>
                <a:lnTo>
                  <a:pt x="95" y="5"/>
                </a:lnTo>
                <a:lnTo>
                  <a:pt x="94" y="6"/>
                </a:lnTo>
                <a:lnTo>
                  <a:pt x="94" y="8"/>
                </a:lnTo>
                <a:lnTo>
                  <a:pt x="94" y="10"/>
                </a:lnTo>
                <a:lnTo>
                  <a:pt x="94" y="10"/>
                </a:lnTo>
                <a:lnTo>
                  <a:pt x="93" y="12"/>
                </a:lnTo>
                <a:lnTo>
                  <a:pt x="94" y="14"/>
                </a:lnTo>
                <a:lnTo>
                  <a:pt x="94" y="14"/>
                </a:lnTo>
                <a:lnTo>
                  <a:pt x="103" y="28"/>
                </a:lnTo>
                <a:lnTo>
                  <a:pt x="110" y="42"/>
                </a:lnTo>
                <a:lnTo>
                  <a:pt x="114" y="57"/>
                </a:lnTo>
                <a:lnTo>
                  <a:pt x="116" y="65"/>
                </a:lnTo>
                <a:lnTo>
                  <a:pt x="117" y="72"/>
                </a:lnTo>
                <a:lnTo>
                  <a:pt x="117" y="72"/>
                </a:lnTo>
                <a:lnTo>
                  <a:pt x="117" y="83"/>
                </a:lnTo>
                <a:lnTo>
                  <a:pt x="115" y="92"/>
                </a:lnTo>
                <a:lnTo>
                  <a:pt x="113" y="100"/>
                </a:lnTo>
                <a:lnTo>
                  <a:pt x="109" y="108"/>
                </a:lnTo>
                <a:lnTo>
                  <a:pt x="105" y="116"/>
                </a:lnTo>
                <a:lnTo>
                  <a:pt x="100" y="124"/>
                </a:lnTo>
                <a:lnTo>
                  <a:pt x="89" y="139"/>
                </a:lnTo>
                <a:lnTo>
                  <a:pt x="89" y="139"/>
                </a:lnTo>
                <a:lnTo>
                  <a:pt x="55" y="185"/>
                </a:lnTo>
                <a:lnTo>
                  <a:pt x="39" y="208"/>
                </a:lnTo>
                <a:lnTo>
                  <a:pt x="23" y="231"/>
                </a:lnTo>
                <a:lnTo>
                  <a:pt x="23" y="231"/>
                </a:lnTo>
                <a:lnTo>
                  <a:pt x="11" y="249"/>
                </a:lnTo>
                <a:lnTo>
                  <a:pt x="6" y="259"/>
                </a:lnTo>
                <a:lnTo>
                  <a:pt x="3" y="269"/>
                </a:lnTo>
                <a:lnTo>
                  <a:pt x="1" y="279"/>
                </a:lnTo>
                <a:lnTo>
                  <a:pt x="0" y="289"/>
                </a:lnTo>
                <a:lnTo>
                  <a:pt x="1" y="294"/>
                </a:lnTo>
                <a:lnTo>
                  <a:pt x="2" y="298"/>
                </a:lnTo>
                <a:lnTo>
                  <a:pt x="4" y="303"/>
                </a:lnTo>
                <a:lnTo>
                  <a:pt x="6" y="308"/>
                </a:lnTo>
                <a:lnTo>
                  <a:pt x="6" y="308"/>
                </a:lnTo>
                <a:lnTo>
                  <a:pt x="12" y="315"/>
                </a:lnTo>
                <a:lnTo>
                  <a:pt x="20" y="320"/>
                </a:lnTo>
                <a:lnTo>
                  <a:pt x="28" y="325"/>
                </a:lnTo>
                <a:lnTo>
                  <a:pt x="37" y="328"/>
                </a:lnTo>
                <a:lnTo>
                  <a:pt x="46" y="329"/>
                </a:lnTo>
                <a:lnTo>
                  <a:pt x="55" y="330"/>
                </a:lnTo>
                <a:lnTo>
                  <a:pt x="73" y="331"/>
                </a:lnTo>
                <a:lnTo>
                  <a:pt x="73" y="331"/>
                </a:lnTo>
                <a:close/>
                <a:moveTo>
                  <a:pt x="59" y="195"/>
                </a:moveTo>
                <a:lnTo>
                  <a:pt x="59" y="195"/>
                </a:lnTo>
                <a:lnTo>
                  <a:pt x="63" y="192"/>
                </a:lnTo>
                <a:lnTo>
                  <a:pt x="63" y="192"/>
                </a:lnTo>
                <a:lnTo>
                  <a:pt x="79" y="185"/>
                </a:lnTo>
                <a:lnTo>
                  <a:pt x="79" y="185"/>
                </a:lnTo>
                <a:lnTo>
                  <a:pt x="50" y="208"/>
                </a:lnTo>
                <a:lnTo>
                  <a:pt x="50" y="208"/>
                </a:lnTo>
                <a:lnTo>
                  <a:pt x="59" y="195"/>
                </a:lnTo>
                <a:lnTo>
                  <a:pt x="59" y="195"/>
                </a:lnTo>
                <a:close/>
                <a:moveTo>
                  <a:pt x="86" y="182"/>
                </a:moveTo>
                <a:lnTo>
                  <a:pt x="86" y="182"/>
                </a:lnTo>
                <a:lnTo>
                  <a:pt x="91" y="181"/>
                </a:lnTo>
                <a:lnTo>
                  <a:pt x="96" y="180"/>
                </a:lnTo>
                <a:lnTo>
                  <a:pt x="96" y="180"/>
                </a:lnTo>
                <a:lnTo>
                  <a:pt x="89" y="184"/>
                </a:lnTo>
                <a:lnTo>
                  <a:pt x="81" y="188"/>
                </a:lnTo>
                <a:lnTo>
                  <a:pt x="67" y="198"/>
                </a:lnTo>
                <a:lnTo>
                  <a:pt x="67" y="198"/>
                </a:lnTo>
                <a:lnTo>
                  <a:pt x="76" y="190"/>
                </a:lnTo>
                <a:lnTo>
                  <a:pt x="86" y="182"/>
                </a:lnTo>
                <a:lnTo>
                  <a:pt x="86" y="182"/>
                </a:lnTo>
                <a:close/>
                <a:moveTo>
                  <a:pt x="106" y="181"/>
                </a:moveTo>
                <a:lnTo>
                  <a:pt x="106" y="181"/>
                </a:lnTo>
                <a:lnTo>
                  <a:pt x="112" y="182"/>
                </a:lnTo>
                <a:lnTo>
                  <a:pt x="112" y="182"/>
                </a:lnTo>
                <a:lnTo>
                  <a:pt x="103" y="187"/>
                </a:lnTo>
                <a:lnTo>
                  <a:pt x="94" y="193"/>
                </a:lnTo>
                <a:lnTo>
                  <a:pt x="78" y="205"/>
                </a:lnTo>
                <a:lnTo>
                  <a:pt x="78" y="205"/>
                </a:lnTo>
                <a:lnTo>
                  <a:pt x="51" y="227"/>
                </a:lnTo>
                <a:lnTo>
                  <a:pt x="24" y="250"/>
                </a:lnTo>
                <a:lnTo>
                  <a:pt x="24" y="250"/>
                </a:lnTo>
                <a:lnTo>
                  <a:pt x="26" y="248"/>
                </a:lnTo>
                <a:lnTo>
                  <a:pt x="26" y="248"/>
                </a:lnTo>
                <a:lnTo>
                  <a:pt x="32" y="241"/>
                </a:lnTo>
                <a:lnTo>
                  <a:pt x="39" y="233"/>
                </a:lnTo>
                <a:lnTo>
                  <a:pt x="54" y="222"/>
                </a:lnTo>
                <a:lnTo>
                  <a:pt x="54" y="222"/>
                </a:lnTo>
                <a:lnTo>
                  <a:pt x="67" y="213"/>
                </a:lnTo>
                <a:lnTo>
                  <a:pt x="80" y="203"/>
                </a:lnTo>
                <a:lnTo>
                  <a:pt x="93" y="192"/>
                </a:lnTo>
                <a:lnTo>
                  <a:pt x="106" y="181"/>
                </a:lnTo>
                <a:lnTo>
                  <a:pt x="106" y="181"/>
                </a:lnTo>
                <a:close/>
                <a:moveTo>
                  <a:pt x="288" y="194"/>
                </a:moveTo>
                <a:lnTo>
                  <a:pt x="288" y="194"/>
                </a:lnTo>
                <a:lnTo>
                  <a:pt x="255" y="222"/>
                </a:lnTo>
                <a:lnTo>
                  <a:pt x="223" y="252"/>
                </a:lnTo>
                <a:lnTo>
                  <a:pt x="223" y="252"/>
                </a:lnTo>
                <a:lnTo>
                  <a:pt x="188" y="283"/>
                </a:lnTo>
                <a:lnTo>
                  <a:pt x="188" y="283"/>
                </a:lnTo>
                <a:lnTo>
                  <a:pt x="214" y="258"/>
                </a:lnTo>
                <a:lnTo>
                  <a:pt x="214" y="258"/>
                </a:lnTo>
                <a:lnTo>
                  <a:pt x="226" y="245"/>
                </a:lnTo>
                <a:lnTo>
                  <a:pt x="238" y="231"/>
                </a:lnTo>
                <a:lnTo>
                  <a:pt x="249" y="217"/>
                </a:lnTo>
                <a:lnTo>
                  <a:pt x="259" y="202"/>
                </a:lnTo>
                <a:lnTo>
                  <a:pt x="259" y="202"/>
                </a:lnTo>
                <a:lnTo>
                  <a:pt x="263" y="203"/>
                </a:lnTo>
                <a:lnTo>
                  <a:pt x="263" y="203"/>
                </a:lnTo>
                <a:lnTo>
                  <a:pt x="268" y="203"/>
                </a:lnTo>
                <a:lnTo>
                  <a:pt x="273" y="202"/>
                </a:lnTo>
                <a:lnTo>
                  <a:pt x="273" y="202"/>
                </a:lnTo>
                <a:lnTo>
                  <a:pt x="280" y="197"/>
                </a:lnTo>
                <a:lnTo>
                  <a:pt x="284" y="194"/>
                </a:lnTo>
                <a:lnTo>
                  <a:pt x="286" y="194"/>
                </a:lnTo>
                <a:lnTo>
                  <a:pt x="288" y="194"/>
                </a:lnTo>
                <a:lnTo>
                  <a:pt x="288" y="194"/>
                </a:lnTo>
                <a:close/>
                <a:moveTo>
                  <a:pt x="241" y="194"/>
                </a:moveTo>
                <a:lnTo>
                  <a:pt x="241" y="194"/>
                </a:lnTo>
                <a:lnTo>
                  <a:pt x="248" y="197"/>
                </a:lnTo>
                <a:lnTo>
                  <a:pt x="255" y="201"/>
                </a:lnTo>
                <a:lnTo>
                  <a:pt x="255" y="201"/>
                </a:lnTo>
                <a:lnTo>
                  <a:pt x="242" y="215"/>
                </a:lnTo>
                <a:lnTo>
                  <a:pt x="235" y="221"/>
                </a:lnTo>
                <a:lnTo>
                  <a:pt x="227" y="228"/>
                </a:lnTo>
                <a:lnTo>
                  <a:pt x="227" y="228"/>
                </a:lnTo>
                <a:lnTo>
                  <a:pt x="209" y="244"/>
                </a:lnTo>
                <a:lnTo>
                  <a:pt x="192" y="260"/>
                </a:lnTo>
                <a:lnTo>
                  <a:pt x="192" y="260"/>
                </a:lnTo>
                <a:lnTo>
                  <a:pt x="176" y="275"/>
                </a:lnTo>
                <a:lnTo>
                  <a:pt x="160" y="289"/>
                </a:lnTo>
                <a:lnTo>
                  <a:pt x="160" y="289"/>
                </a:lnTo>
                <a:lnTo>
                  <a:pt x="162" y="287"/>
                </a:lnTo>
                <a:lnTo>
                  <a:pt x="162" y="287"/>
                </a:lnTo>
                <a:lnTo>
                  <a:pt x="177" y="271"/>
                </a:lnTo>
                <a:lnTo>
                  <a:pt x="192" y="256"/>
                </a:lnTo>
                <a:lnTo>
                  <a:pt x="192" y="256"/>
                </a:lnTo>
                <a:lnTo>
                  <a:pt x="199" y="248"/>
                </a:lnTo>
                <a:lnTo>
                  <a:pt x="205" y="239"/>
                </a:lnTo>
                <a:lnTo>
                  <a:pt x="211" y="231"/>
                </a:lnTo>
                <a:lnTo>
                  <a:pt x="218" y="223"/>
                </a:lnTo>
                <a:lnTo>
                  <a:pt x="218" y="223"/>
                </a:lnTo>
                <a:lnTo>
                  <a:pt x="230" y="209"/>
                </a:lnTo>
                <a:lnTo>
                  <a:pt x="236" y="202"/>
                </a:lnTo>
                <a:lnTo>
                  <a:pt x="240" y="194"/>
                </a:lnTo>
                <a:lnTo>
                  <a:pt x="240" y="194"/>
                </a:lnTo>
                <a:lnTo>
                  <a:pt x="241" y="194"/>
                </a:lnTo>
                <a:lnTo>
                  <a:pt x="241" y="194"/>
                </a:lnTo>
                <a:close/>
                <a:moveTo>
                  <a:pt x="221" y="194"/>
                </a:moveTo>
                <a:lnTo>
                  <a:pt x="221" y="194"/>
                </a:lnTo>
                <a:lnTo>
                  <a:pt x="227" y="192"/>
                </a:lnTo>
                <a:lnTo>
                  <a:pt x="235" y="193"/>
                </a:lnTo>
                <a:lnTo>
                  <a:pt x="235" y="193"/>
                </a:lnTo>
                <a:lnTo>
                  <a:pt x="238" y="193"/>
                </a:lnTo>
                <a:lnTo>
                  <a:pt x="238" y="193"/>
                </a:lnTo>
                <a:lnTo>
                  <a:pt x="223" y="206"/>
                </a:lnTo>
                <a:lnTo>
                  <a:pt x="208" y="219"/>
                </a:lnTo>
                <a:lnTo>
                  <a:pt x="179" y="249"/>
                </a:lnTo>
                <a:lnTo>
                  <a:pt x="179" y="249"/>
                </a:lnTo>
                <a:lnTo>
                  <a:pt x="163" y="263"/>
                </a:lnTo>
                <a:lnTo>
                  <a:pt x="147" y="278"/>
                </a:lnTo>
                <a:lnTo>
                  <a:pt x="131" y="292"/>
                </a:lnTo>
                <a:lnTo>
                  <a:pt x="116" y="308"/>
                </a:lnTo>
                <a:lnTo>
                  <a:pt x="116" y="308"/>
                </a:lnTo>
                <a:lnTo>
                  <a:pt x="107" y="315"/>
                </a:lnTo>
                <a:lnTo>
                  <a:pt x="107" y="315"/>
                </a:lnTo>
                <a:lnTo>
                  <a:pt x="106" y="316"/>
                </a:lnTo>
                <a:lnTo>
                  <a:pt x="106" y="316"/>
                </a:lnTo>
                <a:lnTo>
                  <a:pt x="124" y="299"/>
                </a:lnTo>
                <a:lnTo>
                  <a:pt x="124" y="299"/>
                </a:lnTo>
                <a:lnTo>
                  <a:pt x="159" y="266"/>
                </a:lnTo>
                <a:lnTo>
                  <a:pt x="159" y="266"/>
                </a:lnTo>
                <a:lnTo>
                  <a:pt x="175" y="249"/>
                </a:lnTo>
                <a:lnTo>
                  <a:pt x="191" y="230"/>
                </a:lnTo>
                <a:lnTo>
                  <a:pt x="221" y="194"/>
                </a:lnTo>
                <a:lnTo>
                  <a:pt x="221" y="194"/>
                </a:lnTo>
                <a:close/>
                <a:moveTo>
                  <a:pt x="213" y="198"/>
                </a:moveTo>
                <a:lnTo>
                  <a:pt x="213" y="198"/>
                </a:lnTo>
                <a:lnTo>
                  <a:pt x="205" y="206"/>
                </a:lnTo>
                <a:lnTo>
                  <a:pt x="198" y="213"/>
                </a:lnTo>
                <a:lnTo>
                  <a:pt x="198" y="213"/>
                </a:lnTo>
                <a:lnTo>
                  <a:pt x="183" y="226"/>
                </a:lnTo>
                <a:lnTo>
                  <a:pt x="167" y="238"/>
                </a:lnTo>
                <a:lnTo>
                  <a:pt x="167" y="238"/>
                </a:lnTo>
                <a:lnTo>
                  <a:pt x="162" y="244"/>
                </a:lnTo>
                <a:lnTo>
                  <a:pt x="162" y="244"/>
                </a:lnTo>
                <a:lnTo>
                  <a:pt x="185" y="220"/>
                </a:lnTo>
                <a:lnTo>
                  <a:pt x="185" y="220"/>
                </a:lnTo>
                <a:lnTo>
                  <a:pt x="192" y="215"/>
                </a:lnTo>
                <a:lnTo>
                  <a:pt x="199" y="210"/>
                </a:lnTo>
                <a:lnTo>
                  <a:pt x="206" y="204"/>
                </a:lnTo>
                <a:lnTo>
                  <a:pt x="213" y="198"/>
                </a:lnTo>
                <a:lnTo>
                  <a:pt x="213" y="198"/>
                </a:lnTo>
                <a:close/>
                <a:moveTo>
                  <a:pt x="154" y="221"/>
                </a:moveTo>
                <a:lnTo>
                  <a:pt x="154" y="221"/>
                </a:lnTo>
                <a:lnTo>
                  <a:pt x="140" y="230"/>
                </a:lnTo>
                <a:lnTo>
                  <a:pt x="127" y="241"/>
                </a:lnTo>
                <a:lnTo>
                  <a:pt x="102" y="263"/>
                </a:lnTo>
                <a:lnTo>
                  <a:pt x="102" y="263"/>
                </a:lnTo>
                <a:lnTo>
                  <a:pt x="88" y="273"/>
                </a:lnTo>
                <a:lnTo>
                  <a:pt x="74" y="283"/>
                </a:lnTo>
                <a:lnTo>
                  <a:pt x="74" y="283"/>
                </a:lnTo>
                <a:lnTo>
                  <a:pt x="66" y="290"/>
                </a:lnTo>
                <a:lnTo>
                  <a:pt x="58" y="298"/>
                </a:lnTo>
                <a:lnTo>
                  <a:pt x="50" y="305"/>
                </a:lnTo>
                <a:lnTo>
                  <a:pt x="42" y="312"/>
                </a:lnTo>
                <a:lnTo>
                  <a:pt x="42" y="312"/>
                </a:lnTo>
                <a:lnTo>
                  <a:pt x="38" y="314"/>
                </a:lnTo>
                <a:lnTo>
                  <a:pt x="38" y="314"/>
                </a:lnTo>
                <a:lnTo>
                  <a:pt x="38" y="314"/>
                </a:lnTo>
                <a:lnTo>
                  <a:pt x="42" y="310"/>
                </a:lnTo>
                <a:lnTo>
                  <a:pt x="42" y="310"/>
                </a:lnTo>
                <a:lnTo>
                  <a:pt x="57" y="296"/>
                </a:lnTo>
                <a:lnTo>
                  <a:pt x="57" y="296"/>
                </a:lnTo>
                <a:lnTo>
                  <a:pt x="73" y="282"/>
                </a:lnTo>
                <a:lnTo>
                  <a:pt x="90" y="270"/>
                </a:lnTo>
                <a:lnTo>
                  <a:pt x="90" y="270"/>
                </a:lnTo>
                <a:lnTo>
                  <a:pt x="106" y="257"/>
                </a:lnTo>
                <a:lnTo>
                  <a:pt x="120" y="244"/>
                </a:lnTo>
                <a:lnTo>
                  <a:pt x="148" y="216"/>
                </a:lnTo>
                <a:lnTo>
                  <a:pt x="148" y="216"/>
                </a:lnTo>
                <a:lnTo>
                  <a:pt x="148" y="216"/>
                </a:lnTo>
                <a:lnTo>
                  <a:pt x="148" y="216"/>
                </a:lnTo>
                <a:lnTo>
                  <a:pt x="154" y="219"/>
                </a:lnTo>
                <a:lnTo>
                  <a:pt x="160" y="222"/>
                </a:lnTo>
                <a:lnTo>
                  <a:pt x="166" y="223"/>
                </a:lnTo>
                <a:lnTo>
                  <a:pt x="174" y="223"/>
                </a:lnTo>
                <a:lnTo>
                  <a:pt x="174" y="223"/>
                </a:lnTo>
                <a:lnTo>
                  <a:pt x="153" y="238"/>
                </a:lnTo>
                <a:lnTo>
                  <a:pt x="133" y="256"/>
                </a:lnTo>
                <a:lnTo>
                  <a:pt x="133" y="256"/>
                </a:lnTo>
                <a:lnTo>
                  <a:pt x="104" y="281"/>
                </a:lnTo>
                <a:lnTo>
                  <a:pt x="74" y="307"/>
                </a:lnTo>
                <a:lnTo>
                  <a:pt x="74" y="307"/>
                </a:lnTo>
                <a:lnTo>
                  <a:pt x="68" y="312"/>
                </a:lnTo>
                <a:lnTo>
                  <a:pt x="64" y="315"/>
                </a:lnTo>
                <a:lnTo>
                  <a:pt x="64" y="315"/>
                </a:lnTo>
                <a:lnTo>
                  <a:pt x="71" y="307"/>
                </a:lnTo>
                <a:lnTo>
                  <a:pt x="78" y="300"/>
                </a:lnTo>
                <a:lnTo>
                  <a:pt x="78" y="300"/>
                </a:lnTo>
                <a:lnTo>
                  <a:pt x="93" y="286"/>
                </a:lnTo>
                <a:lnTo>
                  <a:pt x="109" y="273"/>
                </a:lnTo>
                <a:lnTo>
                  <a:pt x="109" y="273"/>
                </a:lnTo>
                <a:lnTo>
                  <a:pt x="121" y="260"/>
                </a:lnTo>
                <a:lnTo>
                  <a:pt x="134" y="248"/>
                </a:lnTo>
                <a:lnTo>
                  <a:pt x="134" y="248"/>
                </a:lnTo>
                <a:lnTo>
                  <a:pt x="146" y="235"/>
                </a:lnTo>
                <a:lnTo>
                  <a:pt x="151" y="229"/>
                </a:lnTo>
                <a:lnTo>
                  <a:pt x="155" y="222"/>
                </a:lnTo>
                <a:lnTo>
                  <a:pt x="155" y="222"/>
                </a:lnTo>
                <a:lnTo>
                  <a:pt x="155" y="221"/>
                </a:lnTo>
                <a:lnTo>
                  <a:pt x="154" y="221"/>
                </a:lnTo>
                <a:lnTo>
                  <a:pt x="154" y="221"/>
                </a:lnTo>
                <a:close/>
                <a:moveTo>
                  <a:pt x="134" y="203"/>
                </a:moveTo>
                <a:lnTo>
                  <a:pt x="134" y="203"/>
                </a:lnTo>
                <a:lnTo>
                  <a:pt x="140" y="209"/>
                </a:lnTo>
                <a:lnTo>
                  <a:pt x="146" y="215"/>
                </a:lnTo>
                <a:lnTo>
                  <a:pt x="146" y="215"/>
                </a:lnTo>
                <a:lnTo>
                  <a:pt x="130" y="224"/>
                </a:lnTo>
                <a:lnTo>
                  <a:pt x="115" y="234"/>
                </a:lnTo>
                <a:lnTo>
                  <a:pt x="100" y="246"/>
                </a:lnTo>
                <a:lnTo>
                  <a:pt x="85" y="258"/>
                </a:lnTo>
                <a:lnTo>
                  <a:pt x="56" y="282"/>
                </a:lnTo>
                <a:lnTo>
                  <a:pt x="42" y="294"/>
                </a:lnTo>
                <a:lnTo>
                  <a:pt x="27" y="305"/>
                </a:lnTo>
                <a:lnTo>
                  <a:pt x="27" y="305"/>
                </a:lnTo>
                <a:lnTo>
                  <a:pt x="23" y="307"/>
                </a:lnTo>
                <a:lnTo>
                  <a:pt x="26" y="304"/>
                </a:lnTo>
                <a:lnTo>
                  <a:pt x="33" y="297"/>
                </a:lnTo>
                <a:lnTo>
                  <a:pt x="33" y="297"/>
                </a:lnTo>
                <a:lnTo>
                  <a:pt x="40" y="291"/>
                </a:lnTo>
                <a:lnTo>
                  <a:pt x="47" y="285"/>
                </a:lnTo>
                <a:lnTo>
                  <a:pt x="47" y="285"/>
                </a:lnTo>
                <a:lnTo>
                  <a:pt x="76" y="260"/>
                </a:lnTo>
                <a:lnTo>
                  <a:pt x="76" y="260"/>
                </a:lnTo>
                <a:lnTo>
                  <a:pt x="90" y="246"/>
                </a:lnTo>
                <a:lnTo>
                  <a:pt x="106" y="231"/>
                </a:lnTo>
                <a:lnTo>
                  <a:pt x="134" y="203"/>
                </a:lnTo>
                <a:lnTo>
                  <a:pt x="134" y="203"/>
                </a:lnTo>
                <a:close/>
                <a:moveTo>
                  <a:pt x="129" y="204"/>
                </a:moveTo>
                <a:lnTo>
                  <a:pt x="129" y="204"/>
                </a:lnTo>
                <a:lnTo>
                  <a:pt x="128" y="204"/>
                </a:lnTo>
                <a:lnTo>
                  <a:pt x="127" y="206"/>
                </a:lnTo>
                <a:lnTo>
                  <a:pt x="127" y="206"/>
                </a:lnTo>
                <a:lnTo>
                  <a:pt x="93" y="233"/>
                </a:lnTo>
                <a:lnTo>
                  <a:pt x="61" y="259"/>
                </a:lnTo>
                <a:lnTo>
                  <a:pt x="61" y="259"/>
                </a:lnTo>
                <a:lnTo>
                  <a:pt x="30" y="283"/>
                </a:lnTo>
                <a:lnTo>
                  <a:pt x="30" y="283"/>
                </a:lnTo>
                <a:lnTo>
                  <a:pt x="12" y="297"/>
                </a:lnTo>
                <a:lnTo>
                  <a:pt x="12" y="297"/>
                </a:lnTo>
                <a:lnTo>
                  <a:pt x="19" y="291"/>
                </a:lnTo>
                <a:lnTo>
                  <a:pt x="24" y="285"/>
                </a:lnTo>
                <a:lnTo>
                  <a:pt x="24" y="285"/>
                </a:lnTo>
                <a:lnTo>
                  <a:pt x="36" y="273"/>
                </a:lnTo>
                <a:lnTo>
                  <a:pt x="49" y="262"/>
                </a:lnTo>
                <a:lnTo>
                  <a:pt x="76" y="241"/>
                </a:lnTo>
                <a:lnTo>
                  <a:pt x="89" y="229"/>
                </a:lnTo>
                <a:lnTo>
                  <a:pt x="102" y="218"/>
                </a:lnTo>
                <a:lnTo>
                  <a:pt x="114" y="206"/>
                </a:lnTo>
                <a:lnTo>
                  <a:pt x="125" y="192"/>
                </a:lnTo>
                <a:lnTo>
                  <a:pt x="125" y="192"/>
                </a:lnTo>
                <a:lnTo>
                  <a:pt x="132" y="200"/>
                </a:lnTo>
                <a:lnTo>
                  <a:pt x="132" y="200"/>
                </a:lnTo>
                <a:lnTo>
                  <a:pt x="133" y="201"/>
                </a:lnTo>
                <a:lnTo>
                  <a:pt x="133" y="201"/>
                </a:lnTo>
                <a:lnTo>
                  <a:pt x="129" y="204"/>
                </a:lnTo>
                <a:lnTo>
                  <a:pt x="129" y="204"/>
                </a:lnTo>
                <a:close/>
                <a:moveTo>
                  <a:pt x="123" y="190"/>
                </a:moveTo>
                <a:lnTo>
                  <a:pt x="123" y="190"/>
                </a:lnTo>
                <a:lnTo>
                  <a:pt x="93" y="211"/>
                </a:lnTo>
                <a:lnTo>
                  <a:pt x="64" y="233"/>
                </a:lnTo>
                <a:lnTo>
                  <a:pt x="64" y="233"/>
                </a:lnTo>
                <a:lnTo>
                  <a:pt x="50" y="246"/>
                </a:lnTo>
                <a:lnTo>
                  <a:pt x="37" y="259"/>
                </a:lnTo>
                <a:lnTo>
                  <a:pt x="37" y="259"/>
                </a:lnTo>
                <a:lnTo>
                  <a:pt x="30" y="264"/>
                </a:lnTo>
                <a:lnTo>
                  <a:pt x="23" y="269"/>
                </a:lnTo>
                <a:lnTo>
                  <a:pt x="14" y="274"/>
                </a:lnTo>
                <a:lnTo>
                  <a:pt x="9" y="279"/>
                </a:lnTo>
                <a:lnTo>
                  <a:pt x="9" y="279"/>
                </a:lnTo>
                <a:lnTo>
                  <a:pt x="9" y="279"/>
                </a:lnTo>
                <a:lnTo>
                  <a:pt x="9" y="279"/>
                </a:lnTo>
                <a:lnTo>
                  <a:pt x="23" y="267"/>
                </a:lnTo>
                <a:lnTo>
                  <a:pt x="36" y="255"/>
                </a:lnTo>
                <a:lnTo>
                  <a:pt x="63" y="232"/>
                </a:lnTo>
                <a:lnTo>
                  <a:pt x="91" y="210"/>
                </a:lnTo>
                <a:lnTo>
                  <a:pt x="105" y="198"/>
                </a:lnTo>
                <a:lnTo>
                  <a:pt x="117" y="185"/>
                </a:lnTo>
                <a:lnTo>
                  <a:pt x="117" y="185"/>
                </a:lnTo>
                <a:lnTo>
                  <a:pt x="123" y="190"/>
                </a:lnTo>
                <a:lnTo>
                  <a:pt x="123" y="190"/>
                </a:lnTo>
                <a:close/>
                <a:moveTo>
                  <a:pt x="15" y="260"/>
                </a:moveTo>
                <a:lnTo>
                  <a:pt x="15" y="260"/>
                </a:lnTo>
                <a:lnTo>
                  <a:pt x="42" y="237"/>
                </a:lnTo>
                <a:lnTo>
                  <a:pt x="69" y="216"/>
                </a:lnTo>
                <a:lnTo>
                  <a:pt x="69" y="216"/>
                </a:lnTo>
                <a:lnTo>
                  <a:pt x="83" y="204"/>
                </a:lnTo>
                <a:lnTo>
                  <a:pt x="97" y="193"/>
                </a:lnTo>
                <a:lnTo>
                  <a:pt x="97" y="193"/>
                </a:lnTo>
                <a:lnTo>
                  <a:pt x="110" y="186"/>
                </a:lnTo>
                <a:lnTo>
                  <a:pt x="110" y="186"/>
                </a:lnTo>
                <a:lnTo>
                  <a:pt x="114" y="184"/>
                </a:lnTo>
                <a:lnTo>
                  <a:pt x="114" y="184"/>
                </a:lnTo>
                <a:lnTo>
                  <a:pt x="115" y="184"/>
                </a:lnTo>
                <a:lnTo>
                  <a:pt x="115" y="184"/>
                </a:lnTo>
                <a:lnTo>
                  <a:pt x="111" y="189"/>
                </a:lnTo>
                <a:lnTo>
                  <a:pt x="111" y="189"/>
                </a:lnTo>
                <a:lnTo>
                  <a:pt x="98" y="201"/>
                </a:lnTo>
                <a:lnTo>
                  <a:pt x="86" y="212"/>
                </a:lnTo>
                <a:lnTo>
                  <a:pt x="61" y="232"/>
                </a:lnTo>
                <a:lnTo>
                  <a:pt x="35" y="254"/>
                </a:lnTo>
                <a:lnTo>
                  <a:pt x="23" y="264"/>
                </a:lnTo>
                <a:lnTo>
                  <a:pt x="10" y="275"/>
                </a:lnTo>
                <a:lnTo>
                  <a:pt x="10" y="275"/>
                </a:lnTo>
                <a:lnTo>
                  <a:pt x="12" y="268"/>
                </a:lnTo>
                <a:lnTo>
                  <a:pt x="15" y="260"/>
                </a:lnTo>
                <a:lnTo>
                  <a:pt x="15" y="260"/>
                </a:lnTo>
                <a:close/>
                <a:moveTo>
                  <a:pt x="59" y="242"/>
                </a:moveTo>
                <a:lnTo>
                  <a:pt x="59" y="242"/>
                </a:lnTo>
                <a:lnTo>
                  <a:pt x="76" y="227"/>
                </a:lnTo>
                <a:lnTo>
                  <a:pt x="94" y="213"/>
                </a:lnTo>
                <a:lnTo>
                  <a:pt x="94" y="213"/>
                </a:lnTo>
                <a:lnTo>
                  <a:pt x="113" y="200"/>
                </a:lnTo>
                <a:lnTo>
                  <a:pt x="113" y="200"/>
                </a:lnTo>
                <a:lnTo>
                  <a:pt x="122" y="194"/>
                </a:lnTo>
                <a:lnTo>
                  <a:pt x="122" y="194"/>
                </a:lnTo>
                <a:lnTo>
                  <a:pt x="122" y="193"/>
                </a:lnTo>
                <a:lnTo>
                  <a:pt x="122" y="194"/>
                </a:lnTo>
                <a:lnTo>
                  <a:pt x="118" y="198"/>
                </a:lnTo>
                <a:lnTo>
                  <a:pt x="114" y="203"/>
                </a:lnTo>
                <a:lnTo>
                  <a:pt x="114" y="203"/>
                </a:lnTo>
                <a:lnTo>
                  <a:pt x="103" y="215"/>
                </a:lnTo>
                <a:lnTo>
                  <a:pt x="89" y="227"/>
                </a:lnTo>
                <a:lnTo>
                  <a:pt x="75" y="238"/>
                </a:lnTo>
                <a:lnTo>
                  <a:pt x="62" y="250"/>
                </a:lnTo>
                <a:lnTo>
                  <a:pt x="48" y="261"/>
                </a:lnTo>
                <a:lnTo>
                  <a:pt x="35" y="272"/>
                </a:lnTo>
                <a:lnTo>
                  <a:pt x="22" y="284"/>
                </a:lnTo>
                <a:lnTo>
                  <a:pt x="10" y="297"/>
                </a:lnTo>
                <a:lnTo>
                  <a:pt x="10" y="297"/>
                </a:lnTo>
                <a:lnTo>
                  <a:pt x="8" y="289"/>
                </a:lnTo>
                <a:lnTo>
                  <a:pt x="9" y="281"/>
                </a:lnTo>
                <a:lnTo>
                  <a:pt x="9" y="281"/>
                </a:lnTo>
                <a:lnTo>
                  <a:pt x="23" y="273"/>
                </a:lnTo>
                <a:lnTo>
                  <a:pt x="35" y="263"/>
                </a:lnTo>
                <a:lnTo>
                  <a:pt x="59" y="242"/>
                </a:lnTo>
                <a:lnTo>
                  <a:pt x="59" y="242"/>
                </a:lnTo>
                <a:close/>
                <a:moveTo>
                  <a:pt x="11" y="300"/>
                </a:moveTo>
                <a:lnTo>
                  <a:pt x="11" y="300"/>
                </a:lnTo>
                <a:lnTo>
                  <a:pt x="43" y="275"/>
                </a:lnTo>
                <a:lnTo>
                  <a:pt x="75" y="251"/>
                </a:lnTo>
                <a:lnTo>
                  <a:pt x="75" y="251"/>
                </a:lnTo>
                <a:lnTo>
                  <a:pt x="106" y="226"/>
                </a:lnTo>
                <a:lnTo>
                  <a:pt x="106" y="226"/>
                </a:lnTo>
                <a:lnTo>
                  <a:pt x="111" y="222"/>
                </a:lnTo>
                <a:lnTo>
                  <a:pt x="111" y="222"/>
                </a:lnTo>
                <a:lnTo>
                  <a:pt x="90" y="243"/>
                </a:lnTo>
                <a:lnTo>
                  <a:pt x="70" y="262"/>
                </a:lnTo>
                <a:lnTo>
                  <a:pt x="70" y="262"/>
                </a:lnTo>
                <a:lnTo>
                  <a:pt x="44" y="284"/>
                </a:lnTo>
                <a:lnTo>
                  <a:pt x="31" y="296"/>
                </a:lnTo>
                <a:lnTo>
                  <a:pt x="25" y="302"/>
                </a:lnTo>
                <a:lnTo>
                  <a:pt x="20" y="309"/>
                </a:lnTo>
                <a:lnTo>
                  <a:pt x="20" y="309"/>
                </a:lnTo>
                <a:lnTo>
                  <a:pt x="15" y="305"/>
                </a:lnTo>
                <a:lnTo>
                  <a:pt x="11" y="300"/>
                </a:lnTo>
                <a:lnTo>
                  <a:pt x="11" y="300"/>
                </a:lnTo>
                <a:close/>
                <a:moveTo>
                  <a:pt x="22" y="311"/>
                </a:moveTo>
                <a:lnTo>
                  <a:pt x="22" y="311"/>
                </a:lnTo>
                <a:lnTo>
                  <a:pt x="37" y="300"/>
                </a:lnTo>
                <a:lnTo>
                  <a:pt x="51" y="290"/>
                </a:lnTo>
                <a:lnTo>
                  <a:pt x="78" y="267"/>
                </a:lnTo>
                <a:lnTo>
                  <a:pt x="106" y="244"/>
                </a:lnTo>
                <a:lnTo>
                  <a:pt x="120" y="233"/>
                </a:lnTo>
                <a:lnTo>
                  <a:pt x="135" y="223"/>
                </a:lnTo>
                <a:lnTo>
                  <a:pt x="135" y="223"/>
                </a:lnTo>
                <a:lnTo>
                  <a:pt x="140" y="220"/>
                </a:lnTo>
                <a:lnTo>
                  <a:pt x="143" y="218"/>
                </a:lnTo>
                <a:lnTo>
                  <a:pt x="143" y="218"/>
                </a:lnTo>
                <a:lnTo>
                  <a:pt x="128" y="233"/>
                </a:lnTo>
                <a:lnTo>
                  <a:pt x="128" y="233"/>
                </a:lnTo>
                <a:lnTo>
                  <a:pt x="113" y="248"/>
                </a:lnTo>
                <a:lnTo>
                  <a:pt x="96" y="262"/>
                </a:lnTo>
                <a:lnTo>
                  <a:pt x="96" y="262"/>
                </a:lnTo>
                <a:lnTo>
                  <a:pt x="64" y="288"/>
                </a:lnTo>
                <a:lnTo>
                  <a:pt x="48" y="301"/>
                </a:lnTo>
                <a:lnTo>
                  <a:pt x="34" y="316"/>
                </a:lnTo>
                <a:lnTo>
                  <a:pt x="34" y="316"/>
                </a:lnTo>
                <a:lnTo>
                  <a:pt x="34" y="316"/>
                </a:lnTo>
                <a:lnTo>
                  <a:pt x="34" y="316"/>
                </a:lnTo>
                <a:lnTo>
                  <a:pt x="24" y="312"/>
                </a:lnTo>
                <a:lnTo>
                  <a:pt x="24" y="312"/>
                </a:lnTo>
                <a:lnTo>
                  <a:pt x="22" y="311"/>
                </a:lnTo>
                <a:lnTo>
                  <a:pt x="22" y="311"/>
                </a:lnTo>
                <a:close/>
                <a:moveTo>
                  <a:pt x="36" y="317"/>
                </a:moveTo>
                <a:lnTo>
                  <a:pt x="36" y="317"/>
                </a:lnTo>
                <a:lnTo>
                  <a:pt x="43" y="313"/>
                </a:lnTo>
                <a:lnTo>
                  <a:pt x="50" y="308"/>
                </a:lnTo>
                <a:lnTo>
                  <a:pt x="62" y="298"/>
                </a:lnTo>
                <a:lnTo>
                  <a:pt x="74" y="286"/>
                </a:lnTo>
                <a:lnTo>
                  <a:pt x="87" y="276"/>
                </a:lnTo>
                <a:lnTo>
                  <a:pt x="87" y="276"/>
                </a:lnTo>
                <a:lnTo>
                  <a:pt x="102" y="265"/>
                </a:lnTo>
                <a:lnTo>
                  <a:pt x="115" y="254"/>
                </a:lnTo>
                <a:lnTo>
                  <a:pt x="129" y="243"/>
                </a:lnTo>
                <a:lnTo>
                  <a:pt x="142" y="231"/>
                </a:lnTo>
                <a:lnTo>
                  <a:pt x="142" y="231"/>
                </a:lnTo>
                <a:lnTo>
                  <a:pt x="147" y="228"/>
                </a:lnTo>
                <a:lnTo>
                  <a:pt x="151" y="225"/>
                </a:lnTo>
                <a:lnTo>
                  <a:pt x="151" y="225"/>
                </a:lnTo>
                <a:lnTo>
                  <a:pt x="148" y="229"/>
                </a:lnTo>
                <a:lnTo>
                  <a:pt x="144" y="234"/>
                </a:lnTo>
                <a:lnTo>
                  <a:pt x="136" y="243"/>
                </a:lnTo>
                <a:lnTo>
                  <a:pt x="136" y="243"/>
                </a:lnTo>
                <a:lnTo>
                  <a:pt x="123" y="255"/>
                </a:lnTo>
                <a:lnTo>
                  <a:pt x="111" y="268"/>
                </a:lnTo>
                <a:lnTo>
                  <a:pt x="111" y="268"/>
                </a:lnTo>
                <a:lnTo>
                  <a:pt x="97" y="280"/>
                </a:lnTo>
                <a:lnTo>
                  <a:pt x="84" y="292"/>
                </a:lnTo>
                <a:lnTo>
                  <a:pt x="72" y="304"/>
                </a:lnTo>
                <a:lnTo>
                  <a:pt x="60" y="317"/>
                </a:lnTo>
                <a:lnTo>
                  <a:pt x="60" y="317"/>
                </a:lnTo>
                <a:lnTo>
                  <a:pt x="60" y="319"/>
                </a:lnTo>
                <a:lnTo>
                  <a:pt x="60" y="319"/>
                </a:lnTo>
                <a:lnTo>
                  <a:pt x="61" y="319"/>
                </a:lnTo>
                <a:lnTo>
                  <a:pt x="61" y="319"/>
                </a:lnTo>
                <a:lnTo>
                  <a:pt x="75" y="310"/>
                </a:lnTo>
                <a:lnTo>
                  <a:pt x="88" y="298"/>
                </a:lnTo>
                <a:lnTo>
                  <a:pt x="113" y="275"/>
                </a:lnTo>
                <a:lnTo>
                  <a:pt x="113" y="275"/>
                </a:lnTo>
                <a:lnTo>
                  <a:pt x="146" y="249"/>
                </a:lnTo>
                <a:lnTo>
                  <a:pt x="179" y="222"/>
                </a:lnTo>
                <a:lnTo>
                  <a:pt x="179" y="222"/>
                </a:lnTo>
                <a:lnTo>
                  <a:pt x="179" y="222"/>
                </a:lnTo>
                <a:lnTo>
                  <a:pt x="179" y="222"/>
                </a:lnTo>
                <a:lnTo>
                  <a:pt x="169" y="232"/>
                </a:lnTo>
                <a:lnTo>
                  <a:pt x="169" y="232"/>
                </a:lnTo>
                <a:lnTo>
                  <a:pt x="138" y="263"/>
                </a:lnTo>
                <a:lnTo>
                  <a:pt x="138" y="263"/>
                </a:lnTo>
                <a:lnTo>
                  <a:pt x="108" y="290"/>
                </a:lnTo>
                <a:lnTo>
                  <a:pt x="92" y="304"/>
                </a:lnTo>
                <a:lnTo>
                  <a:pt x="77" y="317"/>
                </a:lnTo>
                <a:lnTo>
                  <a:pt x="77" y="317"/>
                </a:lnTo>
                <a:lnTo>
                  <a:pt x="77" y="318"/>
                </a:lnTo>
                <a:lnTo>
                  <a:pt x="77" y="319"/>
                </a:lnTo>
                <a:lnTo>
                  <a:pt x="78" y="319"/>
                </a:lnTo>
                <a:lnTo>
                  <a:pt x="78" y="319"/>
                </a:lnTo>
                <a:lnTo>
                  <a:pt x="78" y="319"/>
                </a:lnTo>
                <a:lnTo>
                  <a:pt x="83" y="316"/>
                </a:lnTo>
                <a:lnTo>
                  <a:pt x="83" y="316"/>
                </a:lnTo>
                <a:lnTo>
                  <a:pt x="84" y="315"/>
                </a:lnTo>
                <a:lnTo>
                  <a:pt x="84" y="315"/>
                </a:lnTo>
                <a:lnTo>
                  <a:pt x="100" y="304"/>
                </a:lnTo>
                <a:lnTo>
                  <a:pt x="115" y="291"/>
                </a:lnTo>
                <a:lnTo>
                  <a:pt x="143" y="266"/>
                </a:lnTo>
                <a:lnTo>
                  <a:pt x="143" y="266"/>
                </a:lnTo>
                <a:lnTo>
                  <a:pt x="161" y="248"/>
                </a:lnTo>
                <a:lnTo>
                  <a:pt x="170" y="238"/>
                </a:lnTo>
                <a:lnTo>
                  <a:pt x="181" y="230"/>
                </a:lnTo>
                <a:lnTo>
                  <a:pt x="181" y="230"/>
                </a:lnTo>
                <a:lnTo>
                  <a:pt x="193" y="221"/>
                </a:lnTo>
                <a:lnTo>
                  <a:pt x="204" y="211"/>
                </a:lnTo>
                <a:lnTo>
                  <a:pt x="204" y="211"/>
                </a:lnTo>
                <a:lnTo>
                  <a:pt x="200" y="215"/>
                </a:lnTo>
                <a:lnTo>
                  <a:pt x="200" y="215"/>
                </a:lnTo>
                <a:lnTo>
                  <a:pt x="168" y="253"/>
                </a:lnTo>
                <a:lnTo>
                  <a:pt x="168" y="253"/>
                </a:lnTo>
                <a:lnTo>
                  <a:pt x="152" y="270"/>
                </a:lnTo>
                <a:lnTo>
                  <a:pt x="134" y="286"/>
                </a:lnTo>
                <a:lnTo>
                  <a:pt x="117" y="302"/>
                </a:lnTo>
                <a:lnTo>
                  <a:pt x="100" y="319"/>
                </a:lnTo>
                <a:lnTo>
                  <a:pt x="100" y="319"/>
                </a:lnTo>
                <a:lnTo>
                  <a:pt x="100" y="320"/>
                </a:lnTo>
                <a:lnTo>
                  <a:pt x="100" y="320"/>
                </a:lnTo>
                <a:lnTo>
                  <a:pt x="83" y="322"/>
                </a:lnTo>
                <a:lnTo>
                  <a:pt x="67" y="323"/>
                </a:lnTo>
                <a:lnTo>
                  <a:pt x="51" y="320"/>
                </a:lnTo>
                <a:lnTo>
                  <a:pt x="44" y="319"/>
                </a:lnTo>
                <a:lnTo>
                  <a:pt x="36" y="317"/>
                </a:lnTo>
                <a:lnTo>
                  <a:pt x="36" y="317"/>
                </a:lnTo>
                <a:close/>
                <a:moveTo>
                  <a:pt x="135" y="269"/>
                </a:moveTo>
                <a:lnTo>
                  <a:pt x="135" y="269"/>
                </a:lnTo>
                <a:lnTo>
                  <a:pt x="119" y="284"/>
                </a:lnTo>
                <a:lnTo>
                  <a:pt x="103" y="299"/>
                </a:lnTo>
                <a:lnTo>
                  <a:pt x="103" y="299"/>
                </a:lnTo>
                <a:lnTo>
                  <a:pt x="90" y="308"/>
                </a:lnTo>
                <a:lnTo>
                  <a:pt x="90" y="308"/>
                </a:lnTo>
                <a:lnTo>
                  <a:pt x="93" y="305"/>
                </a:lnTo>
                <a:lnTo>
                  <a:pt x="93" y="305"/>
                </a:lnTo>
                <a:lnTo>
                  <a:pt x="110" y="290"/>
                </a:lnTo>
                <a:lnTo>
                  <a:pt x="128" y="275"/>
                </a:lnTo>
                <a:lnTo>
                  <a:pt x="128" y="275"/>
                </a:lnTo>
                <a:lnTo>
                  <a:pt x="135" y="269"/>
                </a:lnTo>
                <a:lnTo>
                  <a:pt x="135" y="269"/>
                </a:lnTo>
                <a:close/>
                <a:moveTo>
                  <a:pt x="112" y="320"/>
                </a:moveTo>
                <a:lnTo>
                  <a:pt x="112" y="320"/>
                </a:lnTo>
                <a:lnTo>
                  <a:pt x="102" y="320"/>
                </a:lnTo>
                <a:lnTo>
                  <a:pt x="102" y="320"/>
                </a:lnTo>
                <a:lnTo>
                  <a:pt x="109" y="316"/>
                </a:lnTo>
                <a:lnTo>
                  <a:pt x="115" y="311"/>
                </a:lnTo>
                <a:lnTo>
                  <a:pt x="125" y="300"/>
                </a:lnTo>
                <a:lnTo>
                  <a:pt x="125" y="300"/>
                </a:lnTo>
                <a:lnTo>
                  <a:pt x="133" y="293"/>
                </a:lnTo>
                <a:lnTo>
                  <a:pt x="141" y="285"/>
                </a:lnTo>
                <a:lnTo>
                  <a:pt x="157" y="271"/>
                </a:lnTo>
                <a:lnTo>
                  <a:pt x="157" y="271"/>
                </a:lnTo>
                <a:lnTo>
                  <a:pt x="174" y="256"/>
                </a:lnTo>
                <a:lnTo>
                  <a:pt x="191" y="241"/>
                </a:lnTo>
                <a:lnTo>
                  <a:pt x="222" y="209"/>
                </a:lnTo>
                <a:lnTo>
                  <a:pt x="222" y="209"/>
                </a:lnTo>
                <a:lnTo>
                  <a:pt x="230" y="203"/>
                </a:lnTo>
                <a:lnTo>
                  <a:pt x="234" y="200"/>
                </a:lnTo>
                <a:lnTo>
                  <a:pt x="237" y="197"/>
                </a:lnTo>
                <a:lnTo>
                  <a:pt x="237" y="197"/>
                </a:lnTo>
                <a:lnTo>
                  <a:pt x="233" y="203"/>
                </a:lnTo>
                <a:lnTo>
                  <a:pt x="229" y="208"/>
                </a:lnTo>
                <a:lnTo>
                  <a:pt x="219" y="218"/>
                </a:lnTo>
                <a:lnTo>
                  <a:pt x="219" y="218"/>
                </a:lnTo>
                <a:lnTo>
                  <a:pt x="212" y="226"/>
                </a:lnTo>
                <a:lnTo>
                  <a:pt x="206" y="234"/>
                </a:lnTo>
                <a:lnTo>
                  <a:pt x="193" y="251"/>
                </a:lnTo>
                <a:lnTo>
                  <a:pt x="193" y="251"/>
                </a:lnTo>
                <a:lnTo>
                  <a:pt x="187" y="259"/>
                </a:lnTo>
                <a:lnTo>
                  <a:pt x="178" y="267"/>
                </a:lnTo>
                <a:lnTo>
                  <a:pt x="164" y="282"/>
                </a:lnTo>
                <a:lnTo>
                  <a:pt x="164" y="282"/>
                </a:lnTo>
                <a:lnTo>
                  <a:pt x="147" y="300"/>
                </a:lnTo>
                <a:lnTo>
                  <a:pt x="139" y="309"/>
                </a:lnTo>
                <a:lnTo>
                  <a:pt x="129" y="317"/>
                </a:lnTo>
                <a:lnTo>
                  <a:pt x="129" y="317"/>
                </a:lnTo>
                <a:lnTo>
                  <a:pt x="129" y="318"/>
                </a:lnTo>
                <a:lnTo>
                  <a:pt x="129" y="319"/>
                </a:lnTo>
                <a:lnTo>
                  <a:pt x="129" y="319"/>
                </a:lnTo>
                <a:lnTo>
                  <a:pt x="112" y="320"/>
                </a:lnTo>
                <a:lnTo>
                  <a:pt x="112" y="320"/>
                </a:lnTo>
                <a:close/>
                <a:moveTo>
                  <a:pt x="130" y="319"/>
                </a:moveTo>
                <a:lnTo>
                  <a:pt x="130" y="319"/>
                </a:lnTo>
                <a:lnTo>
                  <a:pt x="130" y="319"/>
                </a:lnTo>
                <a:lnTo>
                  <a:pt x="130" y="319"/>
                </a:lnTo>
                <a:lnTo>
                  <a:pt x="138" y="314"/>
                </a:lnTo>
                <a:lnTo>
                  <a:pt x="144" y="309"/>
                </a:lnTo>
                <a:lnTo>
                  <a:pt x="156" y="296"/>
                </a:lnTo>
                <a:lnTo>
                  <a:pt x="156" y="296"/>
                </a:lnTo>
                <a:lnTo>
                  <a:pt x="172" y="281"/>
                </a:lnTo>
                <a:lnTo>
                  <a:pt x="190" y="265"/>
                </a:lnTo>
                <a:lnTo>
                  <a:pt x="190" y="265"/>
                </a:lnTo>
                <a:lnTo>
                  <a:pt x="224" y="234"/>
                </a:lnTo>
                <a:lnTo>
                  <a:pt x="241" y="218"/>
                </a:lnTo>
                <a:lnTo>
                  <a:pt x="257" y="202"/>
                </a:lnTo>
                <a:lnTo>
                  <a:pt x="257" y="202"/>
                </a:lnTo>
                <a:lnTo>
                  <a:pt x="251" y="209"/>
                </a:lnTo>
                <a:lnTo>
                  <a:pt x="246" y="217"/>
                </a:lnTo>
                <a:lnTo>
                  <a:pt x="240" y="225"/>
                </a:lnTo>
                <a:lnTo>
                  <a:pt x="234" y="233"/>
                </a:lnTo>
                <a:lnTo>
                  <a:pt x="234" y="233"/>
                </a:lnTo>
                <a:lnTo>
                  <a:pt x="220" y="249"/>
                </a:lnTo>
                <a:lnTo>
                  <a:pt x="206" y="263"/>
                </a:lnTo>
                <a:lnTo>
                  <a:pt x="206" y="263"/>
                </a:lnTo>
                <a:lnTo>
                  <a:pt x="179" y="289"/>
                </a:lnTo>
                <a:lnTo>
                  <a:pt x="166" y="303"/>
                </a:lnTo>
                <a:lnTo>
                  <a:pt x="155" y="318"/>
                </a:lnTo>
                <a:lnTo>
                  <a:pt x="155" y="318"/>
                </a:lnTo>
                <a:lnTo>
                  <a:pt x="155" y="318"/>
                </a:lnTo>
                <a:lnTo>
                  <a:pt x="155" y="319"/>
                </a:lnTo>
                <a:lnTo>
                  <a:pt x="156" y="319"/>
                </a:lnTo>
                <a:lnTo>
                  <a:pt x="157" y="319"/>
                </a:lnTo>
                <a:lnTo>
                  <a:pt x="157" y="319"/>
                </a:lnTo>
                <a:lnTo>
                  <a:pt x="160" y="315"/>
                </a:lnTo>
                <a:lnTo>
                  <a:pt x="160" y="315"/>
                </a:lnTo>
                <a:lnTo>
                  <a:pt x="161" y="316"/>
                </a:lnTo>
                <a:lnTo>
                  <a:pt x="162" y="315"/>
                </a:lnTo>
                <a:lnTo>
                  <a:pt x="164" y="311"/>
                </a:lnTo>
                <a:lnTo>
                  <a:pt x="164" y="311"/>
                </a:lnTo>
                <a:lnTo>
                  <a:pt x="177" y="296"/>
                </a:lnTo>
                <a:lnTo>
                  <a:pt x="192" y="283"/>
                </a:lnTo>
                <a:lnTo>
                  <a:pt x="221" y="257"/>
                </a:lnTo>
                <a:lnTo>
                  <a:pt x="221" y="257"/>
                </a:lnTo>
                <a:lnTo>
                  <a:pt x="254" y="225"/>
                </a:lnTo>
                <a:lnTo>
                  <a:pt x="272" y="210"/>
                </a:lnTo>
                <a:lnTo>
                  <a:pt x="290" y="195"/>
                </a:lnTo>
                <a:lnTo>
                  <a:pt x="290" y="195"/>
                </a:lnTo>
                <a:lnTo>
                  <a:pt x="283" y="201"/>
                </a:lnTo>
                <a:lnTo>
                  <a:pt x="276" y="209"/>
                </a:lnTo>
                <a:lnTo>
                  <a:pt x="262" y="225"/>
                </a:lnTo>
                <a:lnTo>
                  <a:pt x="262" y="225"/>
                </a:lnTo>
                <a:lnTo>
                  <a:pt x="231" y="259"/>
                </a:lnTo>
                <a:lnTo>
                  <a:pt x="231" y="259"/>
                </a:lnTo>
                <a:lnTo>
                  <a:pt x="216" y="276"/>
                </a:lnTo>
                <a:lnTo>
                  <a:pt x="201" y="293"/>
                </a:lnTo>
                <a:lnTo>
                  <a:pt x="201" y="293"/>
                </a:lnTo>
                <a:lnTo>
                  <a:pt x="194" y="301"/>
                </a:lnTo>
                <a:lnTo>
                  <a:pt x="187" y="307"/>
                </a:lnTo>
                <a:lnTo>
                  <a:pt x="171" y="320"/>
                </a:lnTo>
                <a:lnTo>
                  <a:pt x="171" y="320"/>
                </a:lnTo>
                <a:lnTo>
                  <a:pt x="171" y="322"/>
                </a:lnTo>
                <a:lnTo>
                  <a:pt x="171" y="322"/>
                </a:lnTo>
                <a:lnTo>
                  <a:pt x="150" y="320"/>
                </a:lnTo>
                <a:lnTo>
                  <a:pt x="130" y="319"/>
                </a:lnTo>
                <a:lnTo>
                  <a:pt x="130" y="319"/>
                </a:lnTo>
                <a:close/>
                <a:moveTo>
                  <a:pt x="174" y="322"/>
                </a:moveTo>
                <a:lnTo>
                  <a:pt x="174" y="322"/>
                </a:lnTo>
                <a:lnTo>
                  <a:pt x="188" y="311"/>
                </a:lnTo>
                <a:lnTo>
                  <a:pt x="200" y="300"/>
                </a:lnTo>
                <a:lnTo>
                  <a:pt x="212" y="288"/>
                </a:lnTo>
                <a:lnTo>
                  <a:pt x="224" y="277"/>
                </a:lnTo>
                <a:lnTo>
                  <a:pt x="224" y="277"/>
                </a:lnTo>
                <a:lnTo>
                  <a:pt x="252" y="252"/>
                </a:lnTo>
                <a:lnTo>
                  <a:pt x="281" y="225"/>
                </a:lnTo>
                <a:lnTo>
                  <a:pt x="281" y="225"/>
                </a:lnTo>
                <a:lnTo>
                  <a:pt x="292" y="215"/>
                </a:lnTo>
                <a:lnTo>
                  <a:pt x="292" y="215"/>
                </a:lnTo>
                <a:lnTo>
                  <a:pt x="299" y="208"/>
                </a:lnTo>
                <a:lnTo>
                  <a:pt x="299" y="208"/>
                </a:lnTo>
                <a:lnTo>
                  <a:pt x="292" y="217"/>
                </a:lnTo>
                <a:lnTo>
                  <a:pt x="292" y="217"/>
                </a:lnTo>
                <a:lnTo>
                  <a:pt x="280" y="230"/>
                </a:lnTo>
                <a:lnTo>
                  <a:pt x="268" y="243"/>
                </a:lnTo>
                <a:lnTo>
                  <a:pt x="268" y="243"/>
                </a:lnTo>
                <a:lnTo>
                  <a:pt x="226" y="291"/>
                </a:lnTo>
                <a:lnTo>
                  <a:pt x="226" y="291"/>
                </a:lnTo>
                <a:lnTo>
                  <a:pt x="197" y="323"/>
                </a:lnTo>
                <a:lnTo>
                  <a:pt x="197" y="323"/>
                </a:lnTo>
                <a:lnTo>
                  <a:pt x="174" y="322"/>
                </a:lnTo>
                <a:lnTo>
                  <a:pt x="174" y="322"/>
                </a:lnTo>
                <a:close/>
                <a:moveTo>
                  <a:pt x="292" y="233"/>
                </a:moveTo>
                <a:lnTo>
                  <a:pt x="292" y="233"/>
                </a:lnTo>
                <a:lnTo>
                  <a:pt x="304" y="225"/>
                </a:lnTo>
                <a:lnTo>
                  <a:pt x="304" y="225"/>
                </a:lnTo>
                <a:lnTo>
                  <a:pt x="308" y="222"/>
                </a:lnTo>
                <a:lnTo>
                  <a:pt x="306" y="224"/>
                </a:lnTo>
                <a:lnTo>
                  <a:pt x="300" y="230"/>
                </a:lnTo>
                <a:lnTo>
                  <a:pt x="300" y="230"/>
                </a:lnTo>
                <a:lnTo>
                  <a:pt x="270" y="263"/>
                </a:lnTo>
                <a:lnTo>
                  <a:pt x="270" y="263"/>
                </a:lnTo>
                <a:lnTo>
                  <a:pt x="258" y="276"/>
                </a:lnTo>
                <a:lnTo>
                  <a:pt x="248" y="289"/>
                </a:lnTo>
                <a:lnTo>
                  <a:pt x="248" y="289"/>
                </a:lnTo>
                <a:lnTo>
                  <a:pt x="241" y="297"/>
                </a:lnTo>
                <a:lnTo>
                  <a:pt x="234" y="305"/>
                </a:lnTo>
                <a:lnTo>
                  <a:pt x="226" y="312"/>
                </a:lnTo>
                <a:lnTo>
                  <a:pt x="218" y="320"/>
                </a:lnTo>
                <a:lnTo>
                  <a:pt x="218" y="320"/>
                </a:lnTo>
                <a:lnTo>
                  <a:pt x="218" y="323"/>
                </a:lnTo>
                <a:lnTo>
                  <a:pt x="219" y="323"/>
                </a:lnTo>
                <a:lnTo>
                  <a:pt x="220" y="323"/>
                </a:lnTo>
                <a:lnTo>
                  <a:pt x="220" y="323"/>
                </a:lnTo>
                <a:lnTo>
                  <a:pt x="230" y="314"/>
                </a:lnTo>
                <a:lnTo>
                  <a:pt x="241" y="305"/>
                </a:lnTo>
                <a:lnTo>
                  <a:pt x="260" y="285"/>
                </a:lnTo>
                <a:lnTo>
                  <a:pt x="280" y="265"/>
                </a:lnTo>
                <a:lnTo>
                  <a:pt x="298" y="245"/>
                </a:lnTo>
                <a:lnTo>
                  <a:pt x="298" y="245"/>
                </a:lnTo>
                <a:lnTo>
                  <a:pt x="308" y="234"/>
                </a:lnTo>
                <a:lnTo>
                  <a:pt x="318" y="225"/>
                </a:lnTo>
                <a:lnTo>
                  <a:pt x="318" y="225"/>
                </a:lnTo>
                <a:lnTo>
                  <a:pt x="297" y="249"/>
                </a:lnTo>
                <a:lnTo>
                  <a:pt x="297" y="249"/>
                </a:lnTo>
                <a:lnTo>
                  <a:pt x="255" y="302"/>
                </a:lnTo>
                <a:lnTo>
                  <a:pt x="255" y="302"/>
                </a:lnTo>
                <a:lnTo>
                  <a:pt x="245" y="314"/>
                </a:lnTo>
                <a:lnTo>
                  <a:pt x="245" y="314"/>
                </a:lnTo>
                <a:lnTo>
                  <a:pt x="241" y="318"/>
                </a:lnTo>
                <a:lnTo>
                  <a:pt x="241" y="318"/>
                </a:lnTo>
                <a:lnTo>
                  <a:pt x="238" y="320"/>
                </a:lnTo>
                <a:lnTo>
                  <a:pt x="238" y="322"/>
                </a:lnTo>
                <a:lnTo>
                  <a:pt x="238" y="323"/>
                </a:lnTo>
                <a:lnTo>
                  <a:pt x="238" y="323"/>
                </a:lnTo>
                <a:lnTo>
                  <a:pt x="235" y="326"/>
                </a:lnTo>
                <a:lnTo>
                  <a:pt x="235" y="326"/>
                </a:lnTo>
                <a:lnTo>
                  <a:pt x="200" y="324"/>
                </a:lnTo>
                <a:lnTo>
                  <a:pt x="200" y="324"/>
                </a:lnTo>
                <a:lnTo>
                  <a:pt x="238" y="282"/>
                </a:lnTo>
                <a:lnTo>
                  <a:pt x="238" y="282"/>
                </a:lnTo>
                <a:lnTo>
                  <a:pt x="265" y="257"/>
                </a:lnTo>
                <a:lnTo>
                  <a:pt x="278" y="245"/>
                </a:lnTo>
                <a:lnTo>
                  <a:pt x="292" y="233"/>
                </a:lnTo>
                <a:lnTo>
                  <a:pt x="292" y="233"/>
                </a:lnTo>
                <a:close/>
                <a:moveTo>
                  <a:pt x="249" y="327"/>
                </a:moveTo>
                <a:lnTo>
                  <a:pt x="249" y="327"/>
                </a:lnTo>
                <a:lnTo>
                  <a:pt x="238" y="326"/>
                </a:lnTo>
                <a:lnTo>
                  <a:pt x="238" y="326"/>
                </a:lnTo>
                <a:lnTo>
                  <a:pt x="240" y="325"/>
                </a:lnTo>
                <a:lnTo>
                  <a:pt x="240" y="325"/>
                </a:lnTo>
                <a:lnTo>
                  <a:pt x="240" y="325"/>
                </a:lnTo>
                <a:lnTo>
                  <a:pt x="240" y="325"/>
                </a:lnTo>
                <a:lnTo>
                  <a:pt x="251" y="312"/>
                </a:lnTo>
                <a:lnTo>
                  <a:pt x="263" y="300"/>
                </a:lnTo>
                <a:lnTo>
                  <a:pt x="263" y="300"/>
                </a:lnTo>
                <a:lnTo>
                  <a:pt x="286" y="278"/>
                </a:lnTo>
                <a:lnTo>
                  <a:pt x="298" y="268"/>
                </a:lnTo>
                <a:lnTo>
                  <a:pt x="309" y="256"/>
                </a:lnTo>
                <a:lnTo>
                  <a:pt x="309" y="256"/>
                </a:lnTo>
                <a:lnTo>
                  <a:pt x="319" y="246"/>
                </a:lnTo>
                <a:lnTo>
                  <a:pt x="319" y="246"/>
                </a:lnTo>
                <a:lnTo>
                  <a:pt x="324" y="241"/>
                </a:lnTo>
                <a:lnTo>
                  <a:pt x="325" y="239"/>
                </a:lnTo>
                <a:lnTo>
                  <a:pt x="323" y="245"/>
                </a:lnTo>
                <a:lnTo>
                  <a:pt x="323" y="245"/>
                </a:lnTo>
                <a:lnTo>
                  <a:pt x="313" y="259"/>
                </a:lnTo>
                <a:lnTo>
                  <a:pt x="302" y="272"/>
                </a:lnTo>
                <a:lnTo>
                  <a:pt x="302" y="272"/>
                </a:lnTo>
                <a:lnTo>
                  <a:pt x="280" y="296"/>
                </a:lnTo>
                <a:lnTo>
                  <a:pt x="258" y="320"/>
                </a:lnTo>
                <a:lnTo>
                  <a:pt x="258" y="320"/>
                </a:lnTo>
                <a:lnTo>
                  <a:pt x="258" y="323"/>
                </a:lnTo>
                <a:lnTo>
                  <a:pt x="258" y="323"/>
                </a:lnTo>
                <a:lnTo>
                  <a:pt x="259" y="323"/>
                </a:lnTo>
                <a:lnTo>
                  <a:pt x="259" y="323"/>
                </a:lnTo>
                <a:lnTo>
                  <a:pt x="277" y="308"/>
                </a:lnTo>
                <a:lnTo>
                  <a:pt x="292" y="293"/>
                </a:lnTo>
                <a:lnTo>
                  <a:pt x="323" y="262"/>
                </a:lnTo>
                <a:lnTo>
                  <a:pt x="323" y="262"/>
                </a:lnTo>
                <a:lnTo>
                  <a:pt x="329" y="257"/>
                </a:lnTo>
                <a:lnTo>
                  <a:pt x="331" y="254"/>
                </a:lnTo>
                <a:lnTo>
                  <a:pt x="333" y="252"/>
                </a:lnTo>
                <a:lnTo>
                  <a:pt x="333" y="252"/>
                </a:lnTo>
                <a:lnTo>
                  <a:pt x="330" y="258"/>
                </a:lnTo>
                <a:lnTo>
                  <a:pt x="325" y="264"/>
                </a:lnTo>
                <a:lnTo>
                  <a:pt x="316" y="274"/>
                </a:lnTo>
                <a:lnTo>
                  <a:pt x="316" y="274"/>
                </a:lnTo>
                <a:lnTo>
                  <a:pt x="301" y="293"/>
                </a:lnTo>
                <a:lnTo>
                  <a:pt x="287" y="311"/>
                </a:lnTo>
                <a:lnTo>
                  <a:pt x="287" y="311"/>
                </a:lnTo>
                <a:lnTo>
                  <a:pt x="283" y="315"/>
                </a:lnTo>
                <a:lnTo>
                  <a:pt x="283" y="315"/>
                </a:lnTo>
                <a:lnTo>
                  <a:pt x="270" y="327"/>
                </a:lnTo>
                <a:lnTo>
                  <a:pt x="270" y="327"/>
                </a:lnTo>
                <a:lnTo>
                  <a:pt x="270" y="327"/>
                </a:lnTo>
                <a:lnTo>
                  <a:pt x="270" y="327"/>
                </a:lnTo>
                <a:lnTo>
                  <a:pt x="249" y="327"/>
                </a:lnTo>
                <a:lnTo>
                  <a:pt x="249" y="327"/>
                </a:lnTo>
                <a:close/>
                <a:moveTo>
                  <a:pt x="340" y="279"/>
                </a:moveTo>
                <a:lnTo>
                  <a:pt x="340" y="279"/>
                </a:lnTo>
                <a:lnTo>
                  <a:pt x="336" y="287"/>
                </a:lnTo>
                <a:lnTo>
                  <a:pt x="336" y="287"/>
                </a:lnTo>
                <a:lnTo>
                  <a:pt x="318" y="304"/>
                </a:lnTo>
                <a:lnTo>
                  <a:pt x="301" y="324"/>
                </a:lnTo>
                <a:lnTo>
                  <a:pt x="301" y="324"/>
                </a:lnTo>
                <a:lnTo>
                  <a:pt x="300" y="325"/>
                </a:lnTo>
                <a:lnTo>
                  <a:pt x="300" y="325"/>
                </a:lnTo>
                <a:lnTo>
                  <a:pt x="294" y="326"/>
                </a:lnTo>
                <a:lnTo>
                  <a:pt x="294" y="326"/>
                </a:lnTo>
                <a:lnTo>
                  <a:pt x="304" y="315"/>
                </a:lnTo>
                <a:lnTo>
                  <a:pt x="314" y="305"/>
                </a:lnTo>
                <a:lnTo>
                  <a:pt x="334" y="284"/>
                </a:lnTo>
                <a:lnTo>
                  <a:pt x="334" y="284"/>
                </a:lnTo>
                <a:lnTo>
                  <a:pt x="338" y="279"/>
                </a:lnTo>
                <a:lnTo>
                  <a:pt x="340" y="277"/>
                </a:lnTo>
                <a:lnTo>
                  <a:pt x="340" y="278"/>
                </a:lnTo>
                <a:lnTo>
                  <a:pt x="340" y="279"/>
                </a:lnTo>
                <a:lnTo>
                  <a:pt x="340" y="279"/>
                </a:lnTo>
                <a:close/>
                <a:moveTo>
                  <a:pt x="330" y="296"/>
                </a:moveTo>
                <a:lnTo>
                  <a:pt x="330" y="296"/>
                </a:lnTo>
                <a:lnTo>
                  <a:pt x="320" y="306"/>
                </a:lnTo>
                <a:lnTo>
                  <a:pt x="310" y="316"/>
                </a:lnTo>
                <a:lnTo>
                  <a:pt x="310" y="316"/>
                </a:lnTo>
                <a:lnTo>
                  <a:pt x="305" y="322"/>
                </a:lnTo>
                <a:lnTo>
                  <a:pt x="308" y="317"/>
                </a:lnTo>
                <a:lnTo>
                  <a:pt x="319" y="306"/>
                </a:lnTo>
                <a:lnTo>
                  <a:pt x="319" y="306"/>
                </a:lnTo>
                <a:lnTo>
                  <a:pt x="330" y="296"/>
                </a:lnTo>
                <a:lnTo>
                  <a:pt x="330" y="296"/>
                </a:lnTo>
                <a:close/>
                <a:moveTo>
                  <a:pt x="290" y="326"/>
                </a:moveTo>
                <a:lnTo>
                  <a:pt x="290" y="326"/>
                </a:lnTo>
                <a:lnTo>
                  <a:pt x="274" y="327"/>
                </a:lnTo>
                <a:lnTo>
                  <a:pt x="274" y="327"/>
                </a:lnTo>
                <a:lnTo>
                  <a:pt x="275" y="326"/>
                </a:lnTo>
                <a:lnTo>
                  <a:pt x="275" y="326"/>
                </a:lnTo>
                <a:lnTo>
                  <a:pt x="277" y="325"/>
                </a:lnTo>
                <a:lnTo>
                  <a:pt x="279" y="323"/>
                </a:lnTo>
                <a:lnTo>
                  <a:pt x="279" y="323"/>
                </a:lnTo>
                <a:lnTo>
                  <a:pt x="289" y="312"/>
                </a:lnTo>
                <a:lnTo>
                  <a:pt x="289" y="312"/>
                </a:lnTo>
                <a:lnTo>
                  <a:pt x="305" y="295"/>
                </a:lnTo>
                <a:lnTo>
                  <a:pt x="322" y="279"/>
                </a:lnTo>
                <a:lnTo>
                  <a:pt x="322" y="279"/>
                </a:lnTo>
                <a:lnTo>
                  <a:pt x="331" y="269"/>
                </a:lnTo>
                <a:lnTo>
                  <a:pt x="335" y="266"/>
                </a:lnTo>
                <a:lnTo>
                  <a:pt x="336" y="267"/>
                </a:lnTo>
                <a:lnTo>
                  <a:pt x="334" y="270"/>
                </a:lnTo>
                <a:lnTo>
                  <a:pt x="334" y="270"/>
                </a:lnTo>
                <a:lnTo>
                  <a:pt x="331" y="275"/>
                </a:lnTo>
                <a:lnTo>
                  <a:pt x="326" y="280"/>
                </a:lnTo>
                <a:lnTo>
                  <a:pt x="318" y="289"/>
                </a:lnTo>
                <a:lnTo>
                  <a:pt x="318" y="289"/>
                </a:lnTo>
                <a:lnTo>
                  <a:pt x="310" y="298"/>
                </a:lnTo>
                <a:lnTo>
                  <a:pt x="303" y="307"/>
                </a:lnTo>
                <a:lnTo>
                  <a:pt x="290" y="326"/>
                </a:lnTo>
                <a:lnTo>
                  <a:pt x="290" y="326"/>
                </a:lnTo>
                <a:close/>
                <a:moveTo>
                  <a:pt x="305" y="324"/>
                </a:moveTo>
                <a:lnTo>
                  <a:pt x="305" y="324"/>
                </a:lnTo>
                <a:lnTo>
                  <a:pt x="314" y="316"/>
                </a:lnTo>
                <a:lnTo>
                  <a:pt x="323" y="307"/>
                </a:lnTo>
                <a:lnTo>
                  <a:pt x="331" y="298"/>
                </a:lnTo>
                <a:lnTo>
                  <a:pt x="338" y="288"/>
                </a:lnTo>
                <a:lnTo>
                  <a:pt x="338" y="288"/>
                </a:lnTo>
                <a:lnTo>
                  <a:pt x="340" y="285"/>
                </a:lnTo>
                <a:lnTo>
                  <a:pt x="340" y="285"/>
                </a:lnTo>
                <a:lnTo>
                  <a:pt x="344" y="282"/>
                </a:lnTo>
                <a:lnTo>
                  <a:pt x="344" y="282"/>
                </a:lnTo>
                <a:lnTo>
                  <a:pt x="341" y="285"/>
                </a:lnTo>
                <a:lnTo>
                  <a:pt x="341" y="285"/>
                </a:lnTo>
                <a:lnTo>
                  <a:pt x="334" y="297"/>
                </a:lnTo>
                <a:lnTo>
                  <a:pt x="334" y="297"/>
                </a:lnTo>
                <a:lnTo>
                  <a:pt x="329" y="304"/>
                </a:lnTo>
                <a:lnTo>
                  <a:pt x="323" y="310"/>
                </a:lnTo>
                <a:lnTo>
                  <a:pt x="311" y="323"/>
                </a:lnTo>
                <a:lnTo>
                  <a:pt x="311" y="323"/>
                </a:lnTo>
                <a:lnTo>
                  <a:pt x="305" y="324"/>
                </a:lnTo>
                <a:lnTo>
                  <a:pt x="305" y="324"/>
                </a:lnTo>
                <a:close/>
                <a:moveTo>
                  <a:pt x="324" y="318"/>
                </a:moveTo>
                <a:lnTo>
                  <a:pt x="324" y="318"/>
                </a:lnTo>
                <a:lnTo>
                  <a:pt x="316" y="322"/>
                </a:lnTo>
                <a:lnTo>
                  <a:pt x="316" y="322"/>
                </a:lnTo>
                <a:lnTo>
                  <a:pt x="316" y="320"/>
                </a:lnTo>
                <a:lnTo>
                  <a:pt x="316" y="320"/>
                </a:lnTo>
                <a:lnTo>
                  <a:pt x="317" y="320"/>
                </a:lnTo>
                <a:lnTo>
                  <a:pt x="317" y="320"/>
                </a:lnTo>
                <a:lnTo>
                  <a:pt x="317" y="319"/>
                </a:lnTo>
                <a:lnTo>
                  <a:pt x="317" y="319"/>
                </a:lnTo>
                <a:lnTo>
                  <a:pt x="338" y="298"/>
                </a:lnTo>
                <a:lnTo>
                  <a:pt x="338" y="298"/>
                </a:lnTo>
                <a:lnTo>
                  <a:pt x="346" y="290"/>
                </a:lnTo>
                <a:lnTo>
                  <a:pt x="347" y="290"/>
                </a:lnTo>
                <a:lnTo>
                  <a:pt x="347" y="290"/>
                </a:lnTo>
                <a:lnTo>
                  <a:pt x="344" y="297"/>
                </a:lnTo>
                <a:lnTo>
                  <a:pt x="344" y="297"/>
                </a:lnTo>
                <a:lnTo>
                  <a:pt x="340" y="303"/>
                </a:lnTo>
                <a:lnTo>
                  <a:pt x="335" y="308"/>
                </a:lnTo>
                <a:lnTo>
                  <a:pt x="330" y="313"/>
                </a:lnTo>
                <a:lnTo>
                  <a:pt x="324" y="317"/>
                </a:lnTo>
                <a:lnTo>
                  <a:pt x="324" y="317"/>
                </a:lnTo>
                <a:lnTo>
                  <a:pt x="324" y="318"/>
                </a:lnTo>
                <a:lnTo>
                  <a:pt x="324" y="318"/>
                </a:lnTo>
                <a:close/>
                <a:moveTo>
                  <a:pt x="335" y="312"/>
                </a:moveTo>
                <a:lnTo>
                  <a:pt x="335" y="312"/>
                </a:lnTo>
                <a:lnTo>
                  <a:pt x="340" y="306"/>
                </a:lnTo>
                <a:lnTo>
                  <a:pt x="345" y="300"/>
                </a:lnTo>
                <a:lnTo>
                  <a:pt x="348" y="294"/>
                </a:lnTo>
                <a:lnTo>
                  <a:pt x="350" y="287"/>
                </a:lnTo>
                <a:lnTo>
                  <a:pt x="350" y="287"/>
                </a:lnTo>
                <a:lnTo>
                  <a:pt x="349" y="285"/>
                </a:lnTo>
                <a:lnTo>
                  <a:pt x="348" y="286"/>
                </a:lnTo>
                <a:lnTo>
                  <a:pt x="348" y="286"/>
                </a:lnTo>
                <a:lnTo>
                  <a:pt x="337" y="296"/>
                </a:lnTo>
                <a:lnTo>
                  <a:pt x="337" y="296"/>
                </a:lnTo>
                <a:lnTo>
                  <a:pt x="343" y="287"/>
                </a:lnTo>
                <a:lnTo>
                  <a:pt x="348" y="278"/>
                </a:lnTo>
                <a:lnTo>
                  <a:pt x="348" y="278"/>
                </a:lnTo>
                <a:lnTo>
                  <a:pt x="348" y="277"/>
                </a:lnTo>
                <a:lnTo>
                  <a:pt x="347" y="276"/>
                </a:lnTo>
                <a:lnTo>
                  <a:pt x="347" y="277"/>
                </a:lnTo>
                <a:lnTo>
                  <a:pt x="347" y="277"/>
                </a:lnTo>
                <a:lnTo>
                  <a:pt x="341" y="281"/>
                </a:lnTo>
                <a:lnTo>
                  <a:pt x="341" y="281"/>
                </a:lnTo>
                <a:lnTo>
                  <a:pt x="346" y="274"/>
                </a:lnTo>
                <a:lnTo>
                  <a:pt x="346" y="274"/>
                </a:lnTo>
                <a:lnTo>
                  <a:pt x="345" y="272"/>
                </a:lnTo>
                <a:lnTo>
                  <a:pt x="344" y="272"/>
                </a:lnTo>
                <a:lnTo>
                  <a:pt x="344" y="272"/>
                </a:lnTo>
                <a:lnTo>
                  <a:pt x="329" y="287"/>
                </a:lnTo>
                <a:lnTo>
                  <a:pt x="315" y="301"/>
                </a:lnTo>
                <a:lnTo>
                  <a:pt x="315" y="301"/>
                </a:lnTo>
                <a:lnTo>
                  <a:pt x="300" y="316"/>
                </a:lnTo>
                <a:lnTo>
                  <a:pt x="300" y="316"/>
                </a:lnTo>
                <a:lnTo>
                  <a:pt x="297" y="320"/>
                </a:lnTo>
                <a:lnTo>
                  <a:pt x="297" y="320"/>
                </a:lnTo>
                <a:lnTo>
                  <a:pt x="308" y="305"/>
                </a:lnTo>
                <a:lnTo>
                  <a:pt x="313" y="298"/>
                </a:lnTo>
                <a:lnTo>
                  <a:pt x="319" y="291"/>
                </a:lnTo>
                <a:lnTo>
                  <a:pt x="319" y="291"/>
                </a:lnTo>
                <a:lnTo>
                  <a:pt x="331" y="278"/>
                </a:lnTo>
                <a:lnTo>
                  <a:pt x="336" y="271"/>
                </a:lnTo>
                <a:lnTo>
                  <a:pt x="340" y="264"/>
                </a:lnTo>
                <a:lnTo>
                  <a:pt x="340" y="264"/>
                </a:lnTo>
                <a:lnTo>
                  <a:pt x="340" y="262"/>
                </a:lnTo>
                <a:lnTo>
                  <a:pt x="339" y="262"/>
                </a:lnTo>
                <a:lnTo>
                  <a:pt x="339" y="262"/>
                </a:lnTo>
                <a:lnTo>
                  <a:pt x="328" y="270"/>
                </a:lnTo>
                <a:lnTo>
                  <a:pt x="318" y="279"/>
                </a:lnTo>
                <a:lnTo>
                  <a:pt x="300" y="298"/>
                </a:lnTo>
                <a:lnTo>
                  <a:pt x="300" y="298"/>
                </a:lnTo>
                <a:lnTo>
                  <a:pt x="302" y="294"/>
                </a:lnTo>
                <a:lnTo>
                  <a:pt x="302" y="294"/>
                </a:lnTo>
                <a:lnTo>
                  <a:pt x="311" y="283"/>
                </a:lnTo>
                <a:lnTo>
                  <a:pt x="320" y="272"/>
                </a:lnTo>
                <a:lnTo>
                  <a:pt x="329" y="261"/>
                </a:lnTo>
                <a:lnTo>
                  <a:pt x="337" y="249"/>
                </a:lnTo>
                <a:lnTo>
                  <a:pt x="337" y="249"/>
                </a:lnTo>
                <a:lnTo>
                  <a:pt x="337" y="248"/>
                </a:lnTo>
                <a:lnTo>
                  <a:pt x="337" y="248"/>
                </a:lnTo>
                <a:lnTo>
                  <a:pt x="336" y="248"/>
                </a:lnTo>
                <a:lnTo>
                  <a:pt x="336" y="248"/>
                </a:lnTo>
                <a:lnTo>
                  <a:pt x="318" y="264"/>
                </a:lnTo>
                <a:lnTo>
                  <a:pt x="301" y="281"/>
                </a:lnTo>
                <a:lnTo>
                  <a:pt x="301" y="281"/>
                </a:lnTo>
                <a:lnTo>
                  <a:pt x="282" y="300"/>
                </a:lnTo>
                <a:lnTo>
                  <a:pt x="272" y="309"/>
                </a:lnTo>
                <a:lnTo>
                  <a:pt x="263" y="318"/>
                </a:lnTo>
                <a:lnTo>
                  <a:pt x="263" y="318"/>
                </a:lnTo>
                <a:lnTo>
                  <a:pt x="298" y="279"/>
                </a:lnTo>
                <a:lnTo>
                  <a:pt x="315" y="259"/>
                </a:lnTo>
                <a:lnTo>
                  <a:pt x="323" y="248"/>
                </a:lnTo>
                <a:lnTo>
                  <a:pt x="330" y="237"/>
                </a:lnTo>
                <a:lnTo>
                  <a:pt x="330" y="237"/>
                </a:lnTo>
                <a:lnTo>
                  <a:pt x="330" y="235"/>
                </a:lnTo>
                <a:lnTo>
                  <a:pt x="329" y="235"/>
                </a:lnTo>
                <a:lnTo>
                  <a:pt x="329" y="235"/>
                </a:lnTo>
                <a:lnTo>
                  <a:pt x="317" y="245"/>
                </a:lnTo>
                <a:lnTo>
                  <a:pt x="306" y="255"/>
                </a:lnTo>
                <a:lnTo>
                  <a:pt x="296" y="266"/>
                </a:lnTo>
                <a:lnTo>
                  <a:pt x="286" y="276"/>
                </a:lnTo>
                <a:lnTo>
                  <a:pt x="286" y="276"/>
                </a:lnTo>
                <a:lnTo>
                  <a:pt x="262" y="299"/>
                </a:lnTo>
                <a:lnTo>
                  <a:pt x="262" y="299"/>
                </a:lnTo>
                <a:lnTo>
                  <a:pt x="292" y="260"/>
                </a:lnTo>
                <a:lnTo>
                  <a:pt x="307" y="242"/>
                </a:lnTo>
                <a:lnTo>
                  <a:pt x="323" y="222"/>
                </a:lnTo>
                <a:lnTo>
                  <a:pt x="323" y="222"/>
                </a:lnTo>
                <a:lnTo>
                  <a:pt x="323" y="222"/>
                </a:lnTo>
                <a:lnTo>
                  <a:pt x="323" y="222"/>
                </a:lnTo>
                <a:lnTo>
                  <a:pt x="333" y="235"/>
                </a:lnTo>
                <a:lnTo>
                  <a:pt x="341" y="249"/>
                </a:lnTo>
                <a:lnTo>
                  <a:pt x="345" y="256"/>
                </a:lnTo>
                <a:lnTo>
                  <a:pt x="347" y="264"/>
                </a:lnTo>
                <a:lnTo>
                  <a:pt x="349" y="271"/>
                </a:lnTo>
                <a:lnTo>
                  <a:pt x="350" y="279"/>
                </a:lnTo>
                <a:lnTo>
                  <a:pt x="350" y="279"/>
                </a:lnTo>
                <a:lnTo>
                  <a:pt x="350" y="284"/>
                </a:lnTo>
                <a:lnTo>
                  <a:pt x="350" y="289"/>
                </a:lnTo>
                <a:lnTo>
                  <a:pt x="349" y="294"/>
                </a:lnTo>
                <a:lnTo>
                  <a:pt x="347" y="298"/>
                </a:lnTo>
                <a:lnTo>
                  <a:pt x="345" y="302"/>
                </a:lnTo>
                <a:lnTo>
                  <a:pt x="341" y="306"/>
                </a:lnTo>
                <a:lnTo>
                  <a:pt x="335" y="312"/>
                </a:lnTo>
                <a:lnTo>
                  <a:pt x="335" y="312"/>
                </a:lnTo>
                <a:close/>
                <a:moveTo>
                  <a:pt x="321" y="221"/>
                </a:moveTo>
                <a:lnTo>
                  <a:pt x="321" y="221"/>
                </a:lnTo>
                <a:lnTo>
                  <a:pt x="311" y="229"/>
                </a:lnTo>
                <a:lnTo>
                  <a:pt x="301" y="237"/>
                </a:lnTo>
                <a:lnTo>
                  <a:pt x="283" y="257"/>
                </a:lnTo>
                <a:lnTo>
                  <a:pt x="265" y="276"/>
                </a:lnTo>
                <a:lnTo>
                  <a:pt x="247" y="295"/>
                </a:lnTo>
                <a:lnTo>
                  <a:pt x="247" y="295"/>
                </a:lnTo>
                <a:lnTo>
                  <a:pt x="253" y="286"/>
                </a:lnTo>
                <a:lnTo>
                  <a:pt x="260" y="277"/>
                </a:lnTo>
                <a:lnTo>
                  <a:pt x="260" y="277"/>
                </a:lnTo>
                <a:lnTo>
                  <a:pt x="286" y="249"/>
                </a:lnTo>
                <a:lnTo>
                  <a:pt x="312" y="219"/>
                </a:lnTo>
                <a:lnTo>
                  <a:pt x="312" y="219"/>
                </a:lnTo>
                <a:lnTo>
                  <a:pt x="312" y="218"/>
                </a:lnTo>
                <a:lnTo>
                  <a:pt x="312" y="217"/>
                </a:lnTo>
                <a:lnTo>
                  <a:pt x="311" y="218"/>
                </a:lnTo>
                <a:lnTo>
                  <a:pt x="311" y="218"/>
                </a:lnTo>
                <a:lnTo>
                  <a:pt x="296" y="228"/>
                </a:lnTo>
                <a:lnTo>
                  <a:pt x="282" y="238"/>
                </a:lnTo>
                <a:lnTo>
                  <a:pt x="268" y="251"/>
                </a:lnTo>
                <a:lnTo>
                  <a:pt x="254" y="263"/>
                </a:lnTo>
                <a:lnTo>
                  <a:pt x="254" y="263"/>
                </a:lnTo>
                <a:lnTo>
                  <a:pt x="259" y="257"/>
                </a:lnTo>
                <a:lnTo>
                  <a:pt x="259" y="257"/>
                </a:lnTo>
                <a:lnTo>
                  <a:pt x="271" y="244"/>
                </a:lnTo>
                <a:lnTo>
                  <a:pt x="283" y="231"/>
                </a:lnTo>
                <a:lnTo>
                  <a:pt x="289" y="225"/>
                </a:lnTo>
                <a:lnTo>
                  <a:pt x="294" y="218"/>
                </a:lnTo>
                <a:lnTo>
                  <a:pt x="299" y="212"/>
                </a:lnTo>
                <a:lnTo>
                  <a:pt x="303" y="204"/>
                </a:lnTo>
                <a:lnTo>
                  <a:pt x="303" y="204"/>
                </a:lnTo>
                <a:lnTo>
                  <a:pt x="302" y="203"/>
                </a:lnTo>
                <a:lnTo>
                  <a:pt x="301" y="203"/>
                </a:lnTo>
                <a:lnTo>
                  <a:pt x="301" y="203"/>
                </a:lnTo>
                <a:lnTo>
                  <a:pt x="270" y="233"/>
                </a:lnTo>
                <a:lnTo>
                  <a:pt x="238" y="263"/>
                </a:lnTo>
                <a:lnTo>
                  <a:pt x="238" y="263"/>
                </a:lnTo>
                <a:lnTo>
                  <a:pt x="223" y="275"/>
                </a:lnTo>
                <a:lnTo>
                  <a:pt x="208" y="289"/>
                </a:lnTo>
                <a:lnTo>
                  <a:pt x="208" y="289"/>
                </a:lnTo>
                <a:lnTo>
                  <a:pt x="209" y="287"/>
                </a:lnTo>
                <a:lnTo>
                  <a:pt x="209" y="287"/>
                </a:lnTo>
                <a:lnTo>
                  <a:pt x="224" y="270"/>
                </a:lnTo>
                <a:lnTo>
                  <a:pt x="239" y="254"/>
                </a:lnTo>
                <a:lnTo>
                  <a:pt x="239" y="254"/>
                </a:lnTo>
                <a:lnTo>
                  <a:pt x="252" y="238"/>
                </a:lnTo>
                <a:lnTo>
                  <a:pt x="267" y="224"/>
                </a:lnTo>
                <a:lnTo>
                  <a:pt x="281" y="209"/>
                </a:lnTo>
                <a:lnTo>
                  <a:pt x="287" y="202"/>
                </a:lnTo>
                <a:lnTo>
                  <a:pt x="292" y="194"/>
                </a:lnTo>
                <a:lnTo>
                  <a:pt x="292" y="194"/>
                </a:lnTo>
                <a:lnTo>
                  <a:pt x="293" y="193"/>
                </a:lnTo>
                <a:lnTo>
                  <a:pt x="293" y="193"/>
                </a:lnTo>
                <a:lnTo>
                  <a:pt x="308" y="206"/>
                </a:lnTo>
                <a:lnTo>
                  <a:pt x="321" y="221"/>
                </a:lnTo>
                <a:lnTo>
                  <a:pt x="321" y="221"/>
                </a:lnTo>
                <a:close/>
                <a:moveTo>
                  <a:pt x="112" y="122"/>
                </a:moveTo>
                <a:lnTo>
                  <a:pt x="112" y="122"/>
                </a:lnTo>
                <a:lnTo>
                  <a:pt x="116" y="115"/>
                </a:lnTo>
                <a:lnTo>
                  <a:pt x="119" y="108"/>
                </a:lnTo>
                <a:lnTo>
                  <a:pt x="122" y="101"/>
                </a:lnTo>
                <a:lnTo>
                  <a:pt x="124" y="94"/>
                </a:lnTo>
                <a:lnTo>
                  <a:pt x="125" y="87"/>
                </a:lnTo>
                <a:lnTo>
                  <a:pt x="125" y="80"/>
                </a:lnTo>
                <a:lnTo>
                  <a:pt x="124" y="65"/>
                </a:lnTo>
                <a:lnTo>
                  <a:pt x="121" y="51"/>
                </a:lnTo>
                <a:lnTo>
                  <a:pt x="117" y="38"/>
                </a:lnTo>
                <a:lnTo>
                  <a:pt x="111" y="25"/>
                </a:lnTo>
                <a:lnTo>
                  <a:pt x="104" y="12"/>
                </a:lnTo>
                <a:lnTo>
                  <a:pt x="104" y="12"/>
                </a:lnTo>
                <a:lnTo>
                  <a:pt x="116" y="10"/>
                </a:lnTo>
                <a:lnTo>
                  <a:pt x="128" y="9"/>
                </a:lnTo>
                <a:lnTo>
                  <a:pt x="152" y="8"/>
                </a:lnTo>
                <a:lnTo>
                  <a:pt x="176" y="9"/>
                </a:lnTo>
                <a:lnTo>
                  <a:pt x="202" y="9"/>
                </a:lnTo>
                <a:lnTo>
                  <a:pt x="202" y="9"/>
                </a:lnTo>
                <a:lnTo>
                  <a:pt x="196" y="19"/>
                </a:lnTo>
                <a:lnTo>
                  <a:pt x="191" y="30"/>
                </a:lnTo>
                <a:lnTo>
                  <a:pt x="188" y="40"/>
                </a:lnTo>
                <a:lnTo>
                  <a:pt x="186" y="51"/>
                </a:lnTo>
                <a:lnTo>
                  <a:pt x="185" y="62"/>
                </a:lnTo>
                <a:lnTo>
                  <a:pt x="186" y="73"/>
                </a:lnTo>
                <a:lnTo>
                  <a:pt x="189" y="85"/>
                </a:lnTo>
                <a:lnTo>
                  <a:pt x="194" y="97"/>
                </a:lnTo>
                <a:lnTo>
                  <a:pt x="194" y="97"/>
                </a:lnTo>
                <a:lnTo>
                  <a:pt x="202" y="109"/>
                </a:lnTo>
                <a:lnTo>
                  <a:pt x="211" y="121"/>
                </a:lnTo>
                <a:lnTo>
                  <a:pt x="222" y="132"/>
                </a:lnTo>
                <a:lnTo>
                  <a:pt x="233" y="142"/>
                </a:lnTo>
                <a:lnTo>
                  <a:pt x="257" y="163"/>
                </a:lnTo>
                <a:lnTo>
                  <a:pt x="281" y="182"/>
                </a:lnTo>
                <a:lnTo>
                  <a:pt x="281" y="182"/>
                </a:lnTo>
                <a:lnTo>
                  <a:pt x="284" y="185"/>
                </a:lnTo>
                <a:lnTo>
                  <a:pt x="284" y="185"/>
                </a:lnTo>
                <a:lnTo>
                  <a:pt x="280" y="186"/>
                </a:lnTo>
                <a:lnTo>
                  <a:pt x="275" y="190"/>
                </a:lnTo>
                <a:lnTo>
                  <a:pt x="275" y="190"/>
                </a:lnTo>
                <a:lnTo>
                  <a:pt x="271" y="192"/>
                </a:lnTo>
                <a:lnTo>
                  <a:pt x="267" y="193"/>
                </a:lnTo>
                <a:lnTo>
                  <a:pt x="262" y="193"/>
                </a:lnTo>
                <a:lnTo>
                  <a:pt x="256" y="191"/>
                </a:lnTo>
                <a:lnTo>
                  <a:pt x="246" y="187"/>
                </a:lnTo>
                <a:lnTo>
                  <a:pt x="237" y="184"/>
                </a:lnTo>
                <a:lnTo>
                  <a:pt x="237" y="184"/>
                </a:lnTo>
                <a:lnTo>
                  <a:pt x="229" y="183"/>
                </a:lnTo>
                <a:lnTo>
                  <a:pt x="221" y="184"/>
                </a:lnTo>
                <a:lnTo>
                  <a:pt x="214" y="187"/>
                </a:lnTo>
                <a:lnTo>
                  <a:pt x="208" y="191"/>
                </a:lnTo>
                <a:lnTo>
                  <a:pt x="196" y="201"/>
                </a:lnTo>
                <a:lnTo>
                  <a:pt x="189" y="206"/>
                </a:lnTo>
                <a:lnTo>
                  <a:pt x="183" y="211"/>
                </a:lnTo>
                <a:lnTo>
                  <a:pt x="183" y="211"/>
                </a:lnTo>
                <a:lnTo>
                  <a:pt x="177" y="213"/>
                </a:lnTo>
                <a:lnTo>
                  <a:pt x="173" y="215"/>
                </a:lnTo>
                <a:lnTo>
                  <a:pt x="168" y="215"/>
                </a:lnTo>
                <a:lnTo>
                  <a:pt x="164" y="215"/>
                </a:lnTo>
                <a:lnTo>
                  <a:pt x="160" y="213"/>
                </a:lnTo>
                <a:lnTo>
                  <a:pt x="157" y="211"/>
                </a:lnTo>
                <a:lnTo>
                  <a:pt x="150" y="206"/>
                </a:lnTo>
                <a:lnTo>
                  <a:pt x="143" y="199"/>
                </a:lnTo>
                <a:lnTo>
                  <a:pt x="137" y="192"/>
                </a:lnTo>
                <a:lnTo>
                  <a:pt x="130" y="185"/>
                </a:lnTo>
                <a:lnTo>
                  <a:pt x="124" y="180"/>
                </a:lnTo>
                <a:lnTo>
                  <a:pt x="124" y="180"/>
                </a:lnTo>
                <a:lnTo>
                  <a:pt x="117" y="176"/>
                </a:lnTo>
                <a:lnTo>
                  <a:pt x="111" y="173"/>
                </a:lnTo>
                <a:lnTo>
                  <a:pt x="104" y="172"/>
                </a:lnTo>
                <a:lnTo>
                  <a:pt x="97" y="172"/>
                </a:lnTo>
                <a:lnTo>
                  <a:pt x="90" y="173"/>
                </a:lnTo>
                <a:lnTo>
                  <a:pt x="84" y="174"/>
                </a:lnTo>
                <a:lnTo>
                  <a:pt x="71" y="179"/>
                </a:lnTo>
                <a:lnTo>
                  <a:pt x="71" y="179"/>
                </a:lnTo>
                <a:lnTo>
                  <a:pt x="92" y="150"/>
                </a:lnTo>
                <a:lnTo>
                  <a:pt x="112" y="122"/>
                </a:lnTo>
                <a:lnTo>
                  <a:pt x="112" y="122"/>
                </a:lnTo>
                <a:close/>
                <a:moveTo>
                  <a:pt x="39" y="223"/>
                </a:moveTo>
                <a:lnTo>
                  <a:pt x="39" y="223"/>
                </a:lnTo>
                <a:lnTo>
                  <a:pt x="68" y="199"/>
                </a:lnTo>
                <a:lnTo>
                  <a:pt x="68" y="199"/>
                </a:lnTo>
                <a:lnTo>
                  <a:pt x="78" y="193"/>
                </a:lnTo>
                <a:lnTo>
                  <a:pt x="87" y="187"/>
                </a:lnTo>
                <a:lnTo>
                  <a:pt x="87" y="187"/>
                </a:lnTo>
                <a:lnTo>
                  <a:pt x="94" y="183"/>
                </a:lnTo>
                <a:lnTo>
                  <a:pt x="103" y="180"/>
                </a:lnTo>
                <a:lnTo>
                  <a:pt x="103" y="180"/>
                </a:lnTo>
                <a:lnTo>
                  <a:pt x="103" y="180"/>
                </a:lnTo>
                <a:lnTo>
                  <a:pt x="103" y="180"/>
                </a:lnTo>
                <a:lnTo>
                  <a:pt x="95" y="188"/>
                </a:lnTo>
                <a:lnTo>
                  <a:pt x="95" y="188"/>
                </a:lnTo>
                <a:lnTo>
                  <a:pt x="83" y="198"/>
                </a:lnTo>
                <a:lnTo>
                  <a:pt x="70" y="208"/>
                </a:lnTo>
                <a:lnTo>
                  <a:pt x="44" y="226"/>
                </a:lnTo>
                <a:lnTo>
                  <a:pt x="44" y="226"/>
                </a:lnTo>
                <a:lnTo>
                  <a:pt x="38" y="231"/>
                </a:lnTo>
                <a:lnTo>
                  <a:pt x="32" y="236"/>
                </a:lnTo>
                <a:lnTo>
                  <a:pt x="22" y="249"/>
                </a:lnTo>
                <a:lnTo>
                  <a:pt x="22" y="249"/>
                </a:lnTo>
                <a:lnTo>
                  <a:pt x="31" y="234"/>
                </a:lnTo>
                <a:lnTo>
                  <a:pt x="39" y="223"/>
                </a:lnTo>
                <a:lnTo>
                  <a:pt x="39" y="22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PA_库_任意多边形 2543"/>
          <p:cNvSpPr>
            <a:spLocks noEditPoints="1"/>
          </p:cNvSpPr>
          <p:nvPr>
            <p:custDataLst>
              <p:tags r:id="rId13"/>
            </p:custDataLst>
          </p:nvPr>
        </p:nvSpPr>
        <p:spPr bwMode="auto">
          <a:xfrm>
            <a:off x="5475912" y="2034412"/>
            <a:ext cx="1420284" cy="1771651"/>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PA_库_任意多边形 2526"/>
          <p:cNvSpPr>
            <a:spLocks noEditPoints="1"/>
          </p:cNvSpPr>
          <p:nvPr>
            <p:custDataLst>
              <p:tags r:id="rId14"/>
            </p:custDataLst>
          </p:nvPr>
        </p:nvSpPr>
        <p:spPr bwMode="auto">
          <a:xfrm>
            <a:off x="7323961" y="3184055"/>
            <a:ext cx="1318708" cy="588281"/>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PA_库_任意多边形 2536"/>
          <p:cNvSpPr>
            <a:spLocks noEditPoints="1"/>
          </p:cNvSpPr>
          <p:nvPr>
            <p:custDataLst>
              <p:tags r:id="rId15"/>
            </p:custDataLst>
          </p:nvPr>
        </p:nvSpPr>
        <p:spPr bwMode="auto">
          <a:xfrm>
            <a:off x="9848044" y="3484828"/>
            <a:ext cx="381000" cy="114300"/>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PA_库_任意多边形 2540"/>
          <p:cNvSpPr>
            <a:spLocks noEditPoints="1"/>
          </p:cNvSpPr>
          <p:nvPr>
            <p:custDataLst>
              <p:tags r:id="rId16"/>
            </p:custDataLst>
          </p:nvPr>
        </p:nvSpPr>
        <p:spPr bwMode="auto">
          <a:xfrm>
            <a:off x="9154433" y="2984655"/>
            <a:ext cx="450568" cy="41874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PA_库_任意多边形 2537"/>
          <p:cNvSpPr>
            <a:spLocks noEditPoints="1"/>
          </p:cNvSpPr>
          <p:nvPr>
            <p:custDataLst>
              <p:tags r:id="rId17"/>
            </p:custDataLst>
          </p:nvPr>
        </p:nvSpPr>
        <p:spPr bwMode="auto">
          <a:xfrm>
            <a:off x="10576501" y="3186439"/>
            <a:ext cx="127000" cy="12700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PA_库_任意多边形 2538"/>
          <p:cNvSpPr>
            <a:spLocks noEditPoints="1"/>
          </p:cNvSpPr>
          <p:nvPr>
            <p:custDataLst>
              <p:tags r:id="rId18"/>
            </p:custDataLst>
          </p:nvPr>
        </p:nvSpPr>
        <p:spPr bwMode="auto">
          <a:xfrm>
            <a:off x="10417751" y="3343072"/>
            <a:ext cx="444500" cy="120651"/>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PA_库_任意多边形 2539"/>
          <p:cNvSpPr>
            <a:spLocks noEditPoints="1"/>
          </p:cNvSpPr>
          <p:nvPr>
            <p:custDataLst>
              <p:tags r:id="rId19"/>
            </p:custDataLst>
          </p:nvPr>
        </p:nvSpPr>
        <p:spPr bwMode="auto">
          <a:xfrm>
            <a:off x="10572268" y="3497588"/>
            <a:ext cx="107951" cy="1016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921511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0-#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set>
                                      <p:cBhvr>
                                        <p:cTn id="25" dur="1" fill="hold">
                                          <p:stCondLst>
                                            <p:cond delay="0"/>
                                          </p:stCondLst>
                                        </p:cTn>
                                        <p:tgtEl>
                                          <p:spTgt spid="11"/>
                                        </p:tgtEl>
                                        <p:attrNameLst>
                                          <p:attrName>style.visibility</p:attrName>
                                        </p:attrNameLst>
                                      </p:cBhvr>
                                      <p:to>
                                        <p:strVal val="visible"/>
                                      </p:to>
                                    </p:set>
                                    <p:anim to="" calcmode="lin" valueType="num">
                                      <p:cBhvr>
                                        <p:cTn id="26"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28" dur="1500">
                                          <p:stCondLst>
                                            <p:cond delay="0"/>
                                          </p:stCondLst>
                                        </p:cTn>
                                        <p:tgtEl>
                                          <p:spTgt spid="11"/>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0-#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set>
                                      <p:cBhvr>
                                        <p:cTn id="33" dur="1" fill="hold">
                                          <p:stCondLst>
                                            <p:cond delay="0"/>
                                          </p:stCondLst>
                                        </p:cTn>
                                        <p:tgtEl>
                                          <p:spTgt spid="12"/>
                                        </p:tgtEl>
                                        <p:attrNameLst>
                                          <p:attrName>style.visibility</p:attrName>
                                        </p:attrNameLst>
                                      </p:cBhvr>
                                      <p:to>
                                        <p:strVal val="visible"/>
                                      </p:to>
                                    </p:set>
                                    <p:anim to="" calcmode="lin" valueType="num">
                                      <p:cBhvr>
                                        <p:cTn id="3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6" dur="1500">
                                          <p:stCondLst>
                                            <p:cond delay="0"/>
                                          </p:stCondLst>
                                        </p:cTn>
                                        <p:tgtEl>
                                          <p:spTgt spid="12"/>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3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3">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47"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4">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5"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5">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6">
                                            <p:txEl>
                                              <p:charRg st="4294967295" end="4294967295"/>
                                            </p:txEl>
                                          </p:spTgt>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1500" fill="hold"/>
                                        <p:tgtEl>
                                          <p:spTgt spid="7"/>
                                        </p:tgtEl>
                                        <p:attrNameLst>
                                          <p:attrName>ppt_x</p:attrName>
                                        </p:attrNameLst>
                                      </p:cBhvr>
                                      <p:tavLst>
                                        <p:tav tm="0">
                                          <p:val>
                                            <p:strVal val="1+#ppt_w/2"/>
                                          </p:val>
                                        </p:tav>
                                        <p:tav tm="100000">
                                          <p:val>
                                            <p:strVal val="#ppt_x"/>
                                          </p:val>
                                        </p:tav>
                                      </p:tavLst>
                                    </p:anim>
                                    <p:anim calcmode="lin" valueType="num">
                                      <p:cBhvr additive="base">
                                        <p:cTn id="72" dur="1500" fill="hold"/>
                                        <p:tgtEl>
                                          <p:spTgt spid="7"/>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25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1500" fill="hold"/>
                                        <p:tgtEl>
                                          <p:spTgt spid="8"/>
                                        </p:tgtEl>
                                        <p:attrNameLst>
                                          <p:attrName>ppt_x</p:attrName>
                                        </p:attrNameLst>
                                      </p:cBhvr>
                                      <p:tavLst>
                                        <p:tav tm="0">
                                          <p:val>
                                            <p:strVal val="1+#ppt_w/2"/>
                                          </p:val>
                                        </p:tav>
                                        <p:tav tm="100000">
                                          <p:val>
                                            <p:strVal val="#ppt_x"/>
                                          </p:val>
                                        </p:tav>
                                      </p:tavLst>
                                    </p:anim>
                                    <p:anim calcmode="lin" valueType="num">
                                      <p:cBhvr additive="base">
                                        <p:cTn id="76" dur="1500" fill="hold"/>
                                        <p:tgtEl>
                                          <p:spTgt spid="8"/>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nodePh="1">
                                  <p:stCondLst>
                                    <p:cond delay="250"/>
                                  </p:stCondLst>
                                  <p:endCondLst>
                                    <p:cond evt="begin" delay="0">
                                      <p:tn val="77"/>
                                    </p:cond>
                                  </p:endCondLst>
                                  <p:childTnLst>
                                    <p:set>
                                      <p:cBhvr>
                                        <p:cTn id="7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79"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0"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81" presetID="2" presetClass="entr" presetSubtype="2" decel="100000" fill="hold" grpId="0" nodeType="withEffect" nodePh="1">
                                  <p:stCondLst>
                                    <p:cond delay="250"/>
                                  </p:stCondLst>
                                  <p:endCondLst>
                                    <p:cond evt="begin" delay="0">
                                      <p:tn val="81"/>
                                    </p:cond>
                                  </p:endCondLst>
                                  <p:childTnLst>
                                    <p:set>
                                      <p:cBhvr>
                                        <p:cTn id="8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8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nodePh="1">
                                  <p:stCondLst>
                                    <p:cond delay="250"/>
                                  </p:stCondLst>
                                  <p:endCondLst>
                                    <p:cond evt="begin" delay="0">
                                      <p:tn val="85"/>
                                    </p:cond>
                                  </p:endCondLst>
                                  <p:childTnLst>
                                    <p:set>
                                      <p:cBhvr>
                                        <p:cTn id="8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8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nodePh="1">
                                  <p:stCondLst>
                                    <p:cond delay="250"/>
                                  </p:stCondLst>
                                  <p:endCondLst>
                                    <p:cond evt="begin" delay="0">
                                      <p:tn val="89"/>
                                    </p:cond>
                                  </p:endCondLst>
                                  <p:childTnLst>
                                    <p:set>
                                      <p:cBhvr>
                                        <p:cTn id="9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9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nodePh="1">
                                  <p:stCondLst>
                                    <p:cond delay="250"/>
                                  </p:stCondLst>
                                  <p:endCondLst>
                                    <p:cond evt="begin" delay="0">
                                      <p:tn val="93"/>
                                    </p:cond>
                                  </p:endCondLst>
                                  <p:childTnLst>
                                    <p:set>
                                      <p:cBhvr>
                                        <p:cTn id="94"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95" dur="1500" fill="hold"/>
                                        <p:tgtEl>
                                          <p:spTgt spid="2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6" dur="1500" fill="hold"/>
                                        <p:tgtEl>
                                          <p:spTgt spid="21">
                                            <p:txEl>
                                              <p:charRg st="4294967295" end="4294967295"/>
                                            </p:txEl>
                                          </p:spTgt>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nodePh="1">
                                  <p:stCondLst>
                                    <p:cond delay="250"/>
                                  </p:stCondLst>
                                  <p:endCondLst>
                                    <p:cond evt="begin" delay="0">
                                      <p:tn val="97"/>
                                    </p:cond>
                                  </p:endCondLst>
                                  <p:childTnLst>
                                    <p:set>
                                      <p:cBhvr>
                                        <p:cTn id="98"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99"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0"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nodePh="1">
                                  <p:stCondLst>
                                    <p:cond delay="250"/>
                                  </p:stCondLst>
                                  <p:endCondLst>
                                    <p:cond evt="begin" delay="0">
                                      <p:tn val="101"/>
                                    </p:cond>
                                  </p:endCondLst>
                                  <p:childTnLst>
                                    <p:set>
                                      <p:cBhvr>
                                        <p:cTn id="102"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03"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4"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nodePh="1">
                                  <p:stCondLst>
                                    <p:cond delay="250"/>
                                  </p:stCondLst>
                                  <p:endCondLst>
                                    <p:cond evt="begin" delay="0">
                                      <p:tn val="105"/>
                                    </p:cond>
                                  </p:endCondLst>
                                  <p:childTnLst>
                                    <p:set>
                                      <p:cBhvr>
                                        <p:cTn id="106"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107" dur="1500" fill="hold"/>
                                        <p:tgtEl>
                                          <p:spTgt spid="2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8" dur="1500" fill="hold"/>
                                        <p:tgtEl>
                                          <p:spTgt spid="24">
                                            <p:txEl>
                                              <p:charRg st="4294967295" end="4294967295"/>
                                            </p:txEl>
                                          </p:spTgt>
                                        </p:tgtEl>
                                        <p:attrNameLst>
                                          <p:attrName>ppt_y</p:attrName>
                                        </p:attrNameLst>
                                      </p:cBhvr>
                                      <p:tavLst>
                                        <p:tav tm="0">
                                          <p:val>
                                            <p:strVal val="#ppt_y"/>
                                          </p:val>
                                        </p:tav>
                                        <p:tav tm="100000">
                                          <p:val>
                                            <p:strVal val="#ppt_y"/>
                                          </p:val>
                                        </p:tav>
                                      </p:tavLst>
                                    </p:anim>
                                  </p:childTnLst>
                                </p:cTn>
                              </p:par>
                              <p:par>
                                <p:cTn id="109" presetID="2" presetClass="entr" presetSubtype="2" decel="100000" fill="hold" grpId="0" nodeType="withEffect" nodePh="1">
                                  <p:stCondLst>
                                    <p:cond delay="250"/>
                                  </p:stCondLst>
                                  <p:endCondLst>
                                    <p:cond evt="begin" delay="0">
                                      <p:tn val="109"/>
                                    </p:cond>
                                  </p:endCondLst>
                                  <p:childTnLst>
                                    <p:set>
                                      <p:cBhvr>
                                        <p:cTn id="110"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111" dur="1500" fill="hold"/>
                                        <p:tgtEl>
                                          <p:spTgt spid="2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12" dur="1500" fill="hold"/>
                                        <p:tgtEl>
                                          <p:spTgt spid="2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1514" y="1859124"/>
            <a:ext cx="2471761" cy="307573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1240218">
            <a:off x="4741513"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库_矩形 3"/>
          <p:cNvSpPr/>
          <p:nvPr>
            <p:custDataLst>
              <p:tags r:id="rId1"/>
            </p:custDataLst>
          </p:nvPr>
        </p:nvSpPr>
        <p:spPr>
          <a:xfrm rot="21240218">
            <a:off x="4872673" y="1999339"/>
            <a:ext cx="2192400" cy="2817835"/>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476450" y="1859124"/>
            <a:ext cx="2471761" cy="307573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1240218">
            <a:off x="8476449"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矩形 6"/>
          <p:cNvSpPr/>
          <p:nvPr>
            <p:custDataLst>
              <p:tags r:id="rId2"/>
            </p:custDataLst>
          </p:nvPr>
        </p:nvSpPr>
        <p:spPr>
          <a:xfrm rot="21240218">
            <a:off x="8607609" y="1999339"/>
            <a:ext cx="2192400" cy="2817835"/>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0697" y="1859126"/>
            <a:ext cx="2471761" cy="307573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1240218">
            <a:off x="1040696" y="1859125"/>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库_矩形 9"/>
          <p:cNvSpPr/>
          <p:nvPr>
            <p:custDataLst>
              <p:tags r:id="rId3"/>
            </p:custDataLst>
          </p:nvPr>
        </p:nvSpPr>
        <p:spPr>
          <a:xfrm rot="21240218">
            <a:off x="1171856" y="1999341"/>
            <a:ext cx="2192400" cy="2817835"/>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txBox="1"/>
          <p:nvPr/>
        </p:nvSpPr>
        <p:spPr>
          <a:xfrm>
            <a:off x="1084240"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2" name="TextBox 7"/>
          <p:cNvSpPr txBox="1"/>
          <p:nvPr/>
        </p:nvSpPr>
        <p:spPr>
          <a:xfrm>
            <a:off x="4741515"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3" name="TextBox 7"/>
          <p:cNvSpPr txBox="1"/>
          <p:nvPr/>
        </p:nvSpPr>
        <p:spPr>
          <a:xfrm>
            <a:off x="8476451"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grpSp>
        <p:nvGrpSpPr>
          <p:cNvPr id="14" name="组合 13"/>
          <p:cNvGrpSpPr/>
          <p:nvPr/>
        </p:nvGrpSpPr>
        <p:grpSpPr>
          <a:xfrm flipH="1">
            <a:off x="3403879" y="200166"/>
            <a:ext cx="5384242" cy="797582"/>
            <a:chOff x="6330540" y="1327217"/>
            <a:chExt cx="5252898" cy="797582"/>
          </a:xfrm>
        </p:grpSpPr>
        <p:pic>
          <p:nvPicPr>
            <p:cNvPr id="15" name="图片 14"/>
            <p:cNvPicPr>
              <a:picLocks noChangeAspect="1"/>
            </p:cNvPicPr>
            <p:nvPr/>
          </p:nvPicPr>
          <p:blipFill>
            <a:blip r:embed="rId8"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16" name="任意多边形 15"/>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8" name="图片 17"/>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spTree>
    <p:extLst>
      <p:ext uri="{BB962C8B-B14F-4D97-AF65-F5344CB8AC3E}">
        <p14:creationId xmlns:p14="http://schemas.microsoft.com/office/powerpoint/2010/main" val="137613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23" presetClass="entr" presetSubtype="16"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email">
            <a:extLst>
              <a:ext uri="{BEBA8EAE-BF5A-486C-A8C5-ECC9F3942E4B}">
                <a14:imgProps xmlns:a14="http://schemas.microsoft.com/office/drawing/2010/main">
                  <a14:imgLayer r:embed="rId16">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email">
              <a:lum bright="70000" contrast="-70000"/>
              <a:extLst>
                <a:ext uri="{28A0092B-C50C-407E-A947-70E740481C1C}">
                  <a14:useLocalDpi xmlns:a14="http://schemas.microsoft.com/office/drawing/2010/main"/>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1944102" y="5002584"/>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1944102" y="1917104"/>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9" name="PA_库_文本框 8"/>
          <p:cNvSpPr txBox="1"/>
          <p:nvPr>
            <p:custDataLst>
              <p:tags r:id="rId3"/>
            </p:custDataLst>
          </p:nvPr>
        </p:nvSpPr>
        <p:spPr>
          <a:xfrm>
            <a:off x="1944102" y="2322082"/>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4"/>
            </p:custDataLst>
          </p:nvPr>
        </p:nvSpPr>
        <p:spPr>
          <a:xfrm>
            <a:off x="1944102" y="3270418"/>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1944102" y="3675396"/>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2" name="PA_库_矩形 11"/>
          <p:cNvSpPr/>
          <p:nvPr>
            <p:custDataLst>
              <p:tags r:id="rId6"/>
            </p:custDataLst>
          </p:nvPr>
        </p:nvSpPr>
        <p:spPr>
          <a:xfrm>
            <a:off x="1944102" y="4597606"/>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grpSp>
        <p:nvGrpSpPr>
          <p:cNvPr id="13" name="组合 12"/>
          <p:cNvGrpSpPr/>
          <p:nvPr/>
        </p:nvGrpSpPr>
        <p:grpSpPr>
          <a:xfrm>
            <a:off x="1559927" y="5644065"/>
            <a:ext cx="9720000" cy="195172"/>
            <a:chOff x="1235075" y="5908759"/>
            <a:chExt cx="9720000" cy="195172"/>
          </a:xfrm>
        </p:grpSpPr>
        <p:sp>
          <p:nvSpPr>
            <p:cNvPr id="14" name="任意多边形 13"/>
            <p:cNvSpPr/>
            <p:nvPr/>
          </p:nvSpPr>
          <p:spPr>
            <a:xfrm>
              <a:off x="1235075" y="5908759"/>
              <a:ext cx="97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448273" y="5926544"/>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6" name="任意多边形 15"/>
            <p:cNvSpPr/>
            <p:nvPr/>
          </p:nvSpPr>
          <p:spPr>
            <a:xfrm>
              <a:off x="1742458" y="593102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a:off x="2027581" y="5915114"/>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2260694" y="592755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2554879" y="59320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a:off x="2840002" y="591612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任意多边形 20"/>
            <p:cNvSpPr/>
            <p:nvPr/>
          </p:nvSpPr>
          <p:spPr>
            <a:xfrm>
              <a:off x="3125914" y="593463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3420099" y="593911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3705222" y="592320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a:off x="3954580" y="594215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a:off x="4248765" y="59466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4533888" y="593072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4767001" y="594315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5061186" y="5947638"/>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5346309" y="593172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5632221" y="59502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5926406" y="595472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6211529" y="59388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6452487" y="59541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6746672" y="595862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7031795" y="59427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7264908" y="595515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7559093" y="595963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7844216" y="594372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8130128" y="5962240"/>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8424313" y="59667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8709436" y="5950810"/>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8948623" y="596615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9242808" y="5970633"/>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9527931" y="595472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9761044" y="596716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10055229" y="597164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10340352" y="595573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10626264" y="597424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49" name="PA_库_组合 48"/>
          <p:cNvGrpSpPr/>
          <p:nvPr>
            <p:custDataLst>
              <p:tags r:id="rId7"/>
            </p:custDataLst>
          </p:nvPr>
        </p:nvGrpSpPr>
        <p:grpSpPr>
          <a:xfrm rot="816578" flipH="1">
            <a:off x="9211964" y="3112534"/>
            <a:ext cx="761876" cy="1163049"/>
            <a:chOff x="3372559" y="3388729"/>
            <a:chExt cx="1304107" cy="1990796"/>
          </a:xfrm>
        </p:grpSpPr>
        <p:grpSp>
          <p:nvGrpSpPr>
            <p:cNvPr id="50" name="组合 49"/>
            <p:cNvGrpSpPr/>
            <p:nvPr/>
          </p:nvGrpSpPr>
          <p:grpSpPr>
            <a:xfrm rot="3083662" flipV="1">
              <a:off x="4140899" y="4228103"/>
              <a:ext cx="615255" cy="452070"/>
              <a:chOff x="5721563" y="4624048"/>
              <a:chExt cx="512257" cy="376390"/>
            </a:xfrm>
          </p:grpSpPr>
          <p:sp>
            <p:nvSpPr>
              <p:cNvPr id="62" name="任意多边形 61"/>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51" name="任意多边形 50"/>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组合 53"/>
            <p:cNvGrpSpPr/>
            <p:nvPr/>
          </p:nvGrpSpPr>
          <p:grpSpPr>
            <a:xfrm flipH="1">
              <a:off x="3415952" y="4863290"/>
              <a:ext cx="1260714" cy="516235"/>
              <a:chOff x="3015354" y="5161793"/>
              <a:chExt cx="773814" cy="316859"/>
            </a:xfrm>
          </p:grpSpPr>
          <p:sp>
            <p:nvSpPr>
              <p:cNvPr id="58" name="任意多边形 57"/>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1"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5" name="组合 54"/>
            <p:cNvGrpSpPr/>
            <p:nvPr/>
          </p:nvGrpSpPr>
          <p:grpSpPr>
            <a:xfrm flipH="1">
              <a:off x="3372559" y="4231764"/>
              <a:ext cx="607493" cy="297644"/>
              <a:chOff x="5698631" y="4629244"/>
              <a:chExt cx="505794" cy="247816"/>
            </a:xfrm>
          </p:grpSpPr>
          <p:sp>
            <p:nvSpPr>
              <p:cNvPr id="56" name="任意多边形 55"/>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4" name="PA_库_组合 63"/>
          <p:cNvGrpSpPr/>
          <p:nvPr>
            <p:custDataLst>
              <p:tags r:id="rId8"/>
            </p:custDataLst>
          </p:nvPr>
        </p:nvGrpSpPr>
        <p:grpSpPr>
          <a:xfrm rot="882885" flipH="1">
            <a:off x="8023701" y="1755804"/>
            <a:ext cx="761876" cy="1163049"/>
            <a:chOff x="3372559" y="3388729"/>
            <a:chExt cx="1304107" cy="1990796"/>
          </a:xfrm>
        </p:grpSpPr>
        <p:grpSp>
          <p:nvGrpSpPr>
            <p:cNvPr id="65" name="组合 64"/>
            <p:cNvGrpSpPr/>
            <p:nvPr/>
          </p:nvGrpSpPr>
          <p:grpSpPr>
            <a:xfrm rot="3083662" flipV="1">
              <a:off x="4140899" y="4228103"/>
              <a:ext cx="615255" cy="452070"/>
              <a:chOff x="5721563" y="4624048"/>
              <a:chExt cx="512257" cy="376390"/>
            </a:xfrm>
          </p:grpSpPr>
          <p:sp>
            <p:nvSpPr>
              <p:cNvPr id="77" name="任意多边形 76"/>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66" name="任意多边形 65"/>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7"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69" name="组合 68"/>
            <p:cNvGrpSpPr/>
            <p:nvPr/>
          </p:nvGrpSpPr>
          <p:grpSpPr>
            <a:xfrm flipH="1">
              <a:off x="3415952" y="4863290"/>
              <a:ext cx="1260714" cy="516235"/>
              <a:chOff x="3015354" y="5161793"/>
              <a:chExt cx="773814" cy="316859"/>
            </a:xfrm>
          </p:grpSpPr>
          <p:sp>
            <p:nvSpPr>
              <p:cNvPr id="73" name="任意多边形 72"/>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4"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5" name="任意多边形 74"/>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0" name="组合 69"/>
            <p:cNvGrpSpPr/>
            <p:nvPr/>
          </p:nvGrpSpPr>
          <p:grpSpPr>
            <a:xfrm flipH="1">
              <a:off x="3372559" y="4231764"/>
              <a:ext cx="607493" cy="297644"/>
              <a:chOff x="5698631" y="4629244"/>
              <a:chExt cx="505794" cy="247816"/>
            </a:xfrm>
          </p:grpSpPr>
          <p:sp>
            <p:nvSpPr>
              <p:cNvPr id="71" name="任意多边形 70"/>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2"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任意多边形 78"/>
          <p:cNvSpPr/>
          <p:nvPr/>
        </p:nvSpPr>
        <p:spPr>
          <a:xfrm>
            <a:off x="1559927" y="4306617"/>
            <a:ext cx="864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0" name="任意多边形 79"/>
          <p:cNvSpPr/>
          <p:nvPr/>
        </p:nvSpPr>
        <p:spPr>
          <a:xfrm>
            <a:off x="1559927" y="2969168"/>
            <a:ext cx="720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1" name="PA_库_组合 80"/>
          <p:cNvGrpSpPr/>
          <p:nvPr>
            <p:custDataLst>
              <p:tags r:id="rId9"/>
            </p:custDataLst>
          </p:nvPr>
        </p:nvGrpSpPr>
        <p:grpSpPr>
          <a:xfrm rot="302867">
            <a:off x="10400227" y="4460014"/>
            <a:ext cx="761876" cy="1163049"/>
            <a:chOff x="10075375" y="4724708"/>
            <a:chExt cx="761876" cy="1163049"/>
          </a:xfrm>
        </p:grpSpPr>
        <p:grpSp>
          <p:nvGrpSpPr>
            <p:cNvPr id="82" name="组合 81"/>
            <p:cNvGrpSpPr/>
            <p:nvPr/>
          </p:nvGrpSpPr>
          <p:grpSpPr>
            <a:xfrm rot="263481" flipH="1">
              <a:off x="10075375" y="4724708"/>
              <a:ext cx="761876" cy="1163049"/>
              <a:chOff x="3372559" y="3388729"/>
              <a:chExt cx="1304107" cy="1990796"/>
            </a:xfrm>
          </p:grpSpPr>
          <p:grpSp>
            <p:nvGrpSpPr>
              <p:cNvPr id="86" name="组合 85"/>
              <p:cNvGrpSpPr/>
              <p:nvPr/>
            </p:nvGrpSpPr>
            <p:grpSpPr>
              <a:xfrm rot="3083662" flipV="1">
                <a:off x="4140899" y="4228103"/>
                <a:ext cx="615255" cy="452070"/>
                <a:chOff x="5721563" y="4624048"/>
                <a:chExt cx="512257" cy="376390"/>
              </a:xfrm>
            </p:grpSpPr>
            <p:sp>
              <p:nvSpPr>
                <p:cNvPr id="98" name="任意多边形 97"/>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9"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87" name="任意多边形 86"/>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1">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8"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0" name="组合 89"/>
              <p:cNvGrpSpPr/>
              <p:nvPr/>
            </p:nvGrpSpPr>
            <p:grpSpPr>
              <a:xfrm flipH="1">
                <a:off x="3415952" y="4863290"/>
                <a:ext cx="1260714" cy="516235"/>
                <a:chOff x="3015354" y="5161793"/>
                <a:chExt cx="773814" cy="316859"/>
              </a:xfrm>
            </p:grpSpPr>
            <p:sp>
              <p:nvSpPr>
                <p:cNvPr id="94" name="任意多边形 93"/>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5"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6" name="任意多边形 95"/>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7"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组合 90"/>
              <p:cNvGrpSpPr/>
              <p:nvPr/>
            </p:nvGrpSpPr>
            <p:grpSpPr>
              <a:xfrm flipH="1">
                <a:off x="3372559" y="4231764"/>
                <a:ext cx="607493" cy="297644"/>
                <a:chOff x="5698631" y="4629244"/>
                <a:chExt cx="505794" cy="247816"/>
              </a:xfrm>
            </p:grpSpPr>
            <p:sp>
              <p:nvSpPr>
                <p:cNvPr id="92" name="任意多边形 91"/>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83" name="组合 82"/>
            <p:cNvGrpSpPr/>
            <p:nvPr/>
          </p:nvGrpSpPr>
          <p:grpSpPr>
            <a:xfrm rot="312744" flipH="1" flipV="1">
              <a:off x="10111374" y="4798647"/>
              <a:ext cx="565793" cy="138732"/>
              <a:chOff x="10181764" y="4761498"/>
              <a:chExt cx="773707" cy="106000"/>
            </a:xfrm>
          </p:grpSpPr>
          <p:sp>
            <p:nvSpPr>
              <p:cNvPr id="84" name="任意多边形 83"/>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55123 w 778565"/>
                  <a:gd name="connsiteY0" fmla="*/ 1756 h 89124"/>
                  <a:gd name="connsiteX1" fmla="*/ 66842 w 778565"/>
                  <a:gd name="connsiteY1" fmla="*/ 51095 h 89124"/>
                  <a:gd name="connsiteX2" fmla="*/ 40050 w 778565"/>
                  <a:gd name="connsiteY2" fmla="*/ 87167 h 89124"/>
                  <a:gd name="connsiteX3" fmla="*/ 683144 w 778565"/>
                  <a:gd name="connsiteY3" fmla="*/ 77118 h 89124"/>
                  <a:gd name="connsiteX4" fmla="*/ 708265 w 778565"/>
                  <a:gd name="connsiteY4" fmla="*/ 16828 h 89124"/>
                  <a:gd name="connsiteX5" fmla="*/ 55123 w 778565"/>
                  <a:gd name="connsiteY5" fmla="*/ 1756 h 89124"/>
                  <a:gd name="connsiteX0" fmla="*/ 32086 w 833093"/>
                  <a:gd name="connsiteY0" fmla="*/ 993 h 102632"/>
                  <a:gd name="connsiteX1" fmla="*/ 117355 w 833093"/>
                  <a:gd name="connsiteY1" fmla="*/ 64603 h 102632"/>
                  <a:gd name="connsiteX2" fmla="*/ 90563 w 833093"/>
                  <a:gd name="connsiteY2" fmla="*/ 100675 h 102632"/>
                  <a:gd name="connsiteX3" fmla="*/ 733657 w 833093"/>
                  <a:gd name="connsiteY3" fmla="*/ 90626 h 102632"/>
                  <a:gd name="connsiteX4" fmla="*/ 758778 w 833093"/>
                  <a:gd name="connsiteY4" fmla="*/ 30336 h 102632"/>
                  <a:gd name="connsiteX5" fmla="*/ 32086 w 833093"/>
                  <a:gd name="connsiteY5" fmla="*/ 993 h 102632"/>
                  <a:gd name="connsiteX0" fmla="*/ 38558 w 839565"/>
                  <a:gd name="connsiteY0" fmla="*/ 993 h 130593"/>
                  <a:gd name="connsiteX1" fmla="*/ 123827 w 839565"/>
                  <a:gd name="connsiteY1" fmla="*/ 64603 h 130593"/>
                  <a:gd name="connsiteX2" fmla="*/ 29972 w 839565"/>
                  <a:gd name="connsiteY2" fmla="*/ 130194 h 130593"/>
                  <a:gd name="connsiteX3" fmla="*/ 740129 w 839565"/>
                  <a:gd name="connsiteY3" fmla="*/ 90626 h 130593"/>
                  <a:gd name="connsiteX4" fmla="*/ 765250 w 839565"/>
                  <a:gd name="connsiteY4" fmla="*/ 30336 h 130593"/>
                  <a:gd name="connsiteX5" fmla="*/ 38558 w 839565"/>
                  <a:gd name="connsiteY5" fmla="*/ 993 h 13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5" name="任意多边形 84"/>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87734 w 802589"/>
                  <a:gd name="connsiteY0" fmla="*/ 4702 h 101255"/>
                  <a:gd name="connsiteX1" fmla="*/ 72661 w 802589"/>
                  <a:gd name="connsiteY1" fmla="*/ 90113 h 101255"/>
                  <a:gd name="connsiteX2" fmla="*/ 699663 w 802589"/>
                  <a:gd name="connsiteY2" fmla="*/ 92591 h 101255"/>
                  <a:gd name="connsiteX3" fmla="*/ 740876 w 802589"/>
                  <a:gd name="connsiteY3" fmla="*/ 19774 h 101255"/>
                  <a:gd name="connsiteX4" fmla="*/ 87734 w 802589"/>
                  <a:gd name="connsiteY4" fmla="*/ 4702 h 10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100" name="PA_库_椭圆 45"/>
          <p:cNvSpPr/>
          <p:nvPr>
            <p:custDataLst>
              <p:tags r:id="rId10"/>
            </p:custDataLst>
          </p:nvPr>
        </p:nvSpPr>
        <p:spPr>
          <a:xfrm rot="2849425" flipH="1" flipV="1">
            <a:off x="1779965" y="1996834"/>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1" name="PA_库_椭圆 45"/>
          <p:cNvSpPr/>
          <p:nvPr>
            <p:custDataLst>
              <p:tags r:id="rId11"/>
            </p:custDataLst>
          </p:nvPr>
        </p:nvSpPr>
        <p:spPr>
          <a:xfrm rot="2849425" flipH="1" flipV="1">
            <a:off x="1779965" y="3388475"/>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2" name="PA_库_椭圆 45"/>
          <p:cNvSpPr/>
          <p:nvPr>
            <p:custDataLst>
              <p:tags r:id="rId12"/>
            </p:custDataLst>
          </p:nvPr>
        </p:nvSpPr>
        <p:spPr>
          <a:xfrm rot="2849425" flipH="1" flipV="1">
            <a:off x="1779965" y="4737228"/>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69435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0-#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set>
                                      <p:cBhvr>
                                        <p:cTn id="9" dur="1" fill="hold">
                                          <p:stCondLst>
                                            <p:cond delay="0"/>
                                          </p:stCondLst>
                                        </p:cTn>
                                        <p:tgtEl>
                                          <p:spTgt spid="81"/>
                                        </p:tgtEl>
                                        <p:attrNameLst>
                                          <p:attrName>style.visibility</p:attrName>
                                        </p:attrNameLst>
                                      </p:cBhvr>
                                      <p:to>
                                        <p:strVal val="visible"/>
                                      </p:to>
                                    </p:set>
                                    <p:anim to="" calcmode="lin" valueType="num">
                                      <p:cBhvr>
                                        <p:cTn id="10" dur="1500" fill="hold">
                                          <p:stCondLst>
                                            <p:cond delay="0"/>
                                          </p:stCondLst>
                                        </p:cTn>
                                        <p:tgtEl>
                                          <p:spTgt spid="81"/>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1"/>
                                        </p:tgtEl>
                                        <p:attrNameLst>
                                          <p:attrName>ppt_h</p:attrName>
                                        </p:attrNameLst>
                                      </p:cBhvr>
                                      <p:tavLst>
                                        <p:tav tm="0">
                                          <p:val>
                                            <p:strVal val="0"/>
                                          </p:val>
                                        </p:tav>
                                        <p:tav tm="100000">
                                          <p:val>
                                            <p:strVal val="#ppt_h"/>
                                          </p:val>
                                        </p:tav>
                                      </p:tavLst>
                                    </p:anim>
                                    <p:animEffect filter="fade">
                                      <p:cBhvr>
                                        <p:cTn id="12" dur="1500">
                                          <p:stCondLst>
                                            <p:cond delay="0"/>
                                          </p:stCondLst>
                                        </p:cTn>
                                        <p:tgtEl>
                                          <p:spTgt spid="81"/>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500" fill="hold"/>
                                        <p:tgtEl>
                                          <p:spTgt spid="49"/>
                                        </p:tgtEl>
                                        <p:attrNameLst>
                                          <p:attrName>ppt_x</p:attrName>
                                        </p:attrNameLst>
                                      </p:cBhvr>
                                      <p:tavLst>
                                        <p:tav tm="0">
                                          <p:val>
                                            <p:strVal val="0-#ppt_w/2"/>
                                          </p:val>
                                        </p:tav>
                                        <p:tav tm="100000">
                                          <p:val>
                                            <p:strVal val="#ppt_x"/>
                                          </p:val>
                                        </p:tav>
                                      </p:tavLst>
                                    </p:anim>
                                    <p:anim calcmode="lin" valueType="num">
                                      <p:cBhvr additive="base">
                                        <p:cTn id="16" dur="1500" fill="hold"/>
                                        <p:tgtEl>
                                          <p:spTgt spid="49"/>
                                        </p:tgtEl>
                                        <p:attrNameLst>
                                          <p:attrName>ppt_y</p:attrName>
                                        </p:attrNameLst>
                                      </p:cBhvr>
                                      <p:tavLst>
                                        <p:tav tm="0">
                                          <p:val>
                                            <p:strVal val="#ppt_y"/>
                                          </p:val>
                                        </p:tav>
                                        <p:tav tm="100000">
                                          <p:val>
                                            <p:strVal val="#ppt_y"/>
                                          </p:val>
                                        </p:tav>
                                      </p:tavLst>
                                    </p:anim>
                                    <p:set>
                                      <p:cBhvr>
                                        <p:cTn id="17" dur="1" fill="hold">
                                          <p:stCondLst>
                                            <p:cond delay="0"/>
                                          </p:stCondLst>
                                        </p:cTn>
                                        <p:tgtEl>
                                          <p:spTgt spid="49"/>
                                        </p:tgtEl>
                                        <p:attrNameLst>
                                          <p:attrName>style.visibility</p:attrName>
                                        </p:attrNameLst>
                                      </p:cBhvr>
                                      <p:to>
                                        <p:strVal val="visible"/>
                                      </p:to>
                                    </p:set>
                                    <p:anim to="" calcmode="lin" valueType="num">
                                      <p:cBhvr>
                                        <p:cTn id="18" dur="1500" fill="hold">
                                          <p:stCondLst>
                                            <p:cond delay="0"/>
                                          </p:stCondLst>
                                        </p:cTn>
                                        <p:tgtEl>
                                          <p:spTgt spid="49"/>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9"/>
                                        </p:tgtEl>
                                        <p:attrNameLst>
                                          <p:attrName>ppt_h</p:attrName>
                                        </p:attrNameLst>
                                      </p:cBhvr>
                                      <p:tavLst>
                                        <p:tav tm="0">
                                          <p:val>
                                            <p:strVal val="0"/>
                                          </p:val>
                                        </p:tav>
                                        <p:tav tm="100000">
                                          <p:val>
                                            <p:strVal val="#ppt_h"/>
                                          </p:val>
                                        </p:tav>
                                      </p:tavLst>
                                    </p:anim>
                                    <p:animEffect filter="fade">
                                      <p:cBhvr>
                                        <p:cTn id="20" dur="1500">
                                          <p:stCondLst>
                                            <p:cond delay="0"/>
                                          </p:stCondLst>
                                        </p:cTn>
                                        <p:tgtEl>
                                          <p:spTgt spid="4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500" fill="hold"/>
                                        <p:tgtEl>
                                          <p:spTgt spid="64"/>
                                        </p:tgtEl>
                                        <p:attrNameLst>
                                          <p:attrName>ppt_x</p:attrName>
                                        </p:attrNameLst>
                                      </p:cBhvr>
                                      <p:tavLst>
                                        <p:tav tm="0">
                                          <p:val>
                                            <p:strVal val="0-#ppt_w/2"/>
                                          </p:val>
                                        </p:tav>
                                        <p:tav tm="100000">
                                          <p:val>
                                            <p:strVal val="#ppt_x"/>
                                          </p:val>
                                        </p:tav>
                                      </p:tavLst>
                                    </p:anim>
                                    <p:anim calcmode="lin" valueType="num">
                                      <p:cBhvr additive="base">
                                        <p:cTn id="24" dur="1500" fill="hold"/>
                                        <p:tgtEl>
                                          <p:spTgt spid="64"/>
                                        </p:tgtEl>
                                        <p:attrNameLst>
                                          <p:attrName>ppt_y</p:attrName>
                                        </p:attrNameLst>
                                      </p:cBhvr>
                                      <p:tavLst>
                                        <p:tav tm="0">
                                          <p:val>
                                            <p:strVal val="#ppt_y"/>
                                          </p:val>
                                        </p:tav>
                                        <p:tav tm="100000">
                                          <p:val>
                                            <p:strVal val="#ppt_y"/>
                                          </p:val>
                                        </p:tav>
                                      </p:tavLst>
                                    </p:anim>
                                    <p:set>
                                      <p:cBhvr>
                                        <p:cTn id="25" dur="1" fill="hold">
                                          <p:stCondLst>
                                            <p:cond delay="0"/>
                                          </p:stCondLst>
                                        </p:cTn>
                                        <p:tgtEl>
                                          <p:spTgt spid="64"/>
                                        </p:tgtEl>
                                        <p:attrNameLst>
                                          <p:attrName>style.visibility</p:attrName>
                                        </p:attrNameLst>
                                      </p:cBhvr>
                                      <p:to>
                                        <p:strVal val="visible"/>
                                      </p:to>
                                    </p:set>
                                    <p:anim to="" calcmode="lin" valueType="num">
                                      <p:cBhvr>
                                        <p:cTn id="26"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28" dur="1500">
                                          <p:stCondLst>
                                            <p:cond delay="0"/>
                                          </p:stCondLst>
                                        </p:cTn>
                                        <p:tgtEl>
                                          <p:spTgt spid="64"/>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500"/>
                                        <p:tgtEl>
                                          <p:spTgt spid="79"/>
                                        </p:tgtEl>
                                      </p:cBhvr>
                                    </p:animEffect>
                                  </p:childTnLst>
                                </p:cTn>
                              </p:par>
                              <p:par>
                                <p:cTn id="35" presetID="22" presetClass="entr" presetSubtype="8" fill="hold" nodeType="withEffect">
                                  <p:stCondLst>
                                    <p:cond delay="25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8" decel="100000"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500" fill="hold"/>
                                        <p:tgtEl>
                                          <p:spTgt spid="7"/>
                                        </p:tgtEl>
                                        <p:attrNameLst>
                                          <p:attrName>ppt_x</p:attrName>
                                        </p:attrNameLst>
                                      </p:cBhvr>
                                      <p:tavLst>
                                        <p:tav tm="0">
                                          <p:val>
                                            <p:strVal val="0-#ppt_w/2"/>
                                          </p:val>
                                        </p:tav>
                                        <p:tav tm="100000">
                                          <p:val>
                                            <p:strVal val="#ppt_x"/>
                                          </p:val>
                                        </p:tav>
                                      </p:tavLst>
                                    </p:anim>
                                    <p:anim calcmode="lin" valueType="num">
                                      <p:cBhvr additive="base">
                                        <p:cTn id="41" dur="1500" fill="hold"/>
                                        <p:tgtEl>
                                          <p:spTgt spid="7"/>
                                        </p:tgtEl>
                                        <p:attrNameLst>
                                          <p:attrName>ppt_y</p:attrName>
                                        </p:attrNameLst>
                                      </p:cBhvr>
                                      <p:tavLst>
                                        <p:tav tm="0">
                                          <p:val>
                                            <p:strVal val="#ppt_y"/>
                                          </p:val>
                                        </p:tav>
                                        <p:tav tm="100000">
                                          <p:val>
                                            <p:strVal val="#ppt_y"/>
                                          </p:val>
                                        </p:tav>
                                      </p:tavLst>
                                    </p:anim>
                                    <p:set>
                                      <p:cBhvr>
                                        <p:cTn id="42" dur="1" fill="hold">
                                          <p:stCondLst>
                                            <p:cond delay="0"/>
                                          </p:stCondLst>
                                        </p:cTn>
                                        <p:tgtEl>
                                          <p:spTgt spid="7"/>
                                        </p:tgtEl>
                                        <p:attrNameLst>
                                          <p:attrName>style.visibility</p:attrName>
                                        </p:attrNameLst>
                                      </p:cBhvr>
                                      <p:to>
                                        <p:strVal val="visible"/>
                                      </p:to>
                                    </p:set>
                                    <p:anim to="" calcmode="lin" valueType="num">
                                      <p:cBhvr>
                                        <p:cTn id="43"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44"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45" dur="1500">
                                          <p:stCondLst>
                                            <p:cond delay="0"/>
                                          </p:stCondLst>
                                        </p:cTn>
                                        <p:tgtEl>
                                          <p:spTgt spid="7"/>
                                        </p:tgtEl>
                                      </p:cBhvr>
                                    </p:animEffect>
                                  </p:childTnLst>
                                </p:cTn>
                              </p:par>
                              <p:par>
                                <p:cTn id="46" presetID="2" presetClass="entr" presetSubtype="8" decel="10000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1500" fill="hold"/>
                                        <p:tgtEl>
                                          <p:spTgt spid="8"/>
                                        </p:tgtEl>
                                        <p:attrNameLst>
                                          <p:attrName>ppt_x</p:attrName>
                                        </p:attrNameLst>
                                      </p:cBhvr>
                                      <p:tavLst>
                                        <p:tav tm="0">
                                          <p:val>
                                            <p:strVal val="0-#ppt_w/2"/>
                                          </p:val>
                                        </p:tav>
                                        <p:tav tm="100000">
                                          <p:val>
                                            <p:strVal val="#ppt_x"/>
                                          </p:val>
                                        </p:tav>
                                      </p:tavLst>
                                    </p:anim>
                                    <p:anim calcmode="lin" valueType="num">
                                      <p:cBhvr additive="base">
                                        <p:cTn id="49" dur="1500" fill="hold"/>
                                        <p:tgtEl>
                                          <p:spTgt spid="8"/>
                                        </p:tgtEl>
                                        <p:attrNameLst>
                                          <p:attrName>ppt_y</p:attrName>
                                        </p:attrNameLst>
                                      </p:cBhvr>
                                      <p:tavLst>
                                        <p:tav tm="0">
                                          <p:val>
                                            <p:strVal val="#ppt_y"/>
                                          </p:val>
                                        </p:tav>
                                        <p:tav tm="100000">
                                          <p:val>
                                            <p:strVal val="#ppt_y"/>
                                          </p:val>
                                        </p:tav>
                                      </p:tavLst>
                                    </p:anim>
                                    <p:set>
                                      <p:cBhvr>
                                        <p:cTn id="50" dur="1" fill="hold">
                                          <p:stCondLst>
                                            <p:cond delay="0"/>
                                          </p:stCondLst>
                                        </p:cTn>
                                        <p:tgtEl>
                                          <p:spTgt spid="8"/>
                                        </p:tgtEl>
                                        <p:attrNameLst>
                                          <p:attrName>style.visibility</p:attrName>
                                        </p:attrNameLst>
                                      </p:cBhvr>
                                      <p:to>
                                        <p:strVal val="visible"/>
                                      </p:to>
                                    </p:set>
                                    <p:anim to="" calcmode="lin" valueType="num">
                                      <p:cBhvr>
                                        <p:cTn id="51"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2"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3" dur="1500">
                                          <p:stCondLst>
                                            <p:cond delay="0"/>
                                          </p:stCondLst>
                                        </p:cTn>
                                        <p:tgtEl>
                                          <p:spTgt spid="8"/>
                                        </p:tgtEl>
                                      </p:cBhvr>
                                    </p:animEffect>
                                  </p:childTnLst>
                                </p:cTn>
                              </p:par>
                              <p:par>
                                <p:cTn id="54" presetID="2" presetClass="entr" presetSubtype="8" decel="100000"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0-#ppt_w/2"/>
                                          </p:val>
                                        </p:tav>
                                        <p:tav tm="100000">
                                          <p:val>
                                            <p:strVal val="#ppt_x"/>
                                          </p:val>
                                        </p:tav>
                                      </p:tavLst>
                                    </p:anim>
                                    <p:anim calcmode="lin" valueType="num">
                                      <p:cBhvr additive="base">
                                        <p:cTn id="57" dur="1500" fill="hold"/>
                                        <p:tgtEl>
                                          <p:spTgt spid="9"/>
                                        </p:tgtEl>
                                        <p:attrNameLst>
                                          <p:attrName>ppt_y</p:attrName>
                                        </p:attrNameLst>
                                      </p:cBhvr>
                                      <p:tavLst>
                                        <p:tav tm="0">
                                          <p:val>
                                            <p:strVal val="#ppt_y"/>
                                          </p:val>
                                        </p:tav>
                                        <p:tav tm="100000">
                                          <p:val>
                                            <p:strVal val="#ppt_y"/>
                                          </p:val>
                                        </p:tav>
                                      </p:tavLst>
                                    </p:anim>
                                    <p:set>
                                      <p:cBhvr>
                                        <p:cTn id="58" dur="1" fill="hold">
                                          <p:stCondLst>
                                            <p:cond delay="0"/>
                                          </p:stCondLst>
                                        </p:cTn>
                                        <p:tgtEl>
                                          <p:spTgt spid="9"/>
                                        </p:tgtEl>
                                        <p:attrNameLst>
                                          <p:attrName>style.visibility</p:attrName>
                                        </p:attrNameLst>
                                      </p:cBhvr>
                                      <p:to>
                                        <p:strVal val="visible"/>
                                      </p:to>
                                    </p:set>
                                    <p:anim to="" calcmode="lin" valueType="num">
                                      <p:cBhvr>
                                        <p:cTn id="59"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60"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61" dur="1500">
                                          <p:stCondLst>
                                            <p:cond delay="0"/>
                                          </p:stCondLst>
                                        </p:cTn>
                                        <p:tgtEl>
                                          <p:spTgt spid="9"/>
                                        </p:tgtEl>
                                      </p:cBhvr>
                                    </p:animEffect>
                                  </p:childTnLst>
                                </p:cTn>
                              </p:par>
                              <p:par>
                                <p:cTn id="62" presetID="2" presetClass="entr" presetSubtype="8" decel="100000" fill="hold" grpId="0" nodeType="withEffect">
                                  <p:stCondLst>
                                    <p:cond delay="25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1500" fill="hold"/>
                                        <p:tgtEl>
                                          <p:spTgt spid="10"/>
                                        </p:tgtEl>
                                        <p:attrNameLst>
                                          <p:attrName>ppt_x</p:attrName>
                                        </p:attrNameLst>
                                      </p:cBhvr>
                                      <p:tavLst>
                                        <p:tav tm="0">
                                          <p:val>
                                            <p:strVal val="0-#ppt_w/2"/>
                                          </p:val>
                                        </p:tav>
                                        <p:tav tm="100000">
                                          <p:val>
                                            <p:strVal val="#ppt_x"/>
                                          </p:val>
                                        </p:tav>
                                      </p:tavLst>
                                    </p:anim>
                                    <p:anim calcmode="lin" valueType="num">
                                      <p:cBhvr additive="base">
                                        <p:cTn id="65" dur="1500" fill="hold"/>
                                        <p:tgtEl>
                                          <p:spTgt spid="10"/>
                                        </p:tgtEl>
                                        <p:attrNameLst>
                                          <p:attrName>ppt_y</p:attrName>
                                        </p:attrNameLst>
                                      </p:cBhvr>
                                      <p:tavLst>
                                        <p:tav tm="0">
                                          <p:val>
                                            <p:strVal val="#ppt_y"/>
                                          </p:val>
                                        </p:tav>
                                        <p:tav tm="100000">
                                          <p:val>
                                            <p:strVal val="#ppt_y"/>
                                          </p:val>
                                        </p:tav>
                                      </p:tavLst>
                                    </p:anim>
                                    <p:set>
                                      <p:cBhvr>
                                        <p:cTn id="66" dur="1" fill="hold">
                                          <p:stCondLst>
                                            <p:cond delay="0"/>
                                          </p:stCondLst>
                                        </p:cTn>
                                        <p:tgtEl>
                                          <p:spTgt spid="10"/>
                                        </p:tgtEl>
                                        <p:attrNameLst>
                                          <p:attrName>style.visibility</p:attrName>
                                        </p:attrNameLst>
                                      </p:cBhvr>
                                      <p:to>
                                        <p:strVal val="visible"/>
                                      </p:to>
                                    </p:set>
                                    <p:anim to="" calcmode="lin" valueType="num">
                                      <p:cBhvr>
                                        <p:cTn id="67"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68"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69" dur="1500">
                                          <p:stCondLst>
                                            <p:cond delay="0"/>
                                          </p:stCondLst>
                                        </p:cTn>
                                        <p:tgtEl>
                                          <p:spTgt spid="10"/>
                                        </p:tgtEl>
                                      </p:cBhvr>
                                    </p:animEffect>
                                  </p:childTnLst>
                                </p:cTn>
                              </p:par>
                              <p:par>
                                <p:cTn id="70" presetID="2" presetClass="entr" presetSubtype="8" decel="100000" fill="hold" grpId="0" nodeType="withEffect">
                                  <p:stCondLst>
                                    <p:cond delay="25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1500" fill="hold"/>
                                        <p:tgtEl>
                                          <p:spTgt spid="11"/>
                                        </p:tgtEl>
                                        <p:attrNameLst>
                                          <p:attrName>ppt_x</p:attrName>
                                        </p:attrNameLst>
                                      </p:cBhvr>
                                      <p:tavLst>
                                        <p:tav tm="0">
                                          <p:val>
                                            <p:strVal val="0-#ppt_w/2"/>
                                          </p:val>
                                        </p:tav>
                                        <p:tav tm="100000">
                                          <p:val>
                                            <p:strVal val="#ppt_x"/>
                                          </p:val>
                                        </p:tav>
                                      </p:tavLst>
                                    </p:anim>
                                    <p:anim calcmode="lin" valueType="num">
                                      <p:cBhvr additive="base">
                                        <p:cTn id="73" dur="1500" fill="hold"/>
                                        <p:tgtEl>
                                          <p:spTgt spid="11"/>
                                        </p:tgtEl>
                                        <p:attrNameLst>
                                          <p:attrName>ppt_y</p:attrName>
                                        </p:attrNameLst>
                                      </p:cBhvr>
                                      <p:tavLst>
                                        <p:tav tm="0">
                                          <p:val>
                                            <p:strVal val="#ppt_y"/>
                                          </p:val>
                                        </p:tav>
                                        <p:tav tm="100000">
                                          <p:val>
                                            <p:strVal val="#ppt_y"/>
                                          </p:val>
                                        </p:tav>
                                      </p:tavLst>
                                    </p:anim>
                                    <p:set>
                                      <p:cBhvr>
                                        <p:cTn id="74" dur="1" fill="hold">
                                          <p:stCondLst>
                                            <p:cond delay="0"/>
                                          </p:stCondLst>
                                        </p:cTn>
                                        <p:tgtEl>
                                          <p:spTgt spid="11"/>
                                        </p:tgtEl>
                                        <p:attrNameLst>
                                          <p:attrName>style.visibility</p:attrName>
                                        </p:attrNameLst>
                                      </p:cBhvr>
                                      <p:to>
                                        <p:strVal val="visible"/>
                                      </p:to>
                                    </p:set>
                                    <p:anim to="" calcmode="lin" valueType="num">
                                      <p:cBhvr>
                                        <p:cTn id="75"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76"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77" dur="1500">
                                          <p:stCondLst>
                                            <p:cond delay="0"/>
                                          </p:stCondLst>
                                        </p:cTn>
                                        <p:tgtEl>
                                          <p:spTgt spid="11"/>
                                        </p:tgtEl>
                                      </p:cBhvr>
                                    </p:animEffect>
                                  </p:childTnLst>
                                </p:cTn>
                              </p:par>
                              <p:par>
                                <p:cTn id="78" presetID="2" presetClass="entr" presetSubtype="8" decel="100000" fill="hold" grpId="0" nodeType="withEffect">
                                  <p:stCondLst>
                                    <p:cond delay="2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500" fill="hold"/>
                                        <p:tgtEl>
                                          <p:spTgt spid="12"/>
                                        </p:tgtEl>
                                        <p:attrNameLst>
                                          <p:attrName>ppt_x</p:attrName>
                                        </p:attrNameLst>
                                      </p:cBhvr>
                                      <p:tavLst>
                                        <p:tav tm="0">
                                          <p:val>
                                            <p:strVal val="0-#ppt_w/2"/>
                                          </p:val>
                                        </p:tav>
                                        <p:tav tm="100000">
                                          <p:val>
                                            <p:strVal val="#ppt_x"/>
                                          </p:val>
                                        </p:tav>
                                      </p:tavLst>
                                    </p:anim>
                                    <p:anim calcmode="lin" valueType="num">
                                      <p:cBhvr additive="base">
                                        <p:cTn id="81" dur="1500" fill="hold"/>
                                        <p:tgtEl>
                                          <p:spTgt spid="12"/>
                                        </p:tgtEl>
                                        <p:attrNameLst>
                                          <p:attrName>ppt_y</p:attrName>
                                        </p:attrNameLst>
                                      </p:cBhvr>
                                      <p:tavLst>
                                        <p:tav tm="0">
                                          <p:val>
                                            <p:strVal val="#ppt_y"/>
                                          </p:val>
                                        </p:tav>
                                        <p:tav tm="100000">
                                          <p:val>
                                            <p:strVal val="#ppt_y"/>
                                          </p:val>
                                        </p:tav>
                                      </p:tavLst>
                                    </p:anim>
                                    <p:set>
                                      <p:cBhvr>
                                        <p:cTn id="82" dur="1" fill="hold">
                                          <p:stCondLst>
                                            <p:cond delay="0"/>
                                          </p:stCondLst>
                                        </p:cTn>
                                        <p:tgtEl>
                                          <p:spTgt spid="12"/>
                                        </p:tgtEl>
                                        <p:attrNameLst>
                                          <p:attrName>style.visibility</p:attrName>
                                        </p:attrNameLst>
                                      </p:cBhvr>
                                      <p:to>
                                        <p:strVal val="visible"/>
                                      </p:to>
                                    </p:set>
                                    <p:anim to="" calcmode="lin" valueType="num">
                                      <p:cBhvr>
                                        <p:cTn id="83"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84"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85" dur="1500">
                                          <p:stCondLst>
                                            <p:cond delay="0"/>
                                          </p:stCondLst>
                                        </p:cTn>
                                        <p:tgtEl>
                                          <p:spTgt spid="12"/>
                                        </p:tgtEl>
                                      </p:cBhvr>
                                    </p:animEffect>
                                  </p:childTnLst>
                                </p:cTn>
                              </p:par>
                              <p:par>
                                <p:cTn id="86" presetID="2" presetClass="entr" presetSubtype="8" decel="100000" fill="hold" grpId="0" nodeType="withEffect" nodePh="1">
                                  <p:stCondLst>
                                    <p:cond delay="250"/>
                                  </p:stCondLst>
                                  <p:endCondLst>
                                    <p:cond evt="begin" delay="0">
                                      <p:tn val="86"/>
                                    </p:cond>
                                  </p:endCondLst>
                                  <p:childTnLst>
                                    <p:set>
                                      <p:cBhvr>
                                        <p:cTn id="87" dur="1" fill="hold">
                                          <p:stCondLst>
                                            <p:cond delay="0"/>
                                          </p:stCondLst>
                                        </p:cTn>
                                        <p:tgtEl>
                                          <p:spTgt spid="100">
                                            <p:txEl>
                                              <p:charRg st="4294967295" end="4294967295"/>
                                            </p:txEl>
                                          </p:spTgt>
                                        </p:tgtEl>
                                        <p:attrNameLst>
                                          <p:attrName>style.visibility</p:attrName>
                                        </p:attrNameLst>
                                      </p:cBhvr>
                                      <p:to>
                                        <p:strVal val="visible"/>
                                      </p:to>
                                    </p:set>
                                    <p:anim calcmode="lin" valueType="num">
                                      <p:cBhvr additive="base">
                                        <p:cTn id="88" dur="1500" fill="hold"/>
                                        <p:tgtEl>
                                          <p:spTgt spid="10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9" dur="1500" fill="hold"/>
                                        <p:tgtEl>
                                          <p:spTgt spid="100">
                                            <p:txEl>
                                              <p:charRg st="4294967295" end="4294967295"/>
                                            </p:txEl>
                                          </p:spTgt>
                                        </p:tgtEl>
                                        <p:attrNameLst>
                                          <p:attrName>ppt_y</p:attrName>
                                        </p:attrNameLst>
                                      </p:cBhvr>
                                      <p:tavLst>
                                        <p:tav tm="0">
                                          <p:val>
                                            <p:strVal val="#ppt_y"/>
                                          </p:val>
                                        </p:tav>
                                        <p:tav tm="100000">
                                          <p:val>
                                            <p:strVal val="#ppt_y"/>
                                          </p:val>
                                        </p:tav>
                                      </p:tavLst>
                                    </p:anim>
                                    <p:set>
                                      <p:cBhvr>
                                        <p:cTn id="90" dur="1" fill="hold">
                                          <p:stCondLst>
                                            <p:cond delay="0"/>
                                          </p:stCondLst>
                                        </p:cTn>
                                        <p:tgtEl>
                                          <p:spTgt spid="100">
                                            <p:txEl>
                                              <p:charRg st="4294967295" end="4294967295"/>
                                            </p:txEl>
                                          </p:spTgt>
                                        </p:tgtEl>
                                        <p:attrNameLst>
                                          <p:attrName>style.visibility</p:attrName>
                                        </p:attrNameLst>
                                      </p:cBhvr>
                                      <p:to>
                                        <p:strVal val="visible"/>
                                      </p:to>
                                    </p:set>
                                    <p:anim to="" calcmode="lin" valueType="num">
                                      <p:cBhvr>
                                        <p:cTn id="91" dur="1500" fill="hold">
                                          <p:stCondLst>
                                            <p:cond delay="0"/>
                                          </p:stCondLst>
                                        </p:cTn>
                                        <p:tgtEl>
                                          <p:spTgt spid="100">
                                            <p:txEl>
                                              <p:charRg st="4294967295" end="4294967295"/>
                                            </p:txEl>
                                          </p:spTgt>
                                        </p:tgtEl>
                                        <p:attrNameLst>
                                          <p:attrName>ppt_w</p:attrName>
                                        </p:attrNameLst>
                                      </p:cBhvr>
                                      <p:tavLst>
                                        <p:tav tm="0">
                                          <p:val>
                                            <p:strVal val="0"/>
                                          </p:val>
                                        </p:tav>
                                        <p:tav tm="100000">
                                          <p:val>
                                            <p:strVal val="#ppt_w"/>
                                          </p:val>
                                        </p:tav>
                                      </p:tavLst>
                                    </p:anim>
                                    <p:anim to="" calcmode="lin" valueType="num">
                                      <p:cBhvr>
                                        <p:cTn id="92" dur="1500" fill="hold">
                                          <p:stCondLst>
                                            <p:cond delay="0"/>
                                          </p:stCondLst>
                                        </p:cTn>
                                        <p:tgtEl>
                                          <p:spTgt spid="100">
                                            <p:txEl>
                                              <p:charRg st="4294967295" end="4294967295"/>
                                            </p:txEl>
                                          </p:spTgt>
                                        </p:tgtEl>
                                        <p:attrNameLst>
                                          <p:attrName>ppt_h</p:attrName>
                                        </p:attrNameLst>
                                      </p:cBhvr>
                                      <p:tavLst>
                                        <p:tav tm="0">
                                          <p:val>
                                            <p:strVal val="0"/>
                                          </p:val>
                                        </p:tav>
                                        <p:tav tm="100000">
                                          <p:val>
                                            <p:strVal val="#ppt_h"/>
                                          </p:val>
                                        </p:tav>
                                      </p:tavLst>
                                    </p:anim>
                                    <p:animEffect filter="fade">
                                      <p:cBhvr>
                                        <p:cTn id="93" dur="1500">
                                          <p:stCondLst>
                                            <p:cond delay="0"/>
                                          </p:stCondLst>
                                        </p:cTn>
                                        <p:tgtEl>
                                          <p:spTgt spid="100">
                                            <p:txEl>
                                              <p:charRg st="4294967295" end="4294967295"/>
                                            </p:txEl>
                                          </p:spTgt>
                                        </p:tgtEl>
                                      </p:cBhvr>
                                    </p:animEffect>
                                  </p:childTnLst>
                                </p:cTn>
                              </p:par>
                              <p:par>
                                <p:cTn id="94" presetID="2" presetClass="entr" presetSubtype="8" decel="100000" fill="hold" grpId="0" nodeType="withEffect" nodePh="1">
                                  <p:stCondLst>
                                    <p:cond delay="250"/>
                                  </p:stCondLst>
                                  <p:endCondLst>
                                    <p:cond evt="begin" delay="0">
                                      <p:tn val="94"/>
                                    </p:cond>
                                  </p:endCondLst>
                                  <p:childTnLst>
                                    <p:set>
                                      <p:cBhvr>
                                        <p:cTn id="95" dur="1" fill="hold">
                                          <p:stCondLst>
                                            <p:cond delay="0"/>
                                          </p:stCondLst>
                                        </p:cTn>
                                        <p:tgtEl>
                                          <p:spTgt spid="101">
                                            <p:txEl>
                                              <p:charRg st="4294967295" end="4294967295"/>
                                            </p:txEl>
                                          </p:spTgt>
                                        </p:tgtEl>
                                        <p:attrNameLst>
                                          <p:attrName>style.visibility</p:attrName>
                                        </p:attrNameLst>
                                      </p:cBhvr>
                                      <p:to>
                                        <p:strVal val="visible"/>
                                      </p:to>
                                    </p:set>
                                    <p:anim calcmode="lin" valueType="num">
                                      <p:cBhvr additive="base">
                                        <p:cTn id="96" dur="1500" fill="hold"/>
                                        <p:tgtEl>
                                          <p:spTgt spid="10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7" dur="1500" fill="hold"/>
                                        <p:tgtEl>
                                          <p:spTgt spid="101">
                                            <p:txEl>
                                              <p:charRg st="4294967295" end="4294967295"/>
                                            </p:txEl>
                                          </p:spTgt>
                                        </p:tgtEl>
                                        <p:attrNameLst>
                                          <p:attrName>ppt_y</p:attrName>
                                        </p:attrNameLst>
                                      </p:cBhvr>
                                      <p:tavLst>
                                        <p:tav tm="0">
                                          <p:val>
                                            <p:strVal val="#ppt_y"/>
                                          </p:val>
                                        </p:tav>
                                        <p:tav tm="100000">
                                          <p:val>
                                            <p:strVal val="#ppt_y"/>
                                          </p:val>
                                        </p:tav>
                                      </p:tavLst>
                                    </p:anim>
                                    <p:set>
                                      <p:cBhvr>
                                        <p:cTn id="98" dur="1" fill="hold">
                                          <p:stCondLst>
                                            <p:cond delay="0"/>
                                          </p:stCondLst>
                                        </p:cTn>
                                        <p:tgtEl>
                                          <p:spTgt spid="101">
                                            <p:txEl>
                                              <p:charRg st="4294967295" end="4294967295"/>
                                            </p:txEl>
                                          </p:spTgt>
                                        </p:tgtEl>
                                        <p:attrNameLst>
                                          <p:attrName>style.visibility</p:attrName>
                                        </p:attrNameLst>
                                      </p:cBhvr>
                                      <p:to>
                                        <p:strVal val="visible"/>
                                      </p:to>
                                    </p:set>
                                    <p:anim to="" calcmode="lin" valueType="num">
                                      <p:cBhvr>
                                        <p:cTn id="99" dur="1500" fill="hold">
                                          <p:stCondLst>
                                            <p:cond delay="0"/>
                                          </p:stCondLst>
                                        </p:cTn>
                                        <p:tgtEl>
                                          <p:spTgt spid="101">
                                            <p:txEl>
                                              <p:charRg st="4294967295" end="4294967295"/>
                                            </p:txEl>
                                          </p:spTgt>
                                        </p:tgtEl>
                                        <p:attrNameLst>
                                          <p:attrName>ppt_w</p:attrName>
                                        </p:attrNameLst>
                                      </p:cBhvr>
                                      <p:tavLst>
                                        <p:tav tm="0">
                                          <p:val>
                                            <p:strVal val="0"/>
                                          </p:val>
                                        </p:tav>
                                        <p:tav tm="100000">
                                          <p:val>
                                            <p:strVal val="#ppt_w"/>
                                          </p:val>
                                        </p:tav>
                                      </p:tavLst>
                                    </p:anim>
                                    <p:anim to="" calcmode="lin" valueType="num">
                                      <p:cBhvr>
                                        <p:cTn id="100" dur="1500" fill="hold">
                                          <p:stCondLst>
                                            <p:cond delay="0"/>
                                          </p:stCondLst>
                                        </p:cTn>
                                        <p:tgtEl>
                                          <p:spTgt spid="101">
                                            <p:txEl>
                                              <p:charRg st="4294967295" end="4294967295"/>
                                            </p:txEl>
                                          </p:spTgt>
                                        </p:tgtEl>
                                        <p:attrNameLst>
                                          <p:attrName>ppt_h</p:attrName>
                                        </p:attrNameLst>
                                      </p:cBhvr>
                                      <p:tavLst>
                                        <p:tav tm="0">
                                          <p:val>
                                            <p:strVal val="0"/>
                                          </p:val>
                                        </p:tav>
                                        <p:tav tm="100000">
                                          <p:val>
                                            <p:strVal val="#ppt_h"/>
                                          </p:val>
                                        </p:tav>
                                      </p:tavLst>
                                    </p:anim>
                                    <p:animEffect filter="fade">
                                      <p:cBhvr>
                                        <p:cTn id="101" dur="1500">
                                          <p:stCondLst>
                                            <p:cond delay="0"/>
                                          </p:stCondLst>
                                        </p:cTn>
                                        <p:tgtEl>
                                          <p:spTgt spid="101">
                                            <p:txEl>
                                              <p:charRg st="4294967295" end="4294967295"/>
                                            </p:txEl>
                                          </p:spTgt>
                                        </p:tgtEl>
                                      </p:cBhvr>
                                    </p:animEffect>
                                  </p:childTnLst>
                                </p:cTn>
                              </p:par>
                              <p:par>
                                <p:cTn id="102" presetID="2" presetClass="entr" presetSubtype="8" decel="100000" fill="hold" grpId="0" nodeType="withEffect" nodePh="1">
                                  <p:stCondLst>
                                    <p:cond delay="250"/>
                                  </p:stCondLst>
                                  <p:endCondLst>
                                    <p:cond evt="begin" delay="0">
                                      <p:tn val="102"/>
                                    </p:cond>
                                  </p:endCondLst>
                                  <p:childTnLst>
                                    <p:set>
                                      <p:cBhvr>
                                        <p:cTn id="103" dur="1" fill="hold">
                                          <p:stCondLst>
                                            <p:cond delay="0"/>
                                          </p:stCondLst>
                                        </p:cTn>
                                        <p:tgtEl>
                                          <p:spTgt spid="102">
                                            <p:txEl>
                                              <p:charRg st="4294967295" end="4294967295"/>
                                            </p:txEl>
                                          </p:spTgt>
                                        </p:tgtEl>
                                        <p:attrNameLst>
                                          <p:attrName>style.visibility</p:attrName>
                                        </p:attrNameLst>
                                      </p:cBhvr>
                                      <p:to>
                                        <p:strVal val="visible"/>
                                      </p:to>
                                    </p:set>
                                    <p:anim calcmode="lin" valueType="num">
                                      <p:cBhvr additive="base">
                                        <p:cTn id="104" dur="1500" fill="hold"/>
                                        <p:tgtEl>
                                          <p:spTgt spid="10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5" dur="1500" fill="hold"/>
                                        <p:tgtEl>
                                          <p:spTgt spid="102">
                                            <p:txEl>
                                              <p:charRg st="4294967295" end="4294967295"/>
                                            </p:txEl>
                                          </p:spTgt>
                                        </p:tgtEl>
                                        <p:attrNameLst>
                                          <p:attrName>ppt_y</p:attrName>
                                        </p:attrNameLst>
                                      </p:cBhvr>
                                      <p:tavLst>
                                        <p:tav tm="0">
                                          <p:val>
                                            <p:strVal val="#ppt_y"/>
                                          </p:val>
                                        </p:tav>
                                        <p:tav tm="100000">
                                          <p:val>
                                            <p:strVal val="#ppt_y"/>
                                          </p:val>
                                        </p:tav>
                                      </p:tavLst>
                                    </p:anim>
                                    <p:set>
                                      <p:cBhvr>
                                        <p:cTn id="106" dur="1" fill="hold">
                                          <p:stCondLst>
                                            <p:cond delay="0"/>
                                          </p:stCondLst>
                                        </p:cTn>
                                        <p:tgtEl>
                                          <p:spTgt spid="102">
                                            <p:txEl>
                                              <p:charRg st="4294967295" end="4294967295"/>
                                            </p:txEl>
                                          </p:spTgt>
                                        </p:tgtEl>
                                        <p:attrNameLst>
                                          <p:attrName>style.visibility</p:attrName>
                                        </p:attrNameLst>
                                      </p:cBhvr>
                                      <p:to>
                                        <p:strVal val="visible"/>
                                      </p:to>
                                    </p:set>
                                    <p:anim to="" calcmode="lin" valueType="num">
                                      <p:cBhvr>
                                        <p:cTn id="107" dur="1500" fill="hold">
                                          <p:stCondLst>
                                            <p:cond delay="0"/>
                                          </p:stCondLst>
                                        </p:cTn>
                                        <p:tgtEl>
                                          <p:spTgt spid="102">
                                            <p:txEl>
                                              <p:charRg st="4294967295" end="4294967295"/>
                                            </p:txEl>
                                          </p:spTgt>
                                        </p:tgtEl>
                                        <p:attrNameLst>
                                          <p:attrName>ppt_w</p:attrName>
                                        </p:attrNameLst>
                                      </p:cBhvr>
                                      <p:tavLst>
                                        <p:tav tm="0">
                                          <p:val>
                                            <p:strVal val="0"/>
                                          </p:val>
                                        </p:tav>
                                        <p:tav tm="100000">
                                          <p:val>
                                            <p:strVal val="#ppt_w"/>
                                          </p:val>
                                        </p:tav>
                                      </p:tavLst>
                                    </p:anim>
                                    <p:anim to="" calcmode="lin" valueType="num">
                                      <p:cBhvr>
                                        <p:cTn id="108" dur="1500" fill="hold">
                                          <p:stCondLst>
                                            <p:cond delay="0"/>
                                          </p:stCondLst>
                                        </p:cTn>
                                        <p:tgtEl>
                                          <p:spTgt spid="102">
                                            <p:txEl>
                                              <p:charRg st="4294967295" end="4294967295"/>
                                            </p:txEl>
                                          </p:spTgt>
                                        </p:tgtEl>
                                        <p:attrNameLst>
                                          <p:attrName>ppt_h</p:attrName>
                                        </p:attrNameLst>
                                      </p:cBhvr>
                                      <p:tavLst>
                                        <p:tav tm="0">
                                          <p:val>
                                            <p:strVal val="0"/>
                                          </p:val>
                                        </p:tav>
                                        <p:tav tm="100000">
                                          <p:val>
                                            <p:strVal val="#ppt_h"/>
                                          </p:val>
                                        </p:tav>
                                      </p:tavLst>
                                    </p:anim>
                                    <p:animEffect filter="fade">
                                      <p:cBhvr>
                                        <p:cTn id="109" dur="1500">
                                          <p:stCondLst>
                                            <p:cond delay="0"/>
                                          </p:stCondLst>
                                        </p:cTn>
                                        <p:tgtEl>
                                          <p:spTgt spid="10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79" grpId="0" animBg="1"/>
      <p:bldP spid="80" grpId="0" animBg="1"/>
      <p:bldP spid="100" grpId="0" autoUpdateAnimBg="0"/>
      <p:bldP spid="101" grpId="0" autoUpdateAnimBg="0"/>
      <p:bldP spid="10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flipV="1">
            <a:off x="2780725" y="3395300"/>
            <a:ext cx="3012644" cy="135691"/>
            <a:chOff x="2667" y="3648"/>
            <a:chExt cx="959" cy="49"/>
          </a:xfrm>
          <a:blipFill>
            <a:blip r:embed="rId7"/>
            <a:stretch>
              <a:fillRect/>
            </a:stretch>
          </a:blipFill>
        </p:grpSpPr>
        <p:sp>
          <p:nvSpPr>
            <p:cNvPr id="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同心圆 54"/>
          <p:cNvSpPr/>
          <p:nvPr/>
        </p:nvSpPr>
        <p:spPr>
          <a:xfrm>
            <a:off x="1133492" y="2631327"/>
            <a:ext cx="1674448" cy="1669993"/>
          </a:xfrm>
          <a:prstGeom prst="donut">
            <a:avLst>
              <a:gd name="adj" fmla="val 8049"/>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3320803" y="3095247"/>
            <a:ext cx="732069" cy="70583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537778" y="3095247"/>
            <a:ext cx="732069" cy="70583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同心圆 57"/>
          <p:cNvSpPr/>
          <p:nvPr/>
        </p:nvSpPr>
        <p:spPr>
          <a:xfrm>
            <a:off x="5694113" y="2604915"/>
            <a:ext cx="1674448" cy="1669993"/>
          </a:xfrm>
          <a:prstGeom prst="donut">
            <a:avLst>
              <a:gd name="adj" fmla="val 8049"/>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7881424" y="3068835"/>
            <a:ext cx="732069" cy="70583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98399" y="3068835"/>
            <a:ext cx="732069" cy="70583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5400000">
            <a:off x="10334247" y="3064311"/>
            <a:ext cx="791156" cy="682388"/>
          </a:xfrm>
          <a:prstGeom prst="triangl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4"/>
          <p:cNvGrpSpPr>
            <a:grpSpLocks noChangeAspect="1"/>
          </p:cNvGrpSpPr>
          <p:nvPr/>
        </p:nvGrpSpPr>
        <p:grpSpPr bwMode="auto">
          <a:xfrm flipV="1">
            <a:off x="7376715" y="3378685"/>
            <a:ext cx="3012644" cy="135691"/>
            <a:chOff x="2667" y="3648"/>
            <a:chExt cx="959" cy="49"/>
          </a:xfrm>
          <a:blipFill>
            <a:blip r:embed="rId7"/>
            <a:stretch>
              <a:fillRect/>
            </a:stretch>
          </a:blipFill>
        </p:grpSpPr>
        <p:sp>
          <p:nvSpPr>
            <p:cNvPr id="6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2517"/>
          <p:cNvSpPr>
            <a:spLocks noEditPoints="1"/>
          </p:cNvSpPr>
          <p:nvPr/>
        </p:nvSpPr>
        <p:spPr bwMode="auto">
          <a:xfrm>
            <a:off x="1558057" y="2990563"/>
            <a:ext cx="865717" cy="967317"/>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2529"/>
          <p:cNvSpPr>
            <a:spLocks noEditPoints="1"/>
          </p:cNvSpPr>
          <p:nvPr/>
        </p:nvSpPr>
        <p:spPr bwMode="auto">
          <a:xfrm>
            <a:off x="6115782" y="2974105"/>
            <a:ext cx="782959" cy="969772"/>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PA_库_文本框 116"/>
          <p:cNvSpPr txBox="1"/>
          <p:nvPr>
            <p:custDataLst>
              <p:tags r:id="rId1"/>
            </p:custDataLst>
          </p:nvPr>
        </p:nvSpPr>
        <p:spPr>
          <a:xfrm>
            <a:off x="1168180" y="4387155"/>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18" name="PA_库_文本框 49"/>
          <p:cNvSpPr txBox="1">
            <a:spLocks noChangeArrowheads="1"/>
          </p:cNvSpPr>
          <p:nvPr>
            <p:custDataLst>
              <p:tags r:id="rId2"/>
            </p:custDataLst>
          </p:nvPr>
        </p:nvSpPr>
        <p:spPr bwMode="auto">
          <a:xfrm>
            <a:off x="1127236" y="4826330"/>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119" name="PA_库_文本框 118"/>
          <p:cNvSpPr txBox="1"/>
          <p:nvPr>
            <p:custDataLst>
              <p:tags r:id="rId3"/>
            </p:custDataLst>
          </p:nvPr>
        </p:nvSpPr>
        <p:spPr>
          <a:xfrm>
            <a:off x="5742797" y="4362233"/>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20" name="PA_库_文本框 49"/>
          <p:cNvSpPr txBox="1">
            <a:spLocks noChangeArrowheads="1"/>
          </p:cNvSpPr>
          <p:nvPr>
            <p:custDataLst>
              <p:tags r:id="rId4"/>
            </p:custDataLst>
          </p:nvPr>
        </p:nvSpPr>
        <p:spPr bwMode="auto">
          <a:xfrm>
            <a:off x="5701853" y="4801408"/>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121" name="文本框 120"/>
          <p:cNvSpPr txBox="1"/>
          <p:nvPr/>
        </p:nvSpPr>
        <p:spPr>
          <a:xfrm>
            <a:off x="3080705" y="2595225"/>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2" name="文本框 121"/>
          <p:cNvSpPr txBox="1"/>
          <p:nvPr/>
        </p:nvSpPr>
        <p:spPr>
          <a:xfrm>
            <a:off x="4328568" y="2583769"/>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3" name="文本框 122"/>
          <p:cNvSpPr txBox="1"/>
          <p:nvPr/>
        </p:nvSpPr>
        <p:spPr>
          <a:xfrm>
            <a:off x="7668218" y="2611950"/>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4" name="文本框 123"/>
          <p:cNvSpPr txBox="1"/>
          <p:nvPr/>
        </p:nvSpPr>
        <p:spPr>
          <a:xfrm>
            <a:off x="8916081" y="2600494"/>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125" name="组合 124"/>
          <p:cNvGrpSpPr/>
          <p:nvPr/>
        </p:nvGrpSpPr>
        <p:grpSpPr>
          <a:xfrm flipH="1">
            <a:off x="3403879" y="200166"/>
            <a:ext cx="5384242" cy="797582"/>
            <a:chOff x="6330540" y="1327217"/>
            <a:chExt cx="5252898" cy="797582"/>
          </a:xfrm>
        </p:grpSpPr>
        <p:pic>
          <p:nvPicPr>
            <p:cNvPr id="126" name="图片 125"/>
            <p:cNvPicPr>
              <a:picLocks noChangeAspect="1"/>
            </p:cNvPicPr>
            <p:nvPr/>
          </p:nvPicPr>
          <p:blipFill>
            <a:blip r:embed="rId8" cstate="email">
              <a:lum bright="70000" contrast="-70000"/>
              <a:extLst>
                <a:ext uri="{28A0092B-C50C-407E-A947-70E740481C1C}">
                  <a14:useLocalDpi xmlns:a14="http://schemas.microsoft.com/office/drawing/2010/main"/>
                </a:ext>
              </a:extLst>
            </a:blip>
            <a:stretch>
              <a:fillRect/>
            </a:stretch>
          </p:blipFill>
          <p:spPr>
            <a:xfrm flipH="1">
              <a:off x="10907662" y="1327217"/>
              <a:ext cx="675776" cy="797582"/>
            </a:xfrm>
            <a:prstGeom prst="rect">
              <a:avLst/>
            </a:prstGeom>
          </p:spPr>
        </p:pic>
        <p:sp>
          <p:nvSpPr>
            <p:cNvPr id="127" name="任意多边形 126"/>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文本框 127"/>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29" name="图片 128"/>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0" b="100000" l="0" r="97696">
                        <a14:foregroundMark x1="813" y1="88364" x2="2033" y2="97697"/>
                        <a14:foregroundMark x1="46883" y1="64121" x2="44851" y2="69333"/>
                        <a14:foregroundMark x1="17344" y1="39394" x2="33469" y2="26061"/>
                        <a14:foregroundMark x1="19783" y1="38667" x2="24661" y2="37212"/>
                        <a14:backgroundMark x1="92276" y1="82303" x2="95122" y2="82545"/>
                      </a14:backgroundRemoval>
                    </a14:imgEffect>
                  </a14:imgLayer>
                </a14:imgProps>
              </a:ext>
              <a:ext uri="{28A0092B-C50C-407E-A947-70E740481C1C}">
                <a14:useLocalDpi xmlns:a14="http://schemas.microsoft.com/office/drawing/2010/main"/>
              </a:ext>
            </a:extLst>
          </a:blip>
          <a:srcRect/>
          <a:stretch/>
        </p:blipFill>
        <p:spPr>
          <a:xfrm flipH="1">
            <a:off x="9125599" y="3429001"/>
            <a:ext cx="3066400" cy="3429000"/>
          </a:xfrm>
          <a:prstGeom prst="rect">
            <a:avLst/>
          </a:prstGeom>
        </p:spPr>
      </p:pic>
    </p:spTree>
    <p:extLst>
      <p:ext uri="{BB962C8B-B14F-4D97-AF65-F5344CB8AC3E}">
        <p14:creationId xmlns:p14="http://schemas.microsoft.com/office/powerpoint/2010/main" val="237415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500"/>
                                        <p:tgtEl>
                                          <p:spTgt spid="5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500"/>
                                        <p:tgtEl>
                                          <p:spTgt spid="5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500"/>
                                        <p:tgtEl>
                                          <p:spTgt spid="6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22" presetClass="entr" presetSubtype="8"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wipe(left)">
                                      <p:cBhvr>
                                        <p:cTn id="34" dur="500"/>
                                        <p:tgtEl>
                                          <p:spTgt spid="1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1"/>
                                        </p:tgtEl>
                                        <p:attrNameLst>
                                          <p:attrName>style.visibility</p:attrName>
                                        </p:attrNameLst>
                                      </p:cBhvr>
                                      <p:to>
                                        <p:strVal val="visible"/>
                                      </p:to>
                                    </p:set>
                                    <p:animEffect transition="in" filter="wipe(left)">
                                      <p:cBhvr>
                                        <p:cTn id="40" dur="500"/>
                                        <p:tgtEl>
                                          <p:spTgt spid="1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wipe(left)">
                                      <p:cBhvr>
                                        <p:cTn id="43" dur="500"/>
                                        <p:tgtEl>
                                          <p:spTgt spid="1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3"/>
                                        </p:tgtEl>
                                        <p:attrNameLst>
                                          <p:attrName>style.visibility</p:attrName>
                                        </p:attrNameLst>
                                      </p:cBhvr>
                                      <p:to>
                                        <p:strVal val="visible"/>
                                      </p:to>
                                    </p:set>
                                    <p:animEffect transition="in" filter="wipe(left)">
                                      <p:cBhvr>
                                        <p:cTn id="46" dur="500"/>
                                        <p:tgtEl>
                                          <p:spTgt spid="12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4"/>
                                        </p:tgtEl>
                                        <p:attrNameLst>
                                          <p:attrName>style.visibility</p:attrName>
                                        </p:attrNameLst>
                                      </p:cBhvr>
                                      <p:to>
                                        <p:strVal val="visible"/>
                                      </p:to>
                                    </p:set>
                                    <p:animEffect transition="in" filter="wipe(left)">
                                      <p:cBhvr>
                                        <p:cTn id="49" dur="500"/>
                                        <p:tgtEl>
                                          <p:spTgt spid="124"/>
                                        </p:tgtEl>
                                      </p:cBhvr>
                                    </p:animEffect>
                                  </p:childTnLst>
                                </p:cTn>
                              </p:par>
                              <p:par>
                                <p:cTn id="50" presetID="2" presetClass="entr" presetSubtype="8" decel="100000" fill="hold" grpId="0" nodeType="withEffect">
                                  <p:stCondLst>
                                    <p:cond delay="25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1500" fill="hold"/>
                                        <p:tgtEl>
                                          <p:spTgt spid="117"/>
                                        </p:tgtEl>
                                        <p:attrNameLst>
                                          <p:attrName>ppt_x</p:attrName>
                                        </p:attrNameLst>
                                      </p:cBhvr>
                                      <p:tavLst>
                                        <p:tav tm="0">
                                          <p:val>
                                            <p:strVal val="0-#ppt_w/2"/>
                                          </p:val>
                                        </p:tav>
                                        <p:tav tm="100000">
                                          <p:val>
                                            <p:strVal val="#ppt_x"/>
                                          </p:val>
                                        </p:tav>
                                      </p:tavLst>
                                    </p:anim>
                                    <p:anim calcmode="lin" valueType="num">
                                      <p:cBhvr additive="base">
                                        <p:cTn id="53" dur="1500" fill="hold"/>
                                        <p:tgtEl>
                                          <p:spTgt spid="117"/>
                                        </p:tgtEl>
                                        <p:attrNameLst>
                                          <p:attrName>ppt_y</p:attrName>
                                        </p:attrNameLst>
                                      </p:cBhvr>
                                      <p:tavLst>
                                        <p:tav tm="0">
                                          <p:val>
                                            <p:strVal val="#ppt_y"/>
                                          </p:val>
                                        </p:tav>
                                        <p:tav tm="100000">
                                          <p:val>
                                            <p:strVal val="#ppt_y"/>
                                          </p:val>
                                        </p:tav>
                                      </p:tavLst>
                                    </p:anim>
                                    <p:set>
                                      <p:cBhvr>
                                        <p:cTn id="54" dur="1" fill="hold">
                                          <p:stCondLst>
                                            <p:cond delay="0"/>
                                          </p:stCondLst>
                                        </p:cTn>
                                        <p:tgtEl>
                                          <p:spTgt spid="117"/>
                                        </p:tgtEl>
                                        <p:attrNameLst>
                                          <p:attrName>style.visibility</p:attrName>
                                        </p:attrNameLst>
                                      </p:cBhvr>
                                      <p:to>
                                        <p:strVal val="visible"/>
                                      </p:to>
                                    </p:set>
                                    <p:anim to="" calcmode="lin" valueType="num">
                                      <p:cBhvr>
                                        <p:cTn id="55" dur="1500" fill="hold">
                                          <p:stCondLst>
                                            <p:cond delay="0"/>
                                          </p:stCondLst>
                                        </p:cTn>
                                        <p:tgtEl>
                                          <p:spTgt spid="117"/>
                                        </p:tgtEl>
                                        <p:attrNameLst>
                                          <p:attrName>ppt_w</p:attrName>
                                        </p:attrNameLst>
                                      </p:cBhvr>
                                      <p:tavLst>
                                        <p:tav tm="0">
                                          <p:val>
                                            <p:strVal val="0"/>
                                          </p:val>
                                        </p:tav>
                                        <p:tav tm="100000">
                                          <p:val>
                                            <p:strVal val="#ppt_w"/>
                                          </p:val>
                                        </p:tav>
                                      </p:tavLst>
                                    </p:anim>
                                    <p:anim to="" calcmode="lin" valueType="num">
                                      <p:cBhvr>
                                        <p:cTn id="56" dur="1500" fill="hold">
                                          <p:stCondLst>
                                            <p:cond delay="0"/>
                                          </p:stCondLst>
                                        </p:cTn>
                                        <p:tgtEl>
                                          <p:spTgt spid="117"/>
                                        </p:tgtEl>
                                        <p:attrNameLst>
                                          <p:attrName>ppt_h</p:attrName>
                                        </p:attrNameLst>
                                      </p:cBhvr>
                                      <p:tavLst>
                                        <p:tav tm="0">
                                          <p:val>
                                            <p:strVal val="0"/>
                                          </p:val>
                                        </p:tav>
                                        <p:tav tm="100000">
                                          <p:val>
                                            <p:strVal val="#ppt_h"/>
                                          </p:val>
                                        </p:tav>
                                      </p:tavLst>
                                    </p:anim>
                                    <p:animEffect filter="fade">
                                      <p:cBhvr>
                                        <p:cTn id="57" dur="1500">
                                          <p:stCondLst>
                                            <p:cond delay="0"/>
                                          </p:stCondLst>
                                        </p:cTn>
                                        <p:tgtEl>
                                          <p:spTgt spid="117"/>
                                        </p:tgtEl>
                                      </p:cBhvr>
                                    </p:animEffect>
                                  </p:childTnLst>
                                </p:cTn>
                              </p:par>
                              <p:par>
                                <p:cTn id="58" presetID="2" presetClass="entr" presetSubtype="8" decel="100000" fill="hold" grpId="0" nodeType="withEffect">
                                  <p:stCondLst>
                                    <p:cond delay="250"/>
                                  </p:stCondLst>
                                  <p:childTnLst>
                                    <p:set>
                                      <p:cBhvr>
                                        <p:cTn id="59" dur="1" fill="hold">
                                          <p:stCondLst>
                                            <p:cond delay="0"/>
                                          </p:stCondLst>
                                        </p:cTn>
                                        <p:tgtEl>
                                          <p:spTgt spid="118"/>
                                        </p:tgtEl>
                                        <p:attrNameLst>
                                          <p:attrName>style.visibility</p:attrName>
                                        </p:attrNameLst>
                                      </p:cBhvr>
                                      <p:to>
                                        <p:strVal val="visible"/>
                                      </p:to>
                                    </p:set>
                                    <p:anim calcmode="lin" valueType="num">
                                      <p:cBhvr additive="base">
                                        <p:cTn id="60" dur="1500" fill="hold"/>
                                        <p:tgtEl>
                                          <p:spTgt spid="118"/>
                                        </p:tgtEl>
                                        <p:attrNameLst>
                                          <p:attrName>ppt_x</p:attrName>
                                        </p:attrNameLst>
                                      </p:cBhvr>
                                      <p:tavLst>
                                        <p:tav tm="0">
                                          <p:val>
                                            <p:strVal val="0-#ppt_w/2"/>
                                          </p:val>
                                        </p:tav>
                                        <p:tav tm="100000">
                                          <p:val>
                                            <p:strVal val="#ppt_x"/>
                                          </p:val>
                                        </p:tav>
                                      </p:tavLst>
                                    </p:anim>
                                    <p:anim calcmode="lin" valueType="num">
                                      <p:cBhvr additive="base">
                                        <p:cTn id="61" dur="1500" fill="hold"/>
                                        <p:tgtEl>
                                          <p:spTgt spid="118"/>
                                        </p:tgtEl>
                                        <p:attrNameLst>
                                          <p:attrName>ppt_y</p:attrName>
                                        </p:attrNameLst>
                                      </p:cBhvr>
                                      <p:tavLst>
                                        <p:tav tm="0">
                                          <p:val>
                                            <p:strVal val="#ppt_y"/>
                                          </p:val>
                                        </p:tav>
                                        <p:tav tm="100000">
                                          <p:val>
                                            <p:strVal val="#ppt_y"/>
                                          </p:val>
                                        </p:tav>
                                      </p:tavLst>
                                    </p:anim>
                                    <p:set>
                                      <p:cBhvr>
                                        <p:cTn id="62" dur="1" fill="hold">
                                          <p:stCondLst>
                                            <p:cond delay="0"/>
                                          </p:stCondLst>
                                        </p:cTn>
                                        <p:tgtEl>
                                          <p:spTgt spid="118"/>
                                        </p:tgtEl>
                                        <p:attrNameLst>
                                          <p:attrName>style.visibility</p:attrName>
                                        </p:attrNameLst>
                                      </p:cBhvr>
                                      <p:to>
                                        <p:strVal val="visible"/>
                                      </p:to>
                                    </p:set>
                                    <p:anim to="" calcmode="lin" valueType="num">
                                      <p:cBhvr>
                                        <p:cTn id="63" dur="1500" fill="hold">
                                          <p:stCondLst>
                                            <p:cond delay="0"/>
                                          </p:stCondLst>
                                        </p:cTn>
                                        <p:tgtEl>
                                          <p:spTgt spid="118"/>
                                        </p:tgtEl>
                                        <p:attrNameLst>
                                          <p:attrName>ppt_w</p:attrName>
                                        </p:attrNameLst>
                                      </p:cBhvr>
                                      <p:tavLst>
                                        <p:tav tm="0">
                                          <p:val>
                                            <p:strVal val="0"/>
                                          </p:val>
                                        </p:tav>
                                        <p:tav tm="100000">
                                          <p:val>
                                            <p:strVal val="#ppt_w"/>
                                          </p:val>
                                        </p:tav>
                                      </p:tavLst>
                                    </p:anim>
                                    <p:anim to="" calcmode="lin" valueType="num">
                                      <p:cBhvr>
                                        <p:cTn id="64" dur="1500" fill="hold">
                                          <p:stCondLst>
                                            <p:cond delay="0"/>
                                          </p:stCondLst>
                                        </p:cTn>
                                        <p:tgtEl>
                                          <p:spTgt spid="118"/>
                                        </p:tgtEl>
                                        <p:attrNameLst>
                                          <p:attrName>ppt_h</p:attrName>
                                        </p:attrNameLst>
                                      </p:cBhvr>
                                      <p:tavLst>
                                        <p:tav tm="0">
                                          <p:val>
                                            <p:strVal val="0"/>
                                          </p:val>
                                        </p:tav>
                                        <p:tav tm="100000">
                                          <p:val>
                                            <p:strVal val="#ppt_h"/>
                                          </p:val>
                                        </p:tav>
                                      </p:tavLst>
                                    </p:anim>
                                    <p:animEffect filter="fade">
                                      <p:cBhvr>
                                        <p:cTn id="65" dur="1500">
                                          <p:stCondLst>
                                            <p:cond delay="0"/>
                                          </p:stCondLst>
                                        </p:cTn>
                                        <p:tgtEl>
                                          <p:spTgt spid="118"/>
                                        </p:tgtEl>
                                      </p:cBhvr>
                                    </p:animEffect>
                                  </p:childTnLst>
                                </p:cTn>
                              </p:par>
                              <p:par>
                                <p:cTn id="66" presetID="2" presetClass="entr" presetSubtype="8" decel="100000" fill="hold" grpId="0" nodeType="withEffect">
                                  <p:stCondLst>
                                    <p:cond delay="250"/>
                                  </p:stCondLst>
                                  <p:childTnLst>
                                    <p:set>
                                      <p:cBhvr>
                                        <p:cTn id="67" dur="1" fill="hold">
                                          <p:stCondLst>
                                            <p:cond delay="0"/>
                                          </p:stCondLst>
                                        </p:cTn>
                                        <p:tgtEl>
                                          <p:spTgt spid="119"/>
                                        </p:tgtEl>
                                        <p:attrNameLst>
                                          <p:attrName>style.visibility</p:attrName>
                                        </p:attrNameLst>
                                      </p:cBhvr>
                                      <p:to>
                                        <p:strVal val="visible"/>
                                      </p:to>
                                    </p:set>
                                    <p:anim calcmode="lin" valueType="num">
                                      <p:cBhvr additive="base">
                                        <p:cTn id="68" dur="1500" fill="hold"/>
                                        <p:tgtEl>
                                          <p:spTgt spid="119"/>
                                        </p:tgtEl>
                                        <p:attrNameLst>
                                          <p:attrName>ppt_x</p:attrName>
                                        </p:attrNameLst>
                                      </p:cBhvr>
                                      <p:tavLst>
                                        <p:tav tm="0">
                                          <p:val>
                                            <p:strVal val="0-#ppt_w/2"/>
                                          </p:val>
                                        </p:tav>
                                        <p:tav tm="100000">
                                          <p:val>
                                            <p:strVal val="#ppt_x"/>
                                          </p:val>
                                        </p:tav>
                                      </p:tavLst>
                                    </p:anim>
                                    <p:anim calcmode="lin" valueType="num">
                                      <p:cBhvr additive="base">
                                        <p:cTn id="69" dur="1500" fill="hold"/>
                                        <p:tgtEl>
                                          <p:spTgt spid="119"/>
                                        </p:tgtEl>
                                        <p:attrNameLst>
                                          <p:attrName>ppt_y</p:attrName>
                                        </p:attrNameLst>
                                      </p:cBhvr>
                                      <p:tavLst>
                                        <p:tav tm="0">
                                          <p:val>
                                            <p:strVal val="#ppt_y"/>
                                          </p:val>
                                        </p:tav>
                                        <p:tav tm="100000">
                                          <p:val>
                                            <p:strVal val="#ppt_y"/>
                                          </p:val>
                                        </p:tav>
                                      </p:tavLst>
                                    </p:anim>
                                    <p:set>
                                      <p:cBhvr>
                                        <p:cTn id="70" dur="1" fill="hold">
                                          <p:stCondLst>
                                            <p:cond delay="0"/>
                                          </p:stCondLst>
                                        </p:cTn>
                                        <p:tgtEl>
                                          <p:spTgt spid="119"/>
                                        </p:tgtEl>
                                        <p:attrNameLst>
                                          <p:attrName>style.visibility</p:attrName>
                                        </p:attrNameLst>
                                      </p:cBhvr>
                                      <p:to>
                                        <p:strVal val="visible"/>
                                      </p:to>
                                    </p:set>
                                    <p:anim to="" calcmode="lin" valueType="num">
                                      <p:cBhvr>
                                        <p:cTn id="71" dur="1500" fill="hold">
                                          <p:stCondLst>
                                            <p:cond delay="0"/>
                                          </p:stCondLst>
                                        </p:cTn>
                                        <p:tgtEl>
                                          <p:spTgt spid="119"/>
                                        </p:tgtEl>
                                        <p:attrNameLst>
                                          <p:attrName>ppt_w</p:attrName>
                                        </p:attrNameLst>
                                      </p:cBhvr>
                                      <p:tavLst>
                                        <p:tav tm="0">
                                          <p:val>
                                            <p:strVal val="0"/>
                                          </p:val>
                                        </p:tav>
                                        <p:tav tm="100000">
                                          <p:val>
                                            <p:strVal val="#ppt_w"/>
                                          </p:val>
                                        </p:tav>
                                      </p:tavLst>
                                    </p:anim>
                                    <p:anim to="" calcmode="lin" valueType="num">
                                      <p:cBhvr>
                                        <p:cTn id="72" dur="1500" fill="hold">
                                          <p:stCondLst>
                                            <p:cond delay="0"/>
                                          </p:stCondLst>
                                        </p:cTn>
                                        <p:tgtEl>
                                          <p:spTgt spid="119"/>
                                        </p:tgtEl>
                                        <p:attrNameLst>
                                          <p:attrName>ppt_h</p:attrName>
                                        </p:attrNameLst>
                                      </p:cBhvr>
                                      <p:tavLst>
                                        <p:tav tm="0">
                                          <p:val>
                                            <p:strVal val="0"/>
                                          </p:val>
                                        </p:tav>
                                        <p:tav tm="100000">
                                          <p:val>
                                            <p:strVal val="#ppt_h"/>
                                          </p:val>
                                        </p:tav>
                                      </p:tavLst>
                                    </p:anim>
                                    <p:animEffect filter="fade">
                                      <p:cBhvr>
                                        <p:cTn id="73" dur="1500">
                                          <p:stCondLst>
                                            <p:cond delay="0"/>
                                          </p:stCondLst>
                                        </p:cTn>
                                        <p:tgtEl>
                                          <p:spTgt spid="119"/>
                                        </p:tgtEl>
                                      </p:cBhvr>
                                    </p:animEffect>
                                  </p:childTnLst>
                                </p:cTn>
                              </p:par>
                              <p:par>
                                <p:cTn id="74" presetID="2" presetClass="entr" presetSubtype="8" decel="100000" fill="hold" grpId="0" nodeType="withEffect">
                                  <p:stCondLst>
                                    <p:cond delay="250"/>
                                  </p:stCondLst>
                                  <p:childTnLst>
                                    <p:set>
                                      <p:cBhvr>
                                        <p:cTn id="75" dur="1" fill="hold">
                                          <p:stCondLst>
                                            <p:cond delay="0"/>
                                          </p:stCondLst>
                                        </p:cTn>
                                        <p:tgtEl>
                                          <p:spTgt spid="120"/>
                                        </p:tgtEl>
                                        <p:attrNameLst>
                                          <p:attrName>style.visibility</p:attrName>
                                        </p:attrNameLst>
                                      </p:cBhvr>
                                      <p:to>
                                        <p:strVal val="visible"/>
                                      </p:to>
                                    </p:set>
                                    <p:anim calcmode="lin" valueType="num">
                                      <p:cBhvr additive="base">
                                        <p:cTn id="76" dur="1500" fill="hold"/>
                                        <p:tgtEl>
                                          <p:spTgt spid="120"/>
                                        </p:tgtEl>
                                        <p:attrNameLst>
                                          <p:attrName>ppt_x</p:attrName>
                                        </p:attrNameLst>
                                      </p:cBhvr>
                                      <p:tavLst>
                                        <p:tav tm="0">
                                          <p:val>
                                            <p:strVal val="0-#ppt_w/2"/>
                                          </p:val>
                                        </p:tav>
                                        <p:tav tm="100000">
                                          <p:val>
                                            <p:strVal val="#ppt_x"/>
                                          </p:val>
                                        </p:tav>
                                      </p:tavLst>
                                    </p:anim>
                                    <p:anim calcmode="lin" valueType="num">
                                      <p:cBhvr additive="base">
                                        <p:cTn id="77" dur="1500" fill="hold"/>
                                        <p:tgtEl>
                                          <p:spTgt spid="120"/>
                                        </p:tgtEl>
                                        <p:attrNameLst>
                                          <p:attrName>ppt_y</p:attrName>
                                        </p:attrNameLst>
                                      </p:cBhvr>
                                      <p:tavLst>
                                        <p:tav tm="0">
                                          <p:val>
                                            <p:strVal val="#ppt_y"/>
                                          </p:val>
                                        </p:tav>
                                        <p:tav tm="100000">
                                          <p:val>
                                            <p:strVal val="#ppt_y"/>
                                          </p:val>
                                        </p:tav>
                                      </p:tavLst>
                                    </p:anim>
                                    <p:set>
                                      <p:cBhvr>
                                        <p:cTn id="78" dur="1" fill="hold">
                                          <p:stCondLst>
                                            <p:cond delay="0"/>
                                          </p:stCondLst>
                                        </p:cTn>
                                        <p:tgtEl>
                                          <p:spTgt spid="120"/>
                                        </p:tgtEl>
                                        <p:attrNameLst>
                                          <p:attrName>style.visibility</p:attrName>
                                        </p:attrNameLst>
                                      </p:cBhvr>
                                      <p:to>
                                        <p:strVal val="visible"/>
                                      </p:to>
                                    </p:set>
                                    <p:anim to="" calcmode="lin" valueType="num">
                                      <p:cBhvr>
                                        <p:cTn id="79" dur="1500" fill="hold">
                                          <p:stCondLst>
                                            <p:cond delay="0"/>
                                          </p:stCondLst>
                                        </p:cTn>
                                        <p:tgtEl>
                                          <p:spTgt spid="120"/>
                                        </p:tgtEl>
                                        <p:attrNameLst>
                                          <p:attrName>ppt_w</p:attrName>
                                        </p:attrNameLst>
                                      </p:cBhvr>
                                      <p:tavLst>
                                        <p:tav tm="0">
                                          <p:val>
                                            <p:strVal val="0"/>
                                          </p:val>
                                        </p:tav>
                                        <p:tav tm="100000">
                                          <p:val>
                                            <p:strVal val="#ppt_w"/>
                                          </p:val>
                                        </p:tav>
                                      </p:tavLst>
                                    </p:anim>
                                    <p:anim to="" calcmode="lin" valueType="num">
                                      <p:cBhvr>
                                        <p:cTn id="80" dur="1500" fill="hold">
                                          <p:stCondLst>
                                            <p:cond delay="0"/>
                                          </p:stCondLst>
                                        </p:cTn>
                                        <p:tgtEl>
                                          <p:spTgt spid="120"/>
                                        </p:tgtEl>
                                        <p:attrNameLst>
                                          <p:attrName>ppt_h</p:attrName>
                                        </p:attrNameLst>
                                      </p:cBhvr>
                                      <p:tavLst>
                                        <p:tav tm="0">
                                          <p:val>
                                            <p:strVal val="0"/>
                                          </p:val>
                                        </p:tav>
                                        <p:tav tm="100000">
                                          <p:val>
                                            <p:strVal val="#ppt_h"/>
                                          </p:val>
                                        </p:tav>
                                      </p:tavLst>
                                    </p:anim>
                                    <p:animEffect filter="fade">
                                      <p:cBhvr>
                                        <p:cTn id="81" dur="1500">
                                          <p:stCondLst>
                                            <p:cond delay="0"/>
                                          </p:stCondLst>
                                        </p:cTn>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animBg="1"/>
      <p:bldP spid="61" grpId="0" animBg="1"/>
      <p:bldP spid="115" grpId="0" animBg="1"/>
      <p:bldP spid="116" grpId="0" animBg="1"/>
      <p:bldP spid="117" grpId="0" autoUpdateAnimBg="0"/>
      <p:bldP spid="118" grpId="0" autoUpdateAnimBg="0"/>
      <p:bldP spid="119" grpId="0" autoUpdateAnimBg="0"/>
      <p:bldP spid="120" grpId="0" autoUpdateAnimBg="0"/>
      <p:bldP spid="121" grpId="0"/>
      <p:bldP spid="122" grpId="0"/>
      <p:bldP spid="123" grpId="0"/>
      <p:bldP spid="1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BD586FE-567D-4F29-8088-3BE96E508D7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手绘"/>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4.0.0"/>
</p:tagLst>
</file>

<file path=ppt/tags/tag207.xml><?xml version="1.0" encoding="utf-8"?>
<p:tagLst xmlns:a="http://schemas.openxmlformats.org/drawingml/2006/main" xmlns:r="http://schemas.openxmlformats.org/officeDocument/2006/relationships" xmlns:p="http://schemas.openxmlformats.org/presentationml/2006/main">
  <p:tag name="PA" val="v4.0.0"/>
</p:tagLst>
</file>

<file path=ppt/tags/tag208.xml><?xml version="1.0" encoding="utf-8"?>
<p:tagLst xmlns:a="http://schemas.openxmlformats.org/drawingml/2006/main" xmlns:r="http://schemas.openxmlformats.org/officeDocument/2006/relationships" xmlns:p="http://schemas.openxmlformats.org/presentationml/2006/main">
  <p:tag name="PA" val="v4.0.0"/>
</p:tagLst>
</file>

<file path=ppt/tags/tag209.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10.xml><?xml version="1.0" encoding="utf-8"?>
<p:tagLst xmlns:a="http://schemas.openxmlformats.org/drawingml/2006/main" xmlns:r="http://schemas.openxmlformats.org/officeDocument/2006/relationships" xmlns:p="http://schemas.openxmlformats.org/presentationml/2006/main">
  <p:tag name="PA" val="v4.0.0"/>
</p:tagLst>
</file>

<file path=ppt/tags/tag211.xml><?xml version="1.0" encoding="utf-8"?>
<p:tagLst xmlns:a="http://schemas.openxmlformats.org/drawingml/2006/main" xmlns:r="http://schemas.openxmlformats.org/officeDocument/2006/relationships" xmlns:p="http://schemas.openxmlformats.org/presentationml/2006/main">
  <p:tag name="PA" val="v4.0.0"/>
</p:tagLst>
</file>

<file path=ppt/tags/tag212.xml><?xml version="1.0" encoding="utf-8"?>
<p:tagLst xmlns:a="http://schemas.openxmlformats.org/drawingml/2006/main" xmlns:r="http://schemas.openxmlformats.org/officeDocument/2006/relationships" xmlns:p="http://schemas.openxmlformats.org/presentationml/2006/main">
  <p:tag name="PA" val="v4.0.0"/>
</p:tagLst>
</file>

<file path=ppt/tags/tag213.xml><?xml version="1.0" encoding="utf-8"?>
<p:tagLst xmlns:a="http://schemas.openxmlformats.org/drawingml/2006/main" xmlns:r="http://schemas.openxmlformats.org/officeDocument/2006/relationships" xmlns:p="http://schemas.openxmlformats.org/presentationml/2006/main">
  <p:tag name="PA" val="v4.0.0"/>
</p:tagLst>
</file>

<file path=ppt/tags/tag214.xml><?xml version="1.0" encoding="utf-8"?>
<p:tagLst xmlns:a="http://schemas.openxmlformats.org/drawingml/2006/main" xmlns:r="http://schemas.openxmlformats.org/officeDocument/2006/relationships" xmlns:p="http://schemas.openxmlformats.org/presentationml/2006/main">
  <p:tag name="PA" val="v4.0.0"/>
</p:tagLst>
</file>

<file path=ppt/tags/tag215.xml><?xml version="1.0" encoding="utf-8"?>
<p:tagLst xmlns:a="http://schemas.openxmlformats.org/drawingml/2006/main" xmlns:r="http://schemas.openxmlformats.org/officeDocument/2006/relationships" xmlns:p="http://schemas.openxmlformats.org/presentationml/2006/main">
  <p:tag name="PA" val="v4.0.0"/>
</p:tagLst>
</file>

<file path=ppt/tags/tag216.xml><?xml version="1.0" encoding="utf-8"?>
<p:tagLst xmlns:a="http://schemas.openxmlformats.org/drawingml/2006/main" xmlns:r="http://schemas.openxmlformats.org/officeDocument/2006/relationships" xmlns:p="http://schemas.openxmlformats.org/presentationml/2006/main">
  <p:tag name="PA" val="v4.0.0"/>
</p:tagLst>
</file>

<file path=ppt/tags/tag217.xml><?xml version="1.0" encoding="utf-8"?>
<p:tagLst xmlns:a="http://schemas.openxmlformats.org/drawingml/2006/main" xmlns:r="http://schemas.openxmlformats.org/officeDocument/2006/relationships" xmlns:p="http://schemas.openxmlformats.org/presentationml/2006/main">
  <p:tag name="PA" val="v4.0.0"/>
</p:tagLst>
</file>

<file path=ppt/tags/tag218.xml><?xml version="1.0" encoding="utf-8"?>
<p:tagLst xmlns:a="http://schemas.openxmlformats.org/drawingml/2006/main" xmlns:r="http://schemas.openxmlformats.org/officeDocument/2006/relationships" xmlns:p="http://schemas.openxmlformats.org/presentationml/2006/main">
  <p:tag name="PA" val="v4.0.0"/>
</p:tagLst>
</file>

<file path=ppt/tags/tag219.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20.xml><?xml version="1.0" encoding="utf-8"?>
<p:tagLst xmlns:a="http://schemas.openxmlformats.org/drawingml/2006/main" xmlns:r="http://schemas.openxmlformats.org/officeDocument/2006/relationships" xmlns:p="http://schemas.openxmlformats.org/presentationml/2006/main">
  <p:tag name="PA" val="v4.0.0"/>
</p:tagLst>
</file>

<file path=ppt/tags/tag221.xml><?xml version="1.0" encoding="utf-8"?>
<p:tagLst xmlns:a="http://schemas.openxmlformats.org/drawingml/2006/main" xmlns:r="http://schemas.openxmlformats.org/officeDocument/2006/relationships" xmlns:p="http://schemas.openxmlformats.org/presentationml/2006/main">
  <p:tag name="PA" val="v4.0.0"/>
</p:tagLst>
</file>

<file path=ppt/tags/tag222.xml><?xml version="1.0" encoding="utf-8"?>
<p:tagLst xmlns:a="http://schemas.openxmlformats.org/drawingml/2006/main" xmlns:r="http://schemas.openxmlformats.org/officeDocument/2006/relationships" xmlns:p="http://schemas.openxmlformats.org/presentationml/2006/main">
  <p:tag name="PA" val="v4.0.0"/>
</p:tagLst>
</file>

<file path=ppt/tags/tag223.xml><?xml version="1.0" encoding="utf-8"?>
<p:tagLst xmlns:a="http://schemas.openxmlformats.org/drawingml/2006/main" xmlns:r="http://schemas.openxmlformats.org/officeDocument/2006/relationships" xmlns:p="http://schemas.openxmlformats.org/presentationml/2006/main">
  <p:tag name="PA" val="v4.0.0"/>
</p:tagLst>
</file>

<file path=ppt/tags/tag224.xml><?xml version="1.0" encoding="utf-8"?>
<p:tagLst xmlns:a="http://schemas.openxmlformats.org/drawingml/2006/main" xmlns:r="http://schemas.openxmlformats.org/officeDocument/2006/relationships" xmlns:p="http://schemas.openxmlformats.org/presentationml/2006/main">
  <p:tag name="PA" val="v4.0.0"/>
</p:tagLst>
</file>

<file path=ppt/tags/tag225.xml><?xml version="1.0" encoding="utf-8"?>
<p:tagLst xmlns:a="http://schemas.openxmlformats.org/drawingml/2006/main" xmlns:r="http://schemas.openxmlformats.org/officeDocument/2006/relationships" xmlns:p="http://schemas.openxmlformats.org/presentationml/2006/main">
  <p:tag name="PA" val="v4.0.0"/>
</p:tagLst>
</file>

<file path=ppt/tags/tag226.xml><?xml version="1.0" encoding="utf-8"?>
<p:tagLst xmlns:a="http://schemas.openxmlformats.org/drawingml/2006/main" xmlns:r="http://schemas.openxmlformats.org/officeDocument/2006/relationships" xmlns:p="http://schemas.openxmlformats.org/presentationml/2006/main">
  <p:tag name="PA" val="v4.0.0"/>
</p:tagLst>
</file>

<file path=ppt/tags/tag227.xml><?xml version="1.0" encoding="utf-8"?>
<p:tagLst xmlns:a="http://schemas.openxmlformats.org/drawingml/2006/main" xmlns:r="http://schemas.openxmlformats.org/officeDocument/2006/relationships" xmlns:p="http://schemas.openxmlformats.org/presentationml/2006/main">
  <p:tag name="PA" val="v4.0.0"/>
</p:tagLst>
</file>

<file path=ppt/tags/tag228.xml><?xml version="1.0" encoding="utf-8"?>
<p:tagLst xmlns:a="http://schemas.openxmlformats.org/drawingml/2006/main" xmlns:r="http://schemas.openxmlformats.org/officeDocument/2006/relationships" xmlns:p="http://schemas.openxmlformats.org/presentationml/2006/main">
  <p:tag name="PA" val="v4.0.0"/>
</p:tagLst>
</file>

<file path=ppt/tags/tag229.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30.xml><?xml version="1.0" encoding="utf-8"?>
<p:tagLst xmlns:a="http://schemas.openxmlformats.org/drawingml/2006/main" xmlns:r="http://schemas.openxmlformats.org/officeDocument/2006/relationships" xmlns:p="http://schemas.openxmlformats.org/presentationml/2006/main">
  <p:tag name="PA" val="v4.0.0"/>
</p:tagLst>
</file>

<file path=ppt/tags/tag231.xml><?xml version="1.0" encoding="utf-8"?>
<p:tagLst xmlns:a="http://schemas.openxmlformats.org/drawingml/2006/main" xmlns:r="http://schemas.openxmlformats.org/officeDocument/2006/relationships" xmlns:p="http://schemas.openxmlformats.org/presentationml/2006/main">
  <p:tag name="PA" val="v4.0.0"/>
</p:tagLst>
</file>

<file path=ppt/tags/tag232.xml><?xml version="1.0" encoding="utf-8"?>
<p:tagLst xmlns:a="http://schemas.openxmlformats.org/drawingml/2006/main" xmlns:r="http://schemas.openxmlformats.org/officeDocument/2006/relationships" xmlns:p="http://schemas.openxmlformats.org/presentationml/2006/main">
  <p:tag name="PA" val="v4.0.0"/>
</p:tagLst>
</file>

<file path=ppt/tags/tag233.xml><?xml version="1.0" encoding="utf-8"?>
<p:tagLst xmlns:a="http://schemas.openxmlformats.org/drawingml/2006/main" xmlns:r="http://schemas.openxmlformats.org/officeDocument/2006/relationships" xmlns:p="http://schemas.openxmlformats.org/presentationml/2006/main">
  <p:tag name="PA" val="v4.0.0"/>
</p:tagLst>
</file>

<file path=ppt/tags/tag234.xml><?xml version="1.0" encoding="utf-8"?>
<p:tagLst xmlns:a="http://schemas.openxmlformats.org/drawingml/2006/main" xmlns:r="http://schemas.openxmlformats.org/officeDocument/2006/relationships" xmlns:p="http://schemas.openxmlformats.org/presentationml/2006/main">
  <p:tag name="PA" val="v4.0.0"/>
</p:tagLst>
</file>

<file path=ppt/tags/tag235.xml><?xml version="1.0" encoding="utf-8"?>
<p:tagLst xmlns:a="http://schemas.openxmlformats.org/drawingml/2006/main" xmlns:r="http://schemas.openxmlformats.org/officeDocument/2006/relationships" xmlns:p="http://schemas.openxmlformats.org/presentationml/2006/main">
  <p:tag name="PA" val="v4.0.0"/>
</p:tagLst>
</file>

<file path=ppt/tags/tag236.xml><?xml version="1.0" encoding="utf-8"?>
<p:tagLst xmlns:a="http://schemas.openxmlformats.org/drawingml/2006/main" xmlns:r="http://schemas.openxmlformats.org/officeDocument/2006/relationships" xmlns:p="http://schemas.openxmlformats.org/presentationml/2006/main">
  <p:tag name="PA" val="v4.0.0"/>
</p:tagLst>
</file>

<file path=ppt/tags/tag237.xml><?xml version="1.0" encoding="utf-8"?>
<p:tagLst xmlns:a="http://schemas.openxmlformats.org/drawingml/2006/main" xmlns:r="http://schemas.openxmlformats.org/officeDocument/2006/relationships" xmlns:p="http://schemas.openxmlformats.org/presentationml/2006/main">
  <p:tag name="PA" val="v4.0.0"/>
</p:tagLst>
</file>

<file path=ppt/tags/tag238.xml><?xml version="1.0" encoding="utf-8"?>
<p:tagLst xmlns:a="http://schemas.openxmlformats.org/drawingml/2006/main" xmlns:r="http://schemas.openxmlformats.org/officeDocument/2006/relationships" xmlns:p="http://schemas.openxmlformats.org/presentationml/2006/main">
  <p:tag name="PA" val="v4.0.0"/>
</p:tagLst>
</file>

<file path=ppt/tags/tag239.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40.xml><?xml version="1.0" encoding="utf-8"?>
<p:tagLst xmlns:a="http://schemas.openxmlformats.org/drawingml/2006/main" xmlns:r="http://schemas.openxmlformats.org/officeDocument/2006/relationships" xmlns:p="http://schemas.openxmlformats.org/presentationml/2006/main">
  <p:tag name="PA" val="v4.0.0"/>
</p:tagLst>
</file>

<file path=ppt/tags/tag241.xml><?xml version="1.0" encoding="utf-8"?>
<p:tagLst xmlns:a="http://schemas.openxmlformats.org/drawingml/2006/main" xmlns:r="http://schemas.openxmlformats.org/officeDocument/2006/relationships" xmlns:p="http://schemas.openxmlformats.org/presentationml/2006/main">
  <p:tag name="PA" val="v4.0.0"/>
</p:tagLst>
</file>

<file path=ppt/tags/tag242.xml><?xml version="1.0" encoding="utf-8"?>
<p:tagLst xmlns:a="http://schemas.openxmlformats.org/drawingml/2006/main" xmlns:r="http://schemas.openxmlformats.org/officeDocument/2006/relationships" xmlns:p="http://schemas.openxmlformats.org/presentationml/2006/main">
  <p:tag name="PA" val="v4.0.0"/>
</p:tagLst>
</file>

<file path=ppt/tags/tag243.xml><?xml version="1.0" encoding="utf-8"?>
<p:tagLst xmlns:a="http://schemas.openxmlformats.org/drawingml/2006/main" xmlns:r="http://schemas.openxmlformats.org/officeDocument/2006/relationships" xmlns:p="http://schemas.openxmlformats.org/presentationml/2006/main">
  <p:tag name="PA" val="v4.0.0"/>
</p:tagLst>
</file>

<file path=ppt/tags/tag244.xml><?xml version="1.0" encoding="utf-8"?>
<p:tagLst xmlns:a="http://schemas.openxmlformats.org/drawingml/2006/main" xmlns:r="http://schemas.openxmlformats.org/officeDocument/2006/relationships" xmlns:p="http://schemas.openxmlformats.org/presentationml/2006/main">
  <p:tag name="PA" val="v4.0.0"/>
</p:tagLst>
</file>

<file path=ppt/tags/tag245.xml><?xml version="1.0" encoding="utf-8"?>
<p:tagLst xmlns:a="http://schemas.openxmlformats.org/drawingml/2006/main" xmlns:r="http://schemas.openxmlformats.org/officeDocument/2006/relationships" xmlns:p="http://schemas.openxmlformats.org/presentationml/2006/main">
  <p:tag name="PA" val="v4.0.0"/>
</p:tagLst>
</file>

<file path=ppt/tags/tag246.xml><?xml version="1.0" encoding="utf-8"?>
<p:tagLst xmlns:a="http://schemas.openxmlformats.org/drawingml/2006/main" xmlns:r="http://schemas.openxmlformats.org/officeDocument/2006/relationships" xmlns:p="http://schemas.openxmlformats.org/presentationml/2006/main">
  <p:tag name="PA" val="v4.0.0"/>
</p:tagLst>
</file>

<file path=ppt/tags/tag247.xml><?xml version="1.0" encoding="utf-8"?>
<p:tagLst xmlns:a="http://schemas.openxmlformats.org/drawingml/2006/main" xmlns:r="http://schemas.openxmlformats.org/officeDocument/2006/relationships" xmlns:p="http://schemas.openxmlformats.org/presentationml/2006/main">
  <p:tag name="PA" val="v4.0.0"/>
</p:tagLst>
</file>

<file path=ppt/tags/tag248.xml><?xml version="1.0" encoding="utf-8"?>
<p:tagLst xmlns:a="http://schemas.openxmlformats.org/drawingml/2006/main" xmlns:r="http://schemas.openxmlformats.org/officeDocument/2006/relationships" xmlns:p="http://schemas.openxmlformats.org/presentationml/2006/main">
  <p:tag name="PA" val="v4.0.0"/>
</p:tagLst>
</file>

<file path=ppt/tags/tag249.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50.xml><?xml version="1.0" encoding="utf-8"?>
<p:tagLst xmlns:a="http://schemas.openxmlformats.org/drawingml/2006/main" xmlns:r="http://schemas.openxmlformats.org/officeDocument/2006/relationships" xmlns:p="http://schemas.openxmlformats.org/presentationml/2006/main">
  <p:tag name="PA" val="v4.0.0"/>
</p:tagLst>
</file>

<file path=ppt/tags/tag251.xml><?xml version="1.0" encoding="utf-8"?>
<p:tagLst xmlns:a="http://schemas.openxmlformats.org/drawingml/2006/main" xmlns:r="http://schemas.openxmlformats.org/officeDocument/2006/relationships" xmlns:p="http://schemas.openxmlformats.org/presentationml/2006/main">
  <p:tag name="PA" val="v4.0.0"/>
</p:tagLst>
</file>

<file path=ppt/tags/tag252.xml><?xml version="1.0" encoding="utf-8"?>
<p:tagLst xmlns:a="http://schemas.openxmlformats.org/drawingml/2006/main" xmlns:r="http://schemas.openxmlformats.org/officeDocument/2006/relationships" xmlns:p="http://schemas.openxmlformats.org/presentationml/2006/main">
  <p:tag name="PA" val="v4.0.0"/>
</p:tagLst>
</file>

<file path=ppt/tags/tag253.xml><?xml version="1.0" encoding="utf-8"?>
<p:tagLst xmlns:a="http://schemas.openxmlformats.org/drawingml/2006/main" xmlns:r="http://schemas.openxmlformats.org/officeDocument/2006/relationships" xmlns:p="http://schemas.openxmlformats.org/presentationml/2006/main">
  <p:tag name="PA" val="v4.0.0"/>
</p:tagLst>
</file>

<file path=ppt/tags/tag254.xml><?xml version="1.0" encoding="utf-8"?>
<p:tagLst xmlns:a="http://schemas.openxmlformats.org/drawingml/2006/main" xmlns:r="http://schemas.openxmlformats.org/officeDocument/2006/relationships" xmlns:p="http://schemas.openxmlformats.org/presentationml/2006/main">
  <p:tag name="PA" val="v4.0.0"/>
</p:tagLst>
</file>

<file path=ppt/tags/tag255.xml><?xml version="1.0" encoding="utf-8"?>
<p:tagLst xmlns:a="http://schemas.openxmlformats.org/drawingml/2006/main" xmlns:r="http://schemas.openxmlformats.org/officeDocument/2006/relationships" xmlns:p="http://schemas.openxmlformats.org/presentationml/2006/main">
  <p:tag name="PA" val="v4.0.0"/>
</p:tagLst>
</file>

<file path=ppt/tags/tag256.xml><?xml version="1.0" encoding="utf-8"?>
<p:tagLst xmlns:a="http://schemas.openxmlformats.org/drawingml/2006/main" xmlns:r="http://schemas.openxmlformats.org/officeDocument/2006/relationships" xmlns:p="http://schemas.openxmlformats.org/presentationml/2006/main">
  <p:tag name="PA" val="v4.0.0"/>
</p:tagLst>
</file>

<file path=ppt/tags/tag257.xml><?xml version="1.0" encoding="utf-8"?>
<p:tagLst xmlns:a="http://schemas.openxmlformats.org/drawingml/2006/main" xmlns:r="http://schemas.openxmlformats.org/officeDocument/2006/relationships" xmlns:p="http://schemas.openxmlformats.org/presentationml/2006/main">
  <p:tag name="PA" val="v4.0.0"/>
</p:tagLst>
</file>

<file path=ppt/tags/tag258.xml><?xml version="1.0" encoding="utf-8"?>
<p:tagLst xmlns:a="http://schemas.openxmlformats.org/drawingml/2006/main" xmlns:r="http://schemas.openxmlformats.org/officeDocument/2006/relationships" xmlns:p="http://schemas.openxmlformats.org/presentationml/2006/main">
  <p:tag name="PA" val="v4.0.0"/>
</p:tagLst>
</file>

<file path=ppt/tags/tag259.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2279</Words>
  <Application>Microsoft Office PowerPoint</Application>
  <PresentationFormat>宽屏</PresentationFormat>
  <Paragraphs>190</Paragraphs>
  <Slides>28</Slides>
  <Notes>26</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等线</vt:lpstr>
      <vt:lpstr>等线 Light</vt:lpstr>
      <vt:lpstr>方正静蕾简体</vt:lpstr>
      <vt:lpstr>华康娃娃体W5</vt:lpstr>
      <vt:lpstr>宋体</vt:lpstr>
      <vt:lpstr>微软雅黑</vt:lpstr>
      <vt:lpstr>叶根友圆趣卡通体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dc:title>
  <dc:creator>燃品堂PPT</dc:creator>
  <cp:keywords>51PPT模板网</cp:keywords>
  <cp:lastModifiedBy>阳光 男孩</cp:lastModifiedBy>
  <cp:revision>128</cp:revision>
  <dcterms:created xsi:type="dcterms:W3CDTF">2017-12-13T10:24:01Z</dcterms:created>
  <dcterms:modified xsi:type="dcterms:W3CDTF">2019-05-28T15:47:57Z</dcterms:modified>
</cp:coreProperties>
</file>