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44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82" r:id="rId3"/>
    <p:sldId id="284" r:id="rId4"/>
    <p:sldId id="267" r:id="rId5"/>
    <p:sldId id="268" r:id="rId6"/>
    <p:sldId id="278" r:id="rId7"/>
    <p:sldId id="289" r:id="rId8"/>
    <p:sldId id="292" r:id="rId9"/>
    <p:sldId id="263" r:id="rId10"/>
    <p:sldId id="269" r:id="rId11"/>
    <p:sldId id="272" r:id="rId12"/>
    <p:sldId id="273" r:id="rId13"/>
    <p:sldId id="290" r:id="rId14"/>
    <p:sldId id="293" r:id="rId15"/>
    <p:sldId id="262" r:id="rId16"/>
    <p:sldId id="271" r:id="rId17"/>
    <p:sldId id="274" r:id="rId18"/>
    <p:sldId id="291" r:id="rId19"/>
    <p:sldId id="294" r:id="rId20"/>
    <p:sldId id="265" r:id="rId21"/>
    <p:sldId id="260" r:id="rId22"/>
    <p:sldId id="279" r:id="rId23"/>
    <p:sldId id="288" r:id="rId24"/>
    <p:sldId id="295" r:id="rId25"/>
    <p:sldId id="296" r:id="rId26"/>
    <p:sldId id="29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8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A2914F-3648-4149-A7A7-1CEC40EE91C7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4821FB-15F0-4148-A875-C47E678AB3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380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93F9E-51F0-4B51-B09D-CE5237B3E4D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4789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1886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4ABDA-31E3-41C4-B420-35CB987C42C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2003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4ABDA-31E3-41C4-B420-35CB987C42C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7333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4ABDA-31E3-41C4-B420-35CB987C42C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73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4ABDA-31E3-41C4-B420-35CB987C42C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6175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4ABDA-31E3-41C4-B420-35CB987C42C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5825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4ABDA-31E3-41C4-B420-35CB987C42C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2241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240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4ABDA-31E3-41C4-B420-35CB987C42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013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4ABDA-31E3-41C4-B420-35CB987C42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991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4ABDA-31E3-41C4-B420-35CB987C42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408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759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4ABDA-31E3-41C4-B420-35CB987C42C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0740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4ABDA-31E3-41C4-B420-35CB987C42C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996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4ABDA-31E3-41C4-B420-35CB987C42C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3142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4ABDA-31E3-41C4-B420-35CB987C42C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534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7B41C3-FEC8-41B9-B1FA-4C86F81C31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4D5FCCB-E5DC-428E-AA9B-9A33EF7D98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AF84A9E-4C59-4E65-99BD-4B53ACA97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5B056-7DD1-4DFE-8120-B43799FFC212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2F9C60D-0C0B-4547-AD15-05C8E18C1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6D2C03-49C6-4333-B495-BF8FB1AB4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0708-B903-4427-BB07-8BCB50B29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625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218F0D-FD8E-453A-A333-8E1B9609F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DFD5546-4B91-4393-B461-291E4EBAF3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C72D4FF-5EFB-4484-8603-EF703E5C3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5B056-7DD1-4DFE-8120-B43799FFC212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E9533E8-1C81-4D22-8619-4605852DA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0BEF489-7679-4C54-9A89-828A7AB9D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0708-B903-4427-BB07-8BCB50B29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999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2A436EC1-7370-4C04-8BA7-E0EBC1C52F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10FB16F-DDD2-4D2C-8648-004C588074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5E1E03-0801-483C-8AEB-73451C672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5B056-7DD1-4DFE-8120-B43799FFC212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28F9356-F323-4B63-A0B8-199DDDDB2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A4EFE2C-6726-45B2-A1BB-F6E5C4E56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0708-B903-4427-BB07-8BCB50B29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80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484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775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B089BD-8D13-4074-A603-102F9BBE9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9E1FA9F-F562-4DDA-A311-83C7F839E5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453918E-AD47-418B-9E29-C9C19D0EB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5B056-7DD1-4DFE-8120-B43799FFC212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551528A-6A58-4CEB-845B-9DBA00ACE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5EB227-D2BF-41A7-98F4-DC80DCA35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0708-B903-4427-BB07-8BCB50B29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519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DB394C-9ED4-40DD-939E-D46CE076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AF79024-CF04-4146-98A7-FAD61130C2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99E46E1-5EA8-44EA-929E-34E1C04C3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5B056-7DD1-4DFE-8120-B43799FFC212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8DD4DD9-7AE7-45C0-8E81-1652DF20C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5C7FA53-7702-4250-A2B9-8C5789ADB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0708-B903-4427-BB07-8BCB50B29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597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13365F-6533-4EF4-8C8E-A3D713E1E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0F548B1-F422-417D-B369-EA2A2D64BC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F6AE18A-E36A-40F7-93E2-775B308764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387F5AE-EAD2-4C6E-9C09-595A1213E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5B056-7DD1-4DFE-8120-B43799FFC212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93B1CA0-B6A5-4AE8-AA14-8D8BA9B1C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460F8CB-A1E3-42F5-B2D8-68D50D4C2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0708-B903-4427-BB07-8BCB50B29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8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1F449E-204B-4D96-AE15-32D798E25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2B6780C-66C6-42A6-B369-C3B1B1692E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8881F1F-3E84-4933-A440-F3F500D706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979676F-665B-45AF-B09F-67CD5DC5B4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5E428A8-2617-41F8-9174-9262F2F8C0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428A4A7-ECE2-4730-B346-5335EDF47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5B056-7DD1-4DFE-8120-B43799FFC212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8345C46-CE30-48E8-BBEF-02577C6CB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FD91080-ABCF-406A-8D4D-4ADD697C1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0708-B903-4427-BB07-8BCB50B29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2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305DF5-6455-4BF9-9257-4A4308328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FBBB2C4-2086-4E59-985D-DCCDC69DE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5B056-7DD1-4DFE-8120-B43799FFC212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07A9DB3-03A7-4C0D-9189-FDCC60810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B9C5A90-D60B-483F-947D-488E4533A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0708-B903-4427-BB07-8BCB50B29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675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216F6D1-A6CA-442F-B532-AC1DA0631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5B056-7DD1-4DFE-8120-B43799FFC212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EF16232-73DA-4C88-8BEA-8A6A98FED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4E4F6AD-8942-43BB-9E83-454282636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0708-B903-4427-BB07-8BCB50B29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387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5DA8BE-4738-41B8-9E03-849F131A3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08AEAD5-7DF3-4F4A-B799-4BF59E90E5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D9D5917-6888-4368-9802-3A918E4F27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E36B796-AE0A-4D9F-B6A2-5E27AAF62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5B056-7DD1-4DFE-8120-B43799FFC212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41204AF-73C7-497B-A1AA-0D647A58C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FE468E5-CBDE-4FF1-AA57-419AF7F3C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0708-B903-4427-BB07-8BCB50B29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84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E550F7D-1683-48CC-AF5B-29CD237D6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CD769B3-6696-4247-B297-1CE1A348D9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1AA68B2-D272-4152-99C5-A8410ED140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C56C271-D832-4D20-A46B-7AFCA46BE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5B056-7DD1-4DFE-8120-B43799FFC212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48BD1E5-EAFE-4156-BE06-D60DE94F9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74C2CD7-35FB-42EE-9C50-38A663912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0708-B903-4427-BB07-8BCB50B29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053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906C99C-3D06-4967-9063-E738D8CE7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B863AAF-21CD-4696-BD3F-F3B5255EED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3A1E5B0-2B55-47E7-8510-C18FC08BDD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5B056-7DD1-4DFE-8120-B43799FFC212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0A812D3-C20E-43A8-8523-10EA898135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AEBF559-B1F1-4CEE-A583-103F51FE06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20708-B903-4427-BB07-8BCB50B29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952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tags" Target="../tags/tag37.xml"/><Relationship Id="rId18" Type="http://schemas.openxmlformats.org/officeDocument/2006/relationships/tags" Target="../tags/tag42.xml"/><Relationship Id="rId3" Type="http://schemas.openxmlformats.org/officeDocument/2006/relationships/tags" Target="../tags/tag27.xml"/><Relationship Id="rId21" Type="http://schemas.openxmlformats.org/officeDocument/2006/relationships/notesSlide" Target="../notesSlides/notesSlide10.xml"/><Relationship Id="rId7" Type="http://schemas.openxmlformats.org/officeDocument/2006/relationships/tags" Target="../tags/tag31.xml"/><Relationship Id="rId12" Type="http://schemas.openxmlformats.org/officeDocument/2006/relationships/tags" Target="../tags/tag36.xml"/><Relationship Id="rId17" Type="http://schemas.openxmlformats.org/officeDocument/2006/relationships/tags" Target="../tags/tag41.xml"/><Relationship Id="rId2" Type="http://schemas.openxmlformats.org/officeDocument/2006/relationships/tags" Target="../tags/tag26.xml"/><Relationship Id="rId16" Type="http://schemas.openxmlformats.org/officeDocument/2006/relationships/tags" Target="../tags/tag40.xml"/><Relationship Id="rId20" Type="http://schemas.openxmlformats.org/officeDocument/2006/relationships/slideLayout" Target="../slideLayouts/slideLayout12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5" Type="http://schemas.openxmlformats.org/officeDocument/2006/relationships/tags" Target="../tags/tag29.xml"/><Relationship Id="rId15" Type="http://schemas.openxmlformats.org/officeDocument/2006/relationships/tags" Target="../tags/tag39.xml"/><Relationship Id="rId10" Type="http://schemas.openxmlformats.org/officeDocument/2006/relationships/tags" Target="../tags/tag34.xml"/><Relationship Id="rId19" Type="http://schemas.openxmlformats.org/officeDocument/2006/relationships/tags" Target="../tags/tag43.xml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tags" Target="../tags/tag3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slideLayout" Target="../slideLayouts/slideLayout12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3230236-80A0-44D1-AFFE-3F2775F6EBD6}"/>
              </a:ext>
            </a:extLst>
          </p:cNvPr>
          <p:cNvSpPr/>
          <p:nvPr/>
        </p:nvSpPr>
        <p:spPr>
          <a:xfrm>
            <a:off x="2180505" y="4744583"/>
            <a:ext cx="7830990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60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简约月度总结</a:t>
            </a:r>
            <a:r>
              <a:rPr lang="en-US" altLang="zh-CN" sz="6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6C8D04A-C88D-42F7-B75D-31490A1F4336}"/>
              </a:ext>
            </a:extLst>
          </p:cNvPr>
          <p:cNvSpPr/>
          <p:nvPr/>
        </p:nvSpPr>
        <p:spPr>
          <a:xfrm>
            <a:off x="3768279" y="4497913"/>
            <a:ext cx="4655442" cy="29456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14" spc="394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广告策划 </a:t>
            </a:r>
            <a:r>
              <a:rPr lang="en-US" altLang="zh-CN" sz="1314" spc="394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314" spc="394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公关策划 </a:t>
            </a:r>
            <a:r>
              <a:rPr lang="en-US" altLang="zh-CN" sz="1314" spc="394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314" spc="394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组织方案 </a:t>
            </a:r>
            <a:r>
              <a:rPr lang="en-US" altLang="zh-CN" sz="1314" spc="394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314" spc="394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会务安排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73898AD-1744-4926-B060-67C4458805EE}"/>
              </a:ext>
            </a:extLst>
          </p:cNvPr>
          <p:cNvSpPr txBox="1"/>
          <p:nvPr/>
        </p:nvSpPr>
        <p:spPr>
          <a:xfrm>
            <a:off x="2701221" y="5665726"/>
            <a:ext cx="6789558" cy="5534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314" dirty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E07C066-2502-4628-9F72-091F565FFD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34"/>
          <a:stretch/>
        </p:blipFill>
        <p:spPr>
          <a:xfrm>
            <a:off x="-1" y="2544"/>
            <a:ext cx="12210073" cy="3940059"/>
          </a:xfrm>
          <a:prstGeom prst="rect">
            <a:avLst/>
          </a:prstGeom>
        </p:spPr>
      </p:pic>
      <p:sp>
        <p:nvSpPr>
          <p:cNvPr id="15" name="Rounded Rectangle 909">
            <a:extLst>
              <a:ext uri="{FF2B5EF4-FFF2-40B4-BE49-F238E27FC236}">
                <a16:creationId xmlns:a16="http://schemas.microsoft.com/office/drawing/2014/main" xmlns="" id="{CED3CC9F-DD4B-4A6E-8E4A-2A5D79F212AA}"/>
              </a:ext>
            </a:extLst>
          </p:cNvPr>
          <p:cNvSpPr/>
          <p:nvPr/>
        </p:nvSpPr>
        <p:spPr bwMode="auto">
          <a:xfrm>
            <a:off x="0" y="3650068"/>
            <a:ext cx="12210072" cy="288982"/>
          </a:xfrm>
          <a:prstGeom prst="roundRect">
            <a:avLst>
              <a:gd name="adj" fmla="val 0"/>
            </a:avLst>
          </a:prstGeom>
          <a:solidFill>
            <a:schemeClr val="accent2">
              <a:lumMod val="10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365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54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7B4CF6C-8DCE-49B5-A080-ABCB672373FC}"/>
              </a:ext>
            </a:extLst>
          </p:cNvPr>
          <p:cNvGrpSpPr/>
          <p:nvPr/>
        </p:nvGrpSpPr>
        <p:grpSpPr>
          <a:xfrm>
            <a:off x="1450202" y="1976990"/>
            <a:ext cx="9165327" cy="2129970"/>
            <a:chOff x="1233713" y="2072270"/>
            <a:chExt cx="9724574" cy="225993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15D15728-7ECA-4B73-9FEE-ABA40B07A1AB}"/>
                </a:ext>
              </a:extLst>
            </p:cNvPr>
            <p:cNvGrpSpPr/>
            <p:nvPr/>
          </p:nvGrpSpPr>
          <p:grpSpPr>
            <a:xfrm>
              <a:off x="1233713" y="2081328"/>
              <a:ext cx="1836321" cy="2249038"/>
              <a:chOff x="1233713" y="2081328"/>
              <a:chExt cx="1836321" cy="2249038"/>
            </a:xfrm>
          </p:grpSpPr>
          <p:cxnSp>
            <p:nvCxnSpPr>
              <p:cNvPr id="25" name="Straight Connector 2">
                <a:extLst>
                  <a:ext uri="{FF2B5EF4-FFF2-40B4-BE49-F238E27FC236}">
                    <a16:creationId xmlns:a16="http://schemas.microsoft.com/office/drawing/2014/main" xmlns="" id="{7743297D-11D6-4A1C-9823-0A96DFED4303}"/>
                  </a:ext>
                </a:extLst>
              </p:cNvPr>
              <p:cNvCxnSpPr/>
              <p:nvPr/>
            </p:nvCxnSpPr>
            <p:spPr>
              <a:xfrm rot="5400000">
                <a:off x="1908984" y="4086343"/>
                <a:ext cx="485778" cy="2268"/>
              </a:xfrm>
              <a:prstGeom prst="line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sysDot"/>
                <a:tailEnd type="oval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26" name="Rectangle: Rounded Corners 4">
                <a:extLst>
                  <a:ext uri="{FF2B5EF4-FFF2-40B4-BE49-F238E27FC236}">
                    <a16:creationId xmlns:a16="http://schemas.microsoft.com/office/drawing/2014/main" xmlns="" id="{51995CD1-8311-42CA-9E4E-671555658B65}"/>
                  </a:ext>
                </a:extLst>
              </p:cNvPr>
              <p:cNvSpPr/>
              <p:nvPr/>
            </p:nvSpPr>
            <p:spPr>
              <a:xfrm rot="10800000">
                <a:off x="1233713" y="2081328"/>
                <a:ext cx="1836321" cy="1514581"/>
              </a:xfrm>
              <a:prstGeom prst="roundRect">
                <a:avLst>
                  <a:gd name="adj" fmla="val 10000"/>
                </a:avLst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 sz="2365">
                  <a:solidFill>
                    <a:schemeClr val="accent3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Rectangle: Rounded Corners 5">
                <a:extLst>
                  <a:ext uri="{FF2B5EF4-FFF2-40B4-BE49-F238E27FC236}">
                    <a16:creationId xmlns:a16="http://schemas.microsoft.com/office/drawing/2014/main" xmlns="" id="{DCE7157D-CAB9-436F-9197-E09691CE0603}"/>
                  </a:ext>
                </a:extLst>
              </p:cNvPr>
              <p:cNvSpPr/>
              <p:nvPr/>
            </p:nvSpPr>
            <p:spPr>
              <a:xfrm rot="10800000" flipV="1">
                <a:off x="1514247" y="3333767"/>
                <a:ext cx="1259463" cy="500845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10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endParaRPr lang="zh-CN" altLang="en-US" sz="1445" b="1" dirty="0">
                  <a:solidFill>
                    <a:schemeClr val="accent3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8" name="Freeform: Shape 7">
                <a:extLst>
                  <a:ext uri="{FF2B5EF4-FFF2-40B4-BE49-F238E27FC236}">
                    <a16:creationId xmlns:a16="http://schemas.microsoft.com/office/drawing/2014/main" xmlns="" id="{FD5F2EA7-E57F-4AF8-A8BD-05135F4353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8196" y="2599165"/>
                <a:ext cx="707353" cy="468728"/>
              </a:xfrm>
              <a:custGeom>
                <a:avLst/>
                <a:gdLst/>
                <a:ahLst/>
                <a:cxnLst>
                  <a:cxn ang="0">
                    <a:pos x="77" y="43"/>
                  </a:cxn>
                  <a:cxn ang="0">
                    <a:pos x="77" y="47"/>
                  </a:cxn>
                  <a:cxn ang="0">
                    <a:pos x="70" y="51"/>
                  </a:cxn>
                  <a:cxn ang="0">
                    <a:pos x="6" y="51"/>
                  </a:cxn>
                  <a:cxn ang="0">
                    <a:pos x="0" y="47"/>
                  </a:cxn>
                  <a:cxn ang="0">
                    <a:pos x="0" y="43"/>
                  </a:cxn>
                  <a:cxn ang="0">
                    <a:pos x="6" y="43"/>
                  </a:cxn>
                  <a:cxn ang="0">
                    <a:pos x="70" y="43"/>
                  </a:cxn>
                  <a:cxn ang="0">
                    <a:pos x="77" y="43"/>
                  </a:cxn>
                  <a:cxn ang="0">
                    <a:pos x="10" y="34"/>
                  </a:cxn>
                  <a:cxn ang="0">
                    <a:pos x="10" y="6"/>
                  </a:cxn>
                  <a:cxn ang="0">
                    <a:pos x="16" y="0"/>
                  </a:cxn>
                  <a:cxn ang="0">
                    <a:pos x="60" y="0"/>
                  </a:cxn>
                  <a:cxn ang="0">
                    <a:pos x="67" y="6"/>
                  </a:cxn>
                  <a:cxn ang="0">
                    <a:pos x="67" y="34"/>
                  </a:cxn>
                  <a:cxn ang="0">
                    <a:pos x="60" y="41"/>
                  </a:cxn>
                  <a:cxn ang="0">
                    <a:pos x="16" y="41"/>
                  </a:cxn>
                  <a:cxn ang="0">
                    <a:pos x="10" y="34"/>
                  </a:cxn>
                  <a:cxn ang="0">
                    <a:pos x="15" y="34"/>
                  </a:cxn>
                  <a:cxn ang="0">
                    <a:pos x="16" y="36"/>
                  </a:cxn>
                  <a:cxn ang="0">
                    <a:pos x="60" y="36"/>
                  </a:cxn>
                  <a:cxn ang="0">
                    <a:pos x="61" y="34"/>
                  </a:cxn>
                  <a:cxn ang="0">
                    <a:pos x="61" y="6"/>
                  </a:cxn>
                  <a:cxn ang="0">
                    <a:pos x="60" y="5"/>
                  </a:cxn>
                  <a:cxn ang="0">
                    <a:pos x="16" y="5"/>
                  </a:cxn>
                  <a:cxn ang="0">
                    <a:pos x="15" y="6"/>
                  </a:cxn>
                  <a:cxn ang="0">
                    <a:pos x="15" y="34"/>
                  </a:cxn>
                  <a:cxn ang="0">
                    <a:pos x="42" y="47"/>
                  </a:cxn>
                  <a:cxn ang="0">
                    <a:pos x="42" y="46"/>
                  </a:cxn>
                  <a:cxn ang="0">
                    <a:pos x="35" y="46"/>
                  </a:cxn>
                  <a:cxn ang="0">
                    <a:pos x="34" y="47"/>
                  </a:cxn>
                  <a:cxn ang="0">
                    <a:pos x="35" y="47"/>
                  </a:cxn>
                  <a:cxn ang="0">
                    <a:pos x="42" y="47"/>
                  </a:cxn>
                  <a:cxn ang="0">
                    <a:pos x="42" y="47"/>
                  </a:cxn>
                </a:cxnLst>
                <a:rect l="0" t="0" r="r" b="b"/>
                <a:pathLst>
                  <a:path w="77" h="51">
                    <a:moveTo>
                      <a:pt x="77" y="43"/>
                    </a:moveTo>
                    <a:cubicBezTo>
                      <a:pt x="77" y="47"/>
                      <a:pt x="77" y="47"/>
                      <a:pt x="77" y="47"/>
                    </a:cubicBezTo>
                    <a:cubicBezTo>
                      <a:pt x="77" y="49"/>
                      <a:pt x="74" y="51"/>
                      <a:pt x="70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49"/>
                      <a:pt x="0" y="4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0" y="43"/>
                      <a:pt x="70" y="43"/>
                      <a:pt x="70" y="43"/>
                    </a:cubicBezTo>
                    <a:lnTo>
                      <a:pt x="77" y="43"/>
                    </a:lnTo>
                    <a:close/>
                    <a:moveTo>
                      <a:pt x="10" y="34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2"/>
                      <a:pt x="13" y="0"/>
                      <a:pt x="16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4" y="0"/>
                      <a:pt x="67" y="2"/>
                      <a:pt x="67" y="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8"/>
                      <a:pt x="64" y="41"/>
                      <a:pt x="60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0" y="38"/>
                      <a:pt x="10" y="34"/>
                    </a:cubicBezTo>
                    <a:close/>
                    <a:moveTo>
                      <a:pt x="15" y="34"/>
                    </a:moveTo>
                    <a:cubicBezTo>
                      <a:pt x="15" y="35"/>
                      <a:pt x="16" y="36"/>
                      <a:pt x="16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6"/>
                      <a:pt x="61" y="35"/>
                      <a:pt x="61" y="34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5"/>
                      <a:pt x="61" y="5"/>
                      <a:pt x="60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5"/>
                      <a:pt x="15" y="6"/>
                    </a:cubicBezTo>
                    <a:lnTo>
                      <a:pt x="15" y="34"/>
                    </a:lnTo>
                    <a:close/>
                    <a:moveTo>
                      <a:pt x="42" y="47"/>
                    </a:moveTo>
                    <a:cubicBezTo>
                      <a:pt x="42" y="46"/>
                      <a:pt x="42" y="46"/>
                      <a:pt x="42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4" y="46"/>
                      <a:pt x="34" y="47"/>
                    </a:cubicBezTo>
                    <a:cubicBezTo>
                      <a:pt x="34" y="47"/>
                      <a:pt x="35" y="47"/>
                      <a:pt x="3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2" y="47"/>
                      <a:pt x="42" y="47"/>
                      <a:pt x="42" y="47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365">
                  <a:solidFill>
                    <a:schemeClr val="accent3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8628B6E7-E832-4F13-8A5C-85D27CC170FA}"/>
                </a:ext>
              </a:extLst>
            </p:cNvPr>
            <p:cNvGrpSpPr/>
            <p:nvPr/>
          </p:nvGrpSpPr>
          <p:grpSpPr>
            <a:xfrm>
              <a:off x="3874878" y="2076788"/>
              <a:ext cx="1836320" cy="2246320"/>
              <a:chOff x="3874878" y="2076788"/>
              <a:chExt cx="1836320" cy="2246320"/>
            </a:xfrm>
          </p:grpSpPr>
          <p:cxnSp>
            <p:nvCxnSpPr>
              <p:cNvPr id="21" name="Straight Connector 9">
                <a:extLst>
                  <a:ext uri="{FF2B5EF4-FFF2-40B4-BE49-F238E27FC236}">
                    <a16:creationId xmlns:a16="http://schemas.microsoft.com/office/drawing/2014/main" xmlns="" id="{1DE5D0B8-D55F-4DF6-A083-008DC5E8044F}"/>
                  </a:ext>
                </a:extLst>
              </p:cNvPr>
              <p:cNvCxnSpPr/>
              <p:nvPr/>
            </p:nvCxnSpPr>
            <p:spPr>
              <a:xfrm rot="5400000">
                <a:off x="4550149" y="4079085"/>
                <a:ext cx="485778" cy="2268"/>
              </a:xfrm>
              <a:prstGeom prst="line">
                <a:avLst/>
              </a:prstGeom>
              <a:ln>
                <a:solidFill>
                  <a:schemeClr val="accent1">
                    <a:lumMod val="100000"/>
                  </a:schemeClr>
                </a:solidFill>
                <a:prstDash val="sysDot"/>
                <a:tailEnd type="oval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22" name="Rectangle: Rounded Corners 11">
                <a:extLst>
                  <a:ext uri="{FF2B5EF4-FFF2-40B4-BE49-F238E27FC236}">
                    <a16:creationId xmlns:a16="http://schemas.microsoft.com/office/drawing/2014/main" xmlns="" id="{D926FCB1-7AD1-4250-88C7-D2406460B127}"/>
                  </a:ext>
                </a:extLst>
              </p:cNvPr>
              <p:cNvSpPr/>
              <p:nvPr/>
            </p:nvSpPr>
            <p:spPr>
              <a:xfrm rot="10800000">
                <a:off x="3874878" y="2076788"/>
                <a:ext cx="1836320" cy="1514580"/>
              </a:xfrm>
              <a:prstGeom prst="roundRect">
                <a:avLst>
                  <a:gd name="adj" fmla="val 10000"/>
                </a:avLst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 sz="2365">
                  <a:solidFill>
                    <a:schemeClr val="accent3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Rectangle: Rounded Corners 12">
                <a:extLst>
                  <a:ext uri="{FF2B5EF4-FFF2-40B4-BE49-F238E27FC236}">
                    <a16:creationId xmlns:a16="http://schemas.microsoft.com/office/drawing/2014/main" xmlns="" id="{53999941-5410-4179-AFCB-95CCCC42FFC8}"/>
                  </a:ext>
                </a:extLst>
              </p:cNvPr>
              <p:cNvSpPr/>
              <p:nvPr/>
            </p:nvSpPr>
            <p:spPr>
              <a:xfrm rot="10800000" flipV="1">
                <a:off x="4115629" y="3329227"/>
                <a:ext cx="1259461" cy="50084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10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/>
                <a:endParaRPr lang="zh-CN" altLang="en-US" sz="1445" b="1" dirty="0">
                  <a:solidFill>
                    <a:schemeClr val="accent3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Freeform: Shape 14">
                <a:extLst>
                  <a:ext uri="{FF2B5EF4-FFF2-40B4-BE49-F238E27FC236}">
                    <a16:creationId xmlns:a16="http://schemas.microsoft.com/office/drawing/2014/main" xmlns="" id="{1D1F04F3-6AD7-4048-9C39-E5A2B32E52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7297" y="2594895"/>
                <a:ext cx="611483" cy="478371"/>
              </a:xfrm>
              <a:custGeom>
                <a:avLst/>
                <a:gdLst/>
                <a:ahLst/>
                <a:cxnLst>
                  <a:cxn ang="0">
                    <a:pos x="68" y="8"/>
                  </a:cxn>
                  <a:cxn ang="0">
                    <a:pos x="67" y="9"/>
                  </a:cxn>
                  <a:cxn ang="0">
                    <a:pos x="2" y="9"/>
                  </a:cxn>
                  <a:cxn ang="0">
                    <a:pos x="0" y="8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67" y="0"/>
                  </a:cxn>
                  <a:cxn ang="0">
                    <a:pos x="68" y="1"/>
                  </a:cxn>
                  <a:cxn ang="0">
                    <a:pos x="68" y="8"/>
                  </a:cxn>
                  <a:cxn ang="0">
                    <a:pos x="13" y="27"/>
                  </a:cxn>
                  <a:cxn ang="0">
                    <a:pos x="3" y="38"/>
                  </a:cxn>
                  <a:cxn ang="0">
                    <a:pos x="2" y="38"/>
                  </a:cxn>
                  <a:cxn ang="0">
                    <a:pos x="0" y="37"/>
                  </a:cxn>
                  <a:cxn ang="0">
                    <a:pos x="0" y="15"/>
                  </a:cxn>
                  <a:cxn ang="0">
                    <a:pos x="2" y="14"/>
                  </a:cxn>
                  <a:cxn ang="0">
                    <a:pos x="3" y="14"/>
                  </a:cxn>
                  <a:cxn ang="0">
                    <a:pos x="13" y="25"/>
                  </a:cxn>
                  <a:cxn ang="0">
                    <a:pos x="14" y="26"/>
                  </a:cxn>
                  <a:cxn ang="0">
                    <a:pos x="13" y="27"/>
                  </a:cxn>
                  <a:cxn ang="0">
                    <a:pos x="68" y="52"/>
                  </a:cxn>
                  <a:cxn ang="0">
                    <a:pos x="67" y="53"/>
                  </a:cxn>
                  <a:cxn ang="0">
                    <a:pos x="2" y="53"/>
                  </a:cxn>
                  <a:cxn ang="0">
                    <a:pos x="0" y="52"/>
                  </a:cxn>
                  <a:cxn ang="0">
                    <a:pos x="0" y="44"/>
                  </a:cxn>
                  <a:cxn ang="0">
                    <a:pos x="2" y="43"/>
                  </a:cxn>
                  <a:cxn ang="0">
                    <a:pos x="67" y="43"/>
                  </a:cxn>
                  <a:cxn ang="0">
                    <a:pos x="68" y="44"/>
                  </a:cxn>
                  <a:cxn ang="0">
                    <a:pos x="68" y="52"/>
                  </a:cxn>
                  <a:cxn ang="0">
                    <a:pos x="68" y="23"/>
                  </a:cxn>
                  <a:cxn ang="0">
                    <a:pos x="67" y="24"/>
                  </a:cxn>
                  <a:cxn ang="0">
                    <a:pos x="26" y="24"/>
                  </a:cxn>
                  <a:cxn ang="0">
                    <a:pos x="25" y="23"/>
                  </a:cxn>
                  <a:cxn ang="0">
                    <a:pos x="25" y="15"/>
                  </a:cxn>
                  <a:cxn ang="0">
                    <a:pos x="26" y="14"/>
                  </a:cxn>
                  <a:cxn ang="0">
                    <a:pos x="67" y="14"/>
                  </a:cxn>
                  <a:cxn ang="0">
                    <a:pos x="68" y="15"/>
                  </a:cxn>
                  <a:cxn ang="0">
                    <a:pos x="68" y="23"/>
                  </a:cxn>
                  <a:cxn ang="0">
                    <a:pos x="68" y="37"/>
                  </a:cxn>
                  <a:cxn ang="0">
                    <a:pos x="67" y="38"/>
                  </a:cxn>
                  <a:cxn ang="0">
                    <a:pos x="26" y="38"/>
                  </a:cxn>
                  <a:cxn ang="0">
                    <a:pos x="25" y="37"/>
                  </a:cxn>
                  <a:cxn ang="0">
                    <a:pos x="25" y="30"/>
                  </a:cxn>
                  <a:cxn ang="0">
                    <a:pos x="26" y="29"/>
                  </a:cxn>
                  <a:cxn ang="0">
                    <a:pos x="67" y="29"/>
                  </a:cxn>
                  <a:cxn ang="0">
                    <a:pos x="68" y="30"/>
                  </a:cxn>
                  <a:cxn ang="0">
                    <a:pos x="68" y="37"/>
                  </a:cxn>
                </a:cxnLst>
                <a:rect l="0" t="0" r="r" b="b"/>
                <a:pathLst>
                  <a:path w="68" h="53">
                    <a:moveTo>
                      <a:pt x="68" y="8"/>
                    </a:moveTo>
                    <a:cubicBezTo>
                      <a:pt x="68" y="9"/>
                      <a:pt x="68" y="9"/>
                      <a:pt x="67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9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8" y="0"/>
                      <a:pt x="68" y="0"/>
                      <a:pt x="68" y="1"/>
                    </a:cubicBezTo>
                    <a:lnTo>
                      <a:pt x="68" y="8"/>
                    </a:lnTo>
                    <a:close/>
                    <a:moveTo>
                      <a:pt x="13" y="27"/>
                    </a:move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1" y="38"/>
                      <a:pt x="0" y="38"/>
                      <a:pt x="0" y="3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4"/>
                      <a:pt x="2" y="14"/>
                    </a:cubicBezTo>
                    <a:cubicBezTo>
                      <a:pt x="2" y="14"/>
                      <a:pt x="2" y="14"/>
                      <a:pt x="3" y="1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7"/>
                      <a:pt x="14" y="27"/>
                      <a:pt x="13" y="27"/>
                    </a:cubicBezTo>
                    <a:close/>
                    <a:moveTo>
                      <a:pt x="68" y="52"/>
                    </a:moveTo>
                    <a:cubicBezTo>
                      <a:pt x="68" y="52"/>
                      <a:pt x="68" y="53"/>
                      <a:pt x="67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1" y="53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1" y="43"/>
                      <a:pt x="2" y="43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8" y="43"/>
                      <a:pt x="68" y="44"/>
                      <a:pt x="68" y="44"/>
                    </a:cubicBezTo>
                    <a:lnTo>
                      <a:pt x="68" y="52"/>
                    </a:lnTo>
                    <a:close/>
                    <a:moveTo>
                      <a:pt x="68" y="23"/>
                    </a:moveTo>
                    <a:cubicBezTo>
                      <a:pt x="68" y="23"/>
                      <a:pt x="68" y="24"/>
                      <a:pt x="67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5" y="24"/>
                      <a:pt x="25" y="23"/>
                      <a:pt x="25" y="23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8" y="14"/>
                      <a:pt x="68" y="15"/>
                      <a:pt x="68" y="15"/>
                    </a:cubicBezTo>
                    <a:lnTo>
                      <a:pt x="68" y="23"/>
                    </a:lnTo>
                    <a:close/>
                    <a:moveTo>
                      <a:pt x="68" y="37"/>
                    </a:moveTo>
                    <a:cubicBezTo>
                      <a:pt x="68" y="38"/>
                      <a:pt x="68" y="38"/>
                      <a:pt x="67" y="38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5" y="38"/>
                      <a:pt x="25" y="38"/>
                      <a:pt x="25" y="37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29"/>
                      <a:pt x="25" y="29"/>
                      <a:pt x="26" y="29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8" y="29"/>
                      <a:pt x="68" y="29"/>
                      <a:pt x="68" y="30"/>
                    </a:cubicBezTo>
                    <a:lnTo>
                      <a:pt x="68" y="37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365">
                  <a:solidFill>
                    <a:schemeClr val="accent3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7D87FF56-A6FA-4FE4-B0AC-3A26CDBC6760}"/>
                </a:ext>
              </a:extLst>
            </p:cNvPr>
            <p:cNvGrpSpPr/>
            <p:nvPr/>
          </p:nvGrpSpPr>
          <p:grpSpPr>
            <a:xfrm>
              <a:off x="6533684" y="2072270"/>
              <a:ext cx="1836321" cy="2246319"/>
              <a:chOff x="6533684" y="2072270"/>
              <a:chExt cx="1836321" cy="2246319"/>
            </a:xfrm>
          </p:grpSpPr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xmlns="" id="{181E2885-A3D4-4C72-BC27-6973E5DA0C17}"/>
                  </a:ext>
                </a:extLst>
              </p:cNvPr>
              <p:cNvCxnSpPr/>
              <p:nvPr/>
            </p:nvCxnSpPr>
            <p:spPr>
              <a:xfrm rot="5400000">
                <a:off x="7208955" y="4074566"/>
                <a:ext cx="485778" cy="2268"/>
              </a:xfrm>
              <a:prstGeom prst="line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sysDot"/>
                <a:tailEnd type="oval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18" name="Rectangle: Rounded Corners 18">
                <a:extLst>
                  <a:ext uri="{FF2B5EF4-FFF2-40B4-BE49-F238E27FC236}">
                    <a16:creationId xmlns:a16="http://schemas.microsoft.com/office/drawing/2014/main" xmlns="" id="{0264734D-70F6-40D3-BDD4-552857717F5A}"/>
                  </a:ext>
                </a:extLst>
              </p:cNvPr>
              <p:cNvSpPr/>
              <p:nvPr/>
            </p:nvSpPr>
            <p:spPr>
              <a:xfrm rot="10800000">
                <a:off x="6533684" y="2072270"/>
                <a:ext cx="1836321" cy="1514581"/>
              </a:xfrm>
              <a:prstGeom prst="roundRect">
                <a:avLst>
                  <a:gd name="adj" fmla="val 10000"/>
                </a:avLst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 sz="2365">
                  <a:solidFill>
                    <a:schemeClr val="accent3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Rectangle: Rounded Corners 19">
                <a:extLst>
                  <a:ext uri="{FF2B5EF4-FFF2-40B4-BE49-F238E27FC236}">
                    <a16:creationId xmlns:a16="http://schemas.microsoft.com/office/drawing/2014/main" xmlns="" id="{98CC4AEF-1E1D-41A3-83C8-29DD2F372931}"/>
                  </a:ext>
                </a:extLst>
              </p:cNvPr>
              <p:cNvSpPr/>
              <p:nvPr/>
            </p:nvSpPr>
            <p:spPr>
              <a:xfrm rot="10800000" flipV="1">
                <a:off x="6822112" y="3368150"/>
                <a:ext cx="1259463" cy="500845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100000"/>
                </a:schemeClr>
              </a:solidFill>
              <a:ln>
                <a:solidFill>
                  <a:schemeClr val="accent1">
                    <a:lumMod val="10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/>
                <a:endParaRPr lang="zh-CN" altLang="en-US" sz="1445" b="1" dirty="0">
                  <a:solidFill>
                    <a:schemeClr val="accent3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Freeform: Shape 21">
                <a:extLst>
                  <a:ext uri="{FF2B5EF4-FFF2-40B4-BE49-F238E27FC236}">
                    <a16:creationId xmlns:a16="http://schemas.microsoft.com/office/drawing/2014/main" xmlns="" id="{DE2583A1-FE4B-4565-BE8C-72EE3DE82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9785" y="2555325"/>
                <a:ext cx="544118" cy="548470"/>
              </a:xfrm>
              <a:custGeom>
                <a:avLst/>
                <a:gdLst/>
                <a:ahLst/>
                <a:cxnLst>
                  <a:cxn ang="0">
                    <a:pos x="58" y="47"/>
                  </a:cxn>
                  <a:cxn ang="0">
                    <a:pos x="47" y="58"/>
                  </a:cxn>
                  <a:cxn ang="0">
                    <a:pos x="11" y="58"/>
                  </a:cxn>
                  <a:cxn ang="0">
                    <a:pos x="0" y="47"/>
                  </a:cxn>
                  <a:cxn ang="0">
                    <a:pos x="0" y="10"/>
                  </a:cxn>
                  <a:cxn ang="0">
                    <a:pos x="11" y="0"/>
                  </a:cxn>
                  <a:cxn ang="0">
                    <a:pos x="47" y="0"/>
                  </a:cxn>
                  <a:cxn ang="0">
                    <a:pos x="58" y="10"/>
                  </a:cxn>
                  <a:cxn ang="0">
                    <a:pos x="58" y="47"/>
                  </a:cxn>
                  <a:cxn ang="0">
                    <a:pos x="41" y="27"/>
                  </a:cxn>
                  <a:cxn ang="0">
                    <a:pos x="30" y="17"/>
                  </a:cxn>
                  <a:cxn ang="0">
                    <a:pos x="9" y="37"/>
                  </a:cxn>
                  <a:cxn ang="0">
                    <a:pos x="9" y="48"/>
                  </a:cxn>
                  <a:cxn ang="0">
                    <a:pos x="20" y="48"/>
                  </a:cxn>
                  <a:cxn ang="0">
                    <a:pos x="41" y="27"/>
                  </a:cxn>
                  <a:cxn ang="0">
                    <a:pos x="21" y="43"/>
                  </a:cxn>
                  <a:cxn ang="0">
                    <a:pos x="19" y="44"/>
                  </a:cxn>
                  <a:cxn ang="0">
                    <a:pos x="17" y="44"/>
                  </a:cxn>
                  <a:cxn ang="0">
                    <a:pos x="17" y="41"/>
                  </a:cxn>
                  <a:cxn ang="0">
                    <a:pos x="13" y="41"/>
                  </a:cxn>
                  <a:cxn ang="0">
                    <a:pos x="13" y="39"/>
                  </a:cxn>
                  <a:cxn ang="0">
                    <a:pos x="15" y="37"/>
                  </a:cxn>
                  <a:cxn ang="0">
                    <a:pos x="21" y="43"/>
                  </a:cxn>
                  <a:cxn ang="0">
                    <a:pos x="31" y="23"/>
                  </a:cxn>
                  <a:cxn ang="0">
                    <a:pos x="20" y="34"/>
                  </a:cxn>
                  <a:cxn ang="0">
                    <a:pos x="19" y="34"/>
                  </a:cxn>
                  <a:cxn ang="0">
                    <a:pos x="19" y="33"/>
                  </a:cxn>
                  <a:cxn ang="0">
                    <a:pos x="30" y="22"/>
                  </a:cxn>
                  <a:cxn ang="0">
                    <a:pos x="31" y="22"/>
                  </a:cxn>
                  <a:cxn ang="0">
                    <a:pos x="31" y="23"/>
                  </a:cxn>
                  <a:cxn ang="0">
                    <a:pos x="47" y="22"/>
                  </a:cxn>
                  <a:cxn ang="0">
                    <a:pos x="47" y="16"/>
                  </a:cxn>
                  <a:cxn ang="0">
                    <a:pos x="41" y="11"/>
                  </a:cxn>
                  <a:cxn ang="0">
                    <a:pos x="36" y="11"/>
                  </a:cxn>
                  <a:cxn ang="0">
                    <a:pos x="33" y="14"/>
                  </a:cxn>
                  <a:cxn ang="0">
                    <a:pos x="43" y="25"/>
                  </a:cxn>
                  <a:cxn ang="0">
                    <a:pos x="47" y="22"/>
                  </a:cxn>
                </a:cxnLst>
                <a:rect l="0" t="0" r="r" b="b"/>
                <a:pathLst>
                  <a:path w="58" h="58">
                    <a:moveTo>
                      <a:pt x="58" y="47"/>
                    </a:moveTo>
                    <a:cubicBezTo>
                      <a:pt x="58" y="53"/>
                      <a:pt x="53" y="58"/>
                      <a:pt x="47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5" y="58"/>
                      <a:pt x="0" y="53"/>
                      <a:pt x="0" y="4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3" y="0"/>
                      <a:pt x="58" y="4"/>
                      <a:pt x="58" y="10"/>
                    </a:cubicBezTo>
                    <a:lnTo>
                      <a:pt x="58" y="47"/>
                    </a:lnTo>
                    <a:close/>
                    <a:moveTo>
                      <a:pt x="41" y="27"/>
                    </a:moveTo>
                    <a:cubicBezTo>
                      <a:pt x="30" y="17"/>
                      <a:pt x="30" y="17"/>
                      <a:pt x="30" y="1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20" y="48"/>
                      <a:pt x="20" y="48"/>
                      <a:pt x="20" y="48"/>
                    </a:cubicBezTo>
                    <a:lnTo>
                      <a:pt x="41" y="27"/>
                    </a:lnTo>
                    <a:close/>
                    <a:moveTo>
                      <a:pt x="21" y="43"/>
                    </a:moveTo>
                    <a:cubicBezTo>
                      <a:pt x="19" y="44"/>
                      <a:pt x="19" y="44"/>
                      <a:pt x="19" y="44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5" y="37"/>
                      <a:pt x="15" y="37"/>
                      <a:pt x="15" y="37"/>
                    </a:cubicBezTo>
                    <a:lnTo>
                      <a:pt x="21" y="43"/>
                    </a:lnTo>
                    <a:close/>
                    <a:moveTo>
                      <a:pt x="31" y="23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5"/>
                      <a:pt x="19" y="34"/>
                    </a:cubicBezTo>
                    <a:cubicBezTo>
                      <a:pt x="18" y="34"/>
                      <a:pt x="18" y="33"/>
                      <a:pt x="19" y="33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1" y="22"/>
                      <a:pt x="31" y="22"/>
                    </a:cubicBezTo>
                    <a:cubicBezTo>
                      <a:pt x="31" y="22"/>
                      <a:pt x="31" y="23"/>
                      <a:pt x="31" y="23"/>
                    </a:cubicBezTo>
                    <a:close/>
                    <a:moveTo>
                      <a:pt x="47" y="22"/>
                    </a:moveTo>
                    <a:cubicBezTo>
                      <a:pt x="48" y="20"/>
                      <a:pt x="48" y="18"/>
                      <a:pt x="47" y="16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0" y="9"/>
                      <a:pt x="37" y="9"/>
                      <a:pt x="36" y="1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43" y="25"/>
                      <a:pt x="43" y="25"/>
                      <a:pt x="43" y="25"/>
                    </a:cubicBezTo>
                    <a:lnTo>
                      <a:pt x="47" y="22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365" dirty="0">
                  <a:solidFill>
                    <a:schemeClr val="accent3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2B6071E5-453C-4111-90BD-27F6826A8C65}"/>
                </a:ext>
              </a:extLst>
            </p:cNvPr>
            <p:cNvGrpSpPr/>
            <p:nvPr/>
          </p:nvGrpSpPr>
          <p:grpSpPr>
            <a:xfrm>
              <a:off x="9121966" y="2085887"/>
              <a:ext cx="1836321" cy="2246319"/>
              <a:chOff x="9121966" y="2085887"/>
              <a:chExt cx="1836321" cy="2246319"/>
            </a:xfrm>
          </p:grpSpPr>
          <p:cxnSp>
            <p:nvCxnSpPr>
              <p:cNvPr id="13" name="Straight Connector 23">
                <a:extLst>
                  <a:ext uri="{FF2B5EF4-FFF2-40B4-BE49-F238E27FC236}">
                    <a16:creationId xmlns:a16="http://schemas.microsoft.com/office/drawing/2014/main" xmlns="" id="{FBF30A0D-B1C8-4EAC-8B9F-AECDC38E3C4D}"/>
                  </a:ext>
                </a:extLst>
              </p:cNvPr>
              <p:cNvCxnSpPr/>
              <p:nvPr/>
            </p:nvCxnSpPr>
            <p:spPr>
              <a:xfrm rot="5400000">
                <a:off x="9797236" y="4088183"/>
                <a:ext cx="485778" cy="2268"/>
              </a:xfrm>
              <a:prstGeom prst="line">
                <a:avLst/>
              </a:prstGeom>
              <a:ln>
                <a:solidFill>
                  <a:schemeClr val="accent1">
                    <a:lumMod val="100000"/>
                  </a:schemeClr>
                </a:solidFill>
                <a:prstDash val="sysDot"/>
                <a:tailEnd type="oval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14" name="Rectangle: Rounded Corners 25">
                <a:extLst>
                  <a:ext uri="{FF2B5EF4-FFF2-40B4-BE49-F238E27FC236}">
                    <a16:creationId xmlns:a16="http://schemas.microsoft.com/office/drawing/2014/main" xmlns="" id="{BB390C5A-564A-473A-8EF7-3F8D7588DFB2}"/>
                  </a:ext>
                </a:extLst>
              </p:cNvPr>
              <p:cNvSpPr/>
              <p:nvPr/>
            </p:nvSpPr>
            <p:spPr>
              <a:xfrm rot="10800000">
                <a:off x="9121966" y="2085887"/>
                <a:ext cx="1836321" cy="1514580"/>
              </a:xfrm>
              <a:prstGeom prst="roundRect">
                <a:avLst>
                  <a:gd name="adj" fmla="val 10000"/>
                </a:avLst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 sz="2365">
                  <a:solidFill>
                    <a:schemeClr val="accent3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Rectangle: Rounded Corners 26">
                <a:extLst>
                  <a:ext uri="{FF2B5EF4-FFF2-40B4-BE49-F238E27FC236}">
                    <a16:creationId xmlns:a16="http://schemas.microsoft.com/office/drawing/2014/main" xmlns="" id="{6F47427C-92FF-4766-A8C4-B3B0661A435B}"/>
                  </a:ext>
                </a:extLst>
              </p:cNvPr>
              <p:cNvSpPr/>
              <p:nvPr/>
            </p:nvSpPr>
            <p:spPr>
              <a:xfrm rot="10800000" flipV="1">
                <a:off x="9362717" y="3338326"/>
                <a:ext cx="1259463" cy="50084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10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/>
                <a:endParaRPr lang="zh-CN" altLang="en-US" sz="1445" b="1" dirty="0">
                  <a:solidFill>
                    <a:schemeClr val="accent3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6" name="Freeform: Shape 28">
                <a:extLst>
                  <a:ext uri="{FF2B5EF4-FFF2-40B4-BE49-F238E27FC236}">
                    <a16:creationId xmlns:a16="http://schemas.microsoft.com/office/drawing/2014/main" xmlns="" id="{DD47C041-B270-4968-85BD-8961E8957D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32157" y="2597581"/>
                <a:ext cx="615937" cy="491189"/>
              </a:xfrm>
              <a:custGeom>
                <a:avLst/>
                <a:gdLst/>
                <a:ahLst/>
                <a:cxnLst>
                  <a:cxn ang="0">
                    <a:pos x="73" y="52"/>
                  </a:cxn>
                  <a:cxn ang="0">
                    <a:pos x="67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52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5" y="52"/>
                  </a:cxn>
                  <a:cxn ang="0">
                    <a:pos x="7" y="53"/>
                  </a:cxn>
                  <a:cxn ang="0">
                    <a:pos x="67" y="53"/>
                  </a:cxn>
                  <a:cxn ang="0">
                    <a:pos x="68" y="52"/>
                  </a:cxn>
                  <a:cxn ang="0">
                    <a:pos x="68" y="6"/>
                  </a:cxn>
                  <a:cxn ang="0">
                    <a:pos x="67" y="4"/>
                  </a:cxn>
                  <a:cxn ang="0">
                    <a:pos x="7" y="4"/>
                  </a:cxn>
                  <a:cxn ang="0">
                    <a:pos x="17" y="24"/>
                  </a:cxn>
                  <a:cxn ang="0">
                    <a:pos x="10" y="17"/>
                  </a:cxn>
                  <a:cxn ang="0">
                    <a:pos x="17" y="9"/>
                  </a:cxn>
                  <a:cxn ang="0">
                    <a:pos x="25" y="17"/>
                  </a:cxn>
                  <a:cxn ang="0">
                    <a:pos x="17" y="24"/>
                  </a:cxn>
                  <a:cxn ang="0">
                    <a:pos x="64" y="48"/>
                  </a:cxn>
                  <a:cxn ang="0">
                    <a:pos x="10" y="48"/>
                  </a:cxn>
                  <a:cxn ang="0">
                    <a:pos x="10" y="41"/>
                  </a:cxn>
                  <a:cxn ang="0">
                    <a:pos x="22" y="29"/>
                  </a:cxn>
                  <a:cxn ang="0">
                    <a:pos x="28" y="35"/>
                  </a:cxn>
                  <a:cxn ang="0">
                    <a:pos x="48" y="15"/>
                  </a:cxn>
                  <a:cxn ang="0">
                    <a:pos x="64" y="31"/>
                  </a:cxn>
                  <a:cxn ang="0">
                    <a:pos x="64" y="48"/>
                  </a:cxn>
                </a:cxnLst>
                <a:rect l="0" t="0" r="r" b="b"/>
                <a:pathLst>
                  <a:path w="73" h="58">
                    <a:moveTo>
                      <a:pt x="73" y="52"/>
                    </a:moveTo>
                    <a:cubicBezTo>
                      <a:pt x="73" y="55"/>
                      <a:pt x="71" y="58"/>
                      <a:pt x="6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2"/>
                    </a:ln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2"/>
                      <a:pt x="6" y="53"/>
                      <a:pt x="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8" y="53"/>
                      <a:pt x="68" y="52"/>
                      <a:pt x="68" y="5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5"/>
                      <a:pt x="68" y="4"/>
                      <a:pt x="67" y="4"/>
                    </a:cubicBezTo>
                    <a:lnTo>
                      <a:pt x="7" y="4"/>
                    </a:lnTo>
                    <a:close/>
                    <a:moveTo>
                      <a:pt x="17" y="24"/>
                    </a:moveTo>
                    <a:cubicBezTo>
                      <a:pt x="13" y="24"/>
                      <a:pt x="10" y="21"/>
                      <a:pt x="10" y="17"/>
                    </a:cubicBezTo>
                    <a:cubicBezTo>
                      <a:pt x="10" y="13"/>
                      <a:pt x="13" y="9"/>
                      <a:pt x="17" y="9"/>
                    </a:cubicBezTo>
                    <a:cubicBezTo>
                      <a:pt x="21" y="9"/>
                      <a:pt x="25" y="13"/>
                      <a:pt x="25" y="17"/>
                    </a:cubicBezTo>
                    <a:cubicBezTo>
                      <a:pt x="25" y="21"/>
                      <a:pt x="21" y="24"/>
                      <a:pt x="17" y="24"/>
                    </a:cubicBezTo>
                    <a:close/>
                    <a:moveTo>
                      <a:pt x="64" y="48"/>
                    </a:move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64" y="31"/>
                      <a:pt x="64" y="31"/>
                      <a:pt x="64" y="31"/>
                    </a:cubicBezTo>
                    <a:lnTo>
                      <a:pt x="64" y="48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365">
                  <a:solidFill>
                    <a:schemeClr val="accent3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37" name="TextBox 8">
            <a:extLst>
              <a:ext uri="{FF2B5EF4-FFF2-40B4-BE49-F238E27FC236}">
                <a16:creationId xmlns:a16="http://schemas.microsoft.com/office/drawing/2014/main" xmlns="" id="{E3F53641-895A-484B-A64F-A5EA733B5191}"/>
              </a:ext>
            </a:extLst>
          </p:cNvPr>
          <p:cNvSpPr txBox="1"/>
          <p:nvPr/>
        </p:nvSpPr>
        <p:spPr>
          <a:xfrm>
            <a:off x="4079667" y="337899"/>
            <a:ext cx="374438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6C2E1F21-BE60-4D2F-92B0-7AB46009A360}"/>
              </a:ext>
            </a:extLst>
          </p:cNvPr>
          <p:cNvGrpSpPr/>
          <p:nvPr/>
        </p:nvGrpSpPr>
        <p:grpSpPr>
          <a:xfrm>
            <a:off x="840371" y="561481"/>
            <a:ext cx="10511263" cy="0"/>
            <a:chOff x="1028775" y="591989"/>
            <a:chExt cx="11086097" cy="0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318DDEB3-401B-4A74-B739-778F6AB44431}"/>
                </a:ext>
              </a:extLst>
            </p:cNvPr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F1501091-709E-423E-8103-EF63B348A0C1}"/>
                </a:ext>
              </a:extLst>
            </p:cNvPr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išľíďè">
            <a:extLst>
              <a:ext uri="{FF2B5EF4-FFF2-40B4-BE49-F238E27FC236}">
                <a16:creationId xmlns:a16="http://schemas.microsoft.com/office/drawing/2014/main" xmlns="" id="{1CC58CF2-7BB9-4D38-BB62-2F5CF51F3003}"/>
              </a:ext>
            </a:extLst>
          </p:cNvPr>
          <p:cNvSpPr/>
          <p:nvPr/>
        </p:nvSpPr>
        <p:spPr bwMode="auto">
          <a:xfrm>
            <a:off x="1019773" y="4940669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4" name="iSlíďè">
            <a:extLst>
              <a:ext uri="{FF2B5EF4-FFF2-40B4-BE49-F238E27FC236}">
                <a16:creationId xmlns:a16="http://schemas.microsoft.com/office/drawing/2014/main" xmlns="" id="{54D20B8A-45CB-41E9-ABBC-D34060CD78BD}"/>
              </a:ext>
            </a:extLst>
          </p:cNvPr>
          <p:cNvSpPr txBox="1"/>
          <p:nvPr/>
        </p:nvSpPr>
        <p:spPr bwMode="auto">
          <a:xfrm>
            <a:off x="1216576" y="459342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5" name="išľíďè">
            <a:extLst>
              <a:ext uri="{FF2B5EF4-FFF2-40B4-BE49-F238E27FC236}">
                <a16:creationId xmlns:a16="http://schemas.microsoft.com/office/drawing/2014/main" xmlns="" id="{ACB86B1F-87CB-4B1F-B199-AC29D53E40D8}"/>
              </a:ext>
            </a:extLst>
          </p:cNvPr>
          <p:cNvSpPr/>
          <p:nvPr/>
        </p:nvSpPr>
        <p:spPr bwMode="auto">
          <a:xfrm>
            <a:off x="3585173" y="4940669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6" name="iSlíďè">
            <a:extLst>
              <a:ext uri="{FF2B5EF4-FFF2-40B4-BE49-F238E27FC236}">
                <a16:creationId xmlns:a16="http://schemas.microsoft.com/office/drawing/2014/main" xmlns="" id="{A7DA7705-ECC3-4F5F-8AD2-BDAEBDED179A}"/>
              </a:ext>
            </a:extLst>
          </p:cNvPr>
          <p:cNvSpPr txBox="1"/>
          <p:nvPr/>
        </p:nvSpPr>
        <p:spPr bwMode="auto">
          <a:xfrm>
            <a:off x="3781976" y="459342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7" name="išľíďè">
            <a:extLst>
              <a:ext uri="{FF2B5EF4-FFF2-40B4-BE49-F238E27FC236}">
                <a16:creationId xmlns:a16="http://schemas.microsoft.com/office/drawing/2014/main" xmlns="" id="{A97BA00B-810D-4900-BB0E-27841A0D2144}"/>
              </a:ext>
            </a:extLst>
          </p:cNvPr>
          <p:cNvSpPr/>
          <p:nvPr/>
        </p:nvSpPr>
        <p:spPr bwMode="auto">
          <a:xfrm>
            <a:off x="6099773" y="4940669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8" name="iSlíďè">
            <a:extLst>
              <a:ext uri="{FF2B5EF4-FFF2-40B4-BE49-F238E27FC236}">
                <a16:creationId xmlns:a16="http://schemas.microsoft.com/office/drawing/2014/main" xmlns="" id="{2D48C056-5D79-4E0E-908A-A43DFA735464}"/>
              </a:ext>
            </a:extLst>
          </p:cNvPr>
          <p:cNvSpPr txBox="1"/>
          <p:nvPr/>
        </p:nvSpPr>
        <p:spPr bwMode="auto">
          <a:xfrm>
            <a:off x="6296576" y="459342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9" name="išľíďè">
            <a:extLst>
              <a:ext uri="{FF2B5EF4-FFF2-40B4-BE49-F238E27FC236}">
                <a16:creationId xmlns:a16="http://schemas.microsoft.com/office/drawing/2014/main" xmlns="" id="{5F8DEFC1-707B-4946-8BC9-FD42E02D33DE}"/>
              </a:ext>
            </a:extLst>
          </p:cNvPr>
          <p:cNvSpPr/>
          <p:nvPr/>
        </p:nvSpPr>
        <p:spPr bwMode="auto">
          <a:xfrm>
            <a:off x="8512773" y="4940669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60" name="iSlíďè">
            <a:extLst>
              <a:ext uri="{FF2B5EF4-FFF2-40B4-BE49-F238E27FC236}">
                <a16:creationId xmlns:a16="http://schemas.microsoft.com/office/drawing/2014/main" xmlns="" id="{9F87C824-5192-4293-9173-0B33186404B1}"/>
              </a:ext>
            </a:extLst>
          </p:cNvPr>
          <p:cNvSpPr txBox="1"/>
          <p:nvPr/>
        </p:nvSpPr>
        <p:spPr bwMode="auto">
          <a:xfrm>
            <a:off x="8709576" y="459342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70380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5B1655E-C139-4EC8-88A7-C774B029F260}"/>
              </a:ext>
            </a:extLst>
          </p:cNvPr>
          <p:cNvGrpSpPr/>
          <p:nvPr/>
        </p:nvGrpSpPr>
        <p:grpSpPr>
          <a:xfrm>
            <a:off x="1192159" y="1735456"/>
            <a:ext cx="10032918" cy="3631091"/>
            <a:chOff x="998549" y="1532065"/>
            <a:chExt cx="10442675" cy="3779390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5A066ED2-9F3F-4095-9E4E-ED77EECC24BB}"/>
                </a:ext>
              </a:extLst>
            </p:cNvPr>
            <p:cNvCxnSpPr/>
            <p:nvPr/>
          </p:nvCxnSpPr>
          <p:spPr>
            <a:xfrm rot="2700000">
              <a:off x="5073442" y="4394899"/>
              <a:ext cx="1800200" cy="0"/>
            </a:xfrm>
            <a:prstGeom prst="line">
              <a:avLst/>
            </a:prstGeom>
            <a:ln w="88900" cap="rnd">
              <a:solidFill>
                <a:schemeClr val="accent2">
                  <a:lumMod val="10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ślïḓè">
              <a:extLst>
                <a:ext uri="{FF2B5EF4-FFF2-40B4-BE49-F238E27FC236}">
                  <a16:creationId xmlns:a16="http://schemas.microsoft.com/office/drawing/2014/main" xmlns="" id="{4A7E1E8A-994B-4AAD-97B7-9415A2E17563}"/>
                </a:ext>
              </a:extLst>
            </p:cNvPr>
            <p:cNvGrpSpPr/>
            <p:nvPr/>
          </p:nvGrpSpPr>
          <p:grpSpPr>
            <a:xfrm>
              <a:off x="5721182" y="4142539"/>
              <a:ext cx="504720" cy="504720"/>
              <a:chOff x="4792557" y="2249137"/>
              <a:chExt cx="648072" cy="648072"/>
            </a:xfrm>
          </p:grpSpPr>
          <p:sp>
            <p:nvSpPr>
              <p:cNvPr id="22" name="íṧḻïḓê">
                <a:extLst>
                  <a:ext uri="{FF2B5EF4-FFF2-40B4-BE49-F238E27FC236}">
                    <a16:creationId xmlns:a16="http://schemas.microsoft.com/office/drawing/2014/main" xmlns="" id="{6DF829DA-2385-430B-B414-4EABE637C475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65"/>
              </a:p>
            </p:txBody>
          </p:sp>
          <p:sp>
            <p:nvSpPr>
              <p:cNvPr id="23" name="íśḷíḋê">
                <a:extLst>
                  <a:ext uri="{FF2B5EF4-FFF2-40B4-BE49-F238E27FC236}">
                    <a16:creationId xmlns:a16="http://schemas.microsoft.com/office/drawing/2014/main" xmlns="" id="{E969C6A5-E8EC-4FD2-BA38-3F4233882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2365"/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EB53A49-3F5D-435C-8F9B-C26D5488A567}"/>
                </a:ext>
              </a:extLst>
            </p:cNvPr>
            <p:cNvCxnSpPr/>
            <p:nvPr/>
          </p:nvCxnSpPr>
          <p:spPr>
            <a:xfrm rot="2700000">
              <a:off x="8047540" y="4411355"/>
              <a:ext cx="1800200" cy="0"/>
            </a:xfrm>
            <a:prstGeom prst="line">
              <a:avLst/>
            </a:prstGeom>
            <a:ln w="88900" cap="rnd">
              <a:solidFill>
                <a:schemeClr val="accent1">
                  <a:lumMod val="10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îŝļîḓê">
              <a:extLst>
                <a:ext uri="{FF2B5EF4-FFF2-40B4-BE49-F238E27FC236}">
                  <a16:creationId xmlns:a16="http://schemas.microsoft.com/office/drawing/2014/main" xmlns="" id="{9135B0DC-B8C4-40A1-80EE-03094BCACEFB}"/>
                </a:ext>
              </a:extLst>
            </p:cNvPr>
            <p:cNvGrpSpPr/>
            <p:nvPr/>
          </p:nvGrpSpPr>
          <p:grpSpPr>
            <a:xfrm>
              <a:off x="8695280" y="4158995"/>
              <a:ext cx="504720" cy="504720"/>
              <a:chOff x="6559351" y="2249137"/>
              <a:chExt cx="648072" cy="648072"/>
            </a:xfrm>
          </p:grpSpPr>
          <p:sp>
            <p:nvSpPr>
              <p:cNvPr id="20" name="ïṧlïḑè">
                <a:extLst>
                  <a:ext uri="{FF2B5EF4-FFF2-40B4-BE49-F238E27FC236}">
                    <a16:creationId xmlns:a16="http://schemas.microsoft.com/office/drawing/2014/main" xmlns="" id="{D8AB42D9-2C91-4EDC-9DD4-BD1AC523DB76}"/>
                  </a:ext>
                </a:extLst>
              </p:cNvPr>
              <p:cNvSpPr/>
              <p:nvPr/>
            </p:nvSpPr>
            <p:spPr>
              <a:xfrm>
                <a:off x="6559351" y="2249137"/>
                <a:ext cx="648072" cy="64807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38100">
                <a:solidFill>
                  <a:schemeClr val="accent1">
                    <a:lumMod val="10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65" dirty="0"/>
              </a:p>
            </p:txBody>
          </p:sp>
          <p:sp>
            <p:nvSpPr>
              <p:cNvPr id="21" name="iṥlîdê">
                <a:extLst>
                  <a:ext uri="{FF2B5EF4-FFF2-40B4-BE49-F238E27FC236}">
                    <a16:creationId xmlns:a16="http://schemas.microsoft.com/office/drawing/2014/main" xmlns="" id="{7A65530C-70D1-4539-A7DB-7FF2BE7F8A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3241" y="2390028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 sz="2365"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96E9188E-70F7-4D89-9314-D172A747FB1D}"/>
                </a:ext>
              </a:extLst>
            </p:cNvPr>
            <p:cNvCxnSpPr/>
            <p:nvPr/>
          </p:nvCxnSpPr>
          <p:spPr>
            <a:xfrm rot="2700000">
              <a:off x="2099344" y="4408839"/>
              <a:ext cx="1800200" cy="0"/>
            </a:xfrm>
            <a:prstGeom prst="line">
              <a:avLst/>
            </a:prstGeom>
            <a:solidFill>
              <a:srgbClr val="D3B93B"/>
            </a:solidFill>
            <a:ln w="88900" cap="rnd">
              <a:solidFill>
                <a:schemeClr val="accent1">
                  <a:lumMod val="10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iṣḷídé">
              <a:extLst>
                <a:ext uri="{FF2B5EF4-FFF2-40B4-BE49-F238E27FC236}">
                  <a16:creationId xmlns:a16="http://schemas.microsoft.com/office/drawing/2014/main" xmlns="" id="{BC909E3E-2ABE-44E0-98C3-7D4CE1AB2DC7}"/>
                </a:ext>
              </a:extLst>
            </p:cNvPr>
            <p:cNvGrpSpPr/>
            <p:nvPr/>
          </p:nvGrpSpPr>
          <p:grpSpPr>
            <a:xfrm>
              <a:off x="2747084" y="4156479"/>
              <a:ext cx="504720" cy="504720"/>
              <a:chOff x="5675954" y="2249137"/>
              <a:chExt cx="648072" cy="648072"/>
            </a:xfrm>
          </p:grpSpPr>
          <p:sp>
            <p:nvSpPr>
              <p:cNvPr id="18" name="ïš1îďe">
                <a:extLst>
                  <a:ext uri="{FF2B5EF4-FFF2-40B4-BE49-F238E27FC236}">
                    <a16:creationId xmlns:a16="http://schemas.microsoft.com/office/drawing/2014/main" xmlns="" id="{DFAFB4F6-1C3C-4106-BCC3-2D64228FD225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65" dirty="0"/>
              </a:p>
            </p:txBody>
          </p:sp>
          <p:sp>
            <p:nvSpPr>
              <p:cNvPr id="19" name="îṡḻîḑê">
                <a:extLst>
                  <a:ext uri="{FF2B5EF4-FFF2-40B4-BE49-F238E27FC236}">
                    <a16:creationId xmlns:a16="http://schemas.microsoft.com/office/drawing/2014/main" xmlns="" id="{B989D9D1-25DB-4C56-BCA1-F7636DBF8B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365"/>
              </a:p>
            </p:txBody>
          </p:sp>
        </p:grpSp>
        <p:sp>
          <p:nvSpPr>
            <p:cNvPr id="15" name="íṡļiḍê">
              <a:extLst>
                <a:ext uri="{FF2B5EF4-FFF2-40B4-BE49-F238E27FC236}">
                  <a16:creationId xmlns:a16="http://schemas.microsoft.com/office/drawing/2014/main" xmlns="" id="{BCBC33D3-8575-48B2-BBF9-96C772F4C9C6}"/>
                </a:ext>
              </a:extLst>
            </p:cNvPr>
            <p:cNvSpPr/>
            <p:nvPr/>
          </p:nvSpPr>
          <p:spPr>
            <a:xfrm>
              <a:off x="998549" y="4438997"/>
              <a:ext cx="9904466" cy="661388"/>
            </a:xfrm>
            <a:custGeom>
              <a:avLst/>
              <a:gdLst>
                <a:gd name="connsiteX0" fmla="*/ 0 w 9637160"/>
                <a:gd name="connsiteY0" fmla="*/ 657546 h 678095"/>
                <a:gd name="connsiteX1" fmla="*/ 9616611 w 9637160"/>
                <a:gd name="connsiteY1" fmla="*/ 657546 h 678095"/>
                <a:gd name="connsiteX2" fmla="*/ 9637160 w 9637160"/>
                <a:gd name="connsiteY2" fmla="*/ 678095 h 678095"/>
                <a:gd name="connsiteX3" fmla="*/ 9637160 w 9637160"/>
                <a:gd name="connsiteY3" fmla="*/ 0 h 678095"/>
                <a:gd name="connsiteX0" fmla="*/ 0 w 9637160"/>
                <a:gd name="connsiteY0" fmla="*/ 657546 h 657546"/>
                <a:gd name="connsiteX1" fmla="*/ 9616611 w 9637160"/>
                <a:gd name="connsiteY1" fmla="*/ 657546 h 657546"/>
                <a:gd name="connsiteX2" fmla="*/ 9637160 w 9637160"/>
                <a:gd name="connsiteY2" fmla="*/ 0 h 657546"/>
                <a:gd name="connsiteX0" fmla="*/ 0 w 9618505"/>
                <a:gd name="connsiteY0" fmla="*/ 661388 h 661388"/>
                <a:gd name="connsiteX1" fmla="*/ 9616611 w 9618505"/>
                <a:gd name="connsiteY1" fmla="*/ 661388 h 661388"/>
                <a:gd name="connsiteX2" fmla="*/ 9618505 w 9618505"/>
                <a:gd name="connsiteY2" fmla="*/ 0 h 661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18505" h="661388">
                  <a:moveTo>
                    <a:pt x="0" y="661388"/>
                  </a:moveTo>
                  <a:lnTo>
                    <a:pt x="9616611" y="661388"/>
                  </a:lnTo>
                  <a:cubicBezTo>
                    <a:pt x="9617242" y="440925"/>
                    <a:pt x="9617874" y="220463"/>
                    <a:pt x="9618505" y="0"/>
                  </a:cubicBezTo>
                </a:path>
              </a:pathLst>
            </a:custGeom>
            <a:noFill/>
            <a:ln w="88900">
              <a:solidFill>
                <a:schemeClr val="tx1">
                  <a:lumMod val="20000"/>
                  <a:lumOff val="80000"/>
                </a:schemeClr>
              </a:solidFill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/>
            </a:p>
          </p:txBody>
        </p:sp>
        <p:sp>
          <p:nvSpPr>
            <p:cNvPr id="16" name="íṡļiḋè">
              <a:extLst>
                <a:ext uri="{FF2B5EF4-FFF2-40B4-BE49-F238E27FC236}">
                  <a16:creationId xmlns:a16="http://schemas.microsoft.com/office/drawing/2014/main" xmlns="" id="{9F452FBB-8ED5-49AA-B8B8-899B2359E637}"/>
                </a:ext>
              </a:extLst>
            </p:cNvPr>
            <p:cNvSpPr/>
            <p:nvPr/>
          </p:nvSpPr>
          <p:spPr>
            <a:xfrm>
              <a:off x="10361104" y="4011399"/>
              <a:ext cx="1080120" cy="427598"/>
            </a:xfrm>
            <a:prstGeom prst="roundRect">
              <a:avLst>
                <a:gd name="adj" fmla="val 13693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18248" tIns="61489" rIns="118248" bIns="61489" anchor="ctr">
              <a:noAutofit/>
            </a:bodyPr>
            <a:lstStyle/>
            <a:p>
              <a:pPr algn="ctr"/>
              <a:r>
                <a:rPr lang="zh-CN" altLang="en-US" sz="157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7" name="TextBox 1">
              <a:extLst>
                <a:ext uri="{FF2B5EF4-FFF2-40B4-BE49-F238E27FC236}">
                  <a16:creationId xmlns:a16="http://schemas.microsoft.com/office/drawing/2014/main" xmlns="" id="{48DFAC82-6530-44F5-A844-9FA535FF9D35}"/>
                </a:ext>
              </a:extLst>
            </p:cNvPr>
            <p:cNvSpPr txBox="1"/>
            <p:nvPr/>
          </p:nvSpPr>
          <p:spPr>
            <a:xfrm>
              <a:off x="1374975" y="1532065"/>
              <a:ext cx="1892046" cy="488528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285"/>
                </a:lnSpc>
              </a:pPr>
              <a:r>
                <a:rPr lang="en-US" altLang="zh-CN" sz="2365" b="1" dirty="0" err="1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18" charset="-122"/>
                  <a:ea typeface="微软雅黑" panose="020B0503020204020204" pitchFamily="18" charset="-122"/>
                  <a:cs typeface="微软雅黑" panose="020B0503020204020204" pitchFamily="18" charset="-122"/>
                </a:rPr>
                <a:t>我方核心优势</a:t>
              </a:r>
              <a:endParaRPr lang="en-US" altLang="zh-CN" sz="2365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</a:endParaRPr>
            </a:p>
          </p:txBody>
        </p:sp>
      </p:grpSp>
      <p:sp>
        <p:nvSpPr>
          <p:cNvPr id="30" name="TextBox 8">
            <a:extLst>
              <a:ext uri="{FF2B5EF4-FFF2-40B4-BE49-F238E27FC236}">
                <a16:creationId xmlns:a16="http://schemas.microsoft.com/office/drawing/2014/main" xmlns="" id="{8B117EBD-422F-4CCD-980C-B12BE51AF8E3}"/>
              </a:ext>
            </a:extLst>
          </p:cNvPr>
          <p:cNvSpPr txBox="1"/>
          <p:nvPr/>
        </p:nvSpPr>
        <p:spPr>
          <a:xfrm>
            <a:off x="4079667" y="337899"/>
            <a:ext cx="374438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00742D2-018C-4052-9F1D-184989EF38A1}"/>
              </a:ext>
            </a:extLst>
          </p:cNvPr>
          <p:cNvGrpSpPr/>
          <p:nvPr/>
        </p:nvGrpSpPr>
        <p:grpSpPr>
          <a:xfrm>
            <a:off x="840371" y="561481"/>
            <a:ext cx="10511263" cy="0"/>
            <a:chOff x="1028775" y="591989"/>
            <a:chExt cx="11086097" cy="0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8384BF48-D583-4926-A733-502BA43B0824}"/>
                </a:ext>
              </a:extLst>
            </p:cNvPr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1BC61F70-F4C5-4059-978A-C516E1E73B5A}"/>
                </a:ext>
              </a:extLst>
            </p:cNvPr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išľíďè">
            <a:extLst>
              <a:ext uri="{FF2B5EF4-FFF2-40B4-BE49-F238E27FC236}">
                <a16:creationId xmlns:a16="http://schemas.microsoft.com/office/drawing/2014/main" xmlns="" id="{033F7308-1451-4396-BE80-2EB961FA8EED}"/>
              </a:ext>
            </a:extLst>
          </p:cNvPr>
          <p:cNvSpPr/>
          <p:nvPr/>
        </p:nvSpPr>
        <p:spPr bwMode="auto">
          <a:xfrm>
            <a:off x="1273772" y="3118893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4" name="iSlíďè">
            <a:extLst>
              <a:ext uri="{FF2B5EF4-FFF2-40B4-BE49-F238E27FC236}">
                <a16:creationId xmlns:a16="http://schemas.microsoft.com/office/drawing/2014/main" xmlns="" id="{8BD961FB-C964-4F4C-BFB1-A466B93FF1D3}"/>
              </a:ext>
            </a:extLst>
          </p:cNvPr>
          <p:cNvSpPr txBox="1"/>
          <p:nvPr/>
        </p:nvSpPr>
        <p:spPr bwMode="auto">
          <a:xfrm>
            <a:off x="1273772" y="277164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5" name="išľíďè">
            <a:extLst>
              <a:ext uri="{FF2B5EF4-FFF2-40B4-BE49-F238E27FC236}">
                <a16:creationId xmlns:a16="http://schemas.microsoft.com/office/drawing/2014/main" xmlns="" id="{929F55DD-E361-4EB5-AD2E-706DFE513F7F}"/>
              </a:ext>
            </a:extLst>
          </p:cNvPr>
          <p:cNvSpPr/>
          <p:nvPr/>
        </p:nvSpPr>
        <p:spPr bwMode="auto">
          <a:xfrm>
            <a:off x="4385272" y="3118893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6" name="iSlíďè">
            <a:extLst>
              <a:ext uri="{FF2B5EF4-FFF2-40B4-BE49-F238E27FC236}">
                <a16:creationId xmlns:a16="http://schemas.microsoft.com/office/drawing/2014/main" xmlns="" id="{67FA1621-3295-45D2-852E-8F1CA63AC241}"/>
              </a:ext>
            </a:extLst>
          </p:cNvPr>
          <p:cNvSpPr txBox="1"/>
          <p:nvPr/>
        </p:nvSpPr>
        <p:spPr bwMode="auto">
          <a:xfrm>
            <a:off x="4385272" y="277164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7" name="išľíďè">
            <a:extLst>
              <a:ext uri="{FF2B5EF4-FFF2-40B4-BE49-F238E27FC236}">
                <a16:creationId xmlns:a16="http://schemas.microsoft.com/office/drawing/2014/main" xmlns="" id="{DAD5E923-C5B0-4AFE-897A-9CF17022DC8D}"/>
              </a:ext>
            </a:extLst>
          </p:cNvPr>
          <p:cNvSpPr/>
          <p:nvPr/>
        </p:nvSpPr>
        <p:spPr bwMode="auto">
          <a:xfrm>
            <a:off x="7369772" y="3118893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8" name="iSlíďè">
            <a:extLst>
              <a:ext uri="{FF2B5EF4-FFF2-40B4-BE49-F238E27FC236}">
                <a16:creationId xmlns:a16="http://schemas.microsoft.com/office/drawing/2014/main" xmlns="" id="{F39916CF-8CA3-435A-9CB8-9BD888223E49}"/>
              </a:ext>
            </a:extLst>
          </p:cNvPr>
          <p:cNvSpPr txBox="1"/>
          <p:nvPr/>
        </p:nvSpPr>
        <p:spPr bwMode="auto">
          <a:xfrm>
            <a:off x="7369772" y="277164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67391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904626B-A25D-4C05-9898-FC711388B93D}"/>
              </a:ext>
            </a:extLst>
          </p:cNvPr>
          <p:cNvGrpSpPr/>
          <p:nvPr/>
        </p:nvGrpSpPr>
        <p:grpSpPr>
          <a:xfrm>
            <a:off x="1509871" y="1855475"/>
            <a:ext cx="3633443" cy="1504217"/>
            <a:chOff x="1451960" y="1976697"/>
            <a:chExt cx="4417475" cy="1828800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979F4CA1-D1DC-405B-92C2-4D9CE4AA2F4D}"/>
                </a:ext>
              </a:extLst>
            </p:cNvPr>
            <p:cNvGrpSpPr/>
            <p:nvPr/>
          </p:nvGrpSpPr>
          <p:grpSpPr>
            <a:xfrm>
              <a:off x="1451960" y="1976697"/>
              <a:ext cx="1879172" cy="1828800"/>
              <a:chOff x="1863777" y="1617922"/>
              <a:chExt cx="1879172" cy="1828800"/>
            </a:xfrm>
          </p:grpSpPr>
          <p:sp>
            <p:nvSpPr>
              <p:cNvPr id="11" name="iS1ide-Oval 37">
                <a:extLst>
                  <a:ext uri="{FF2B5EF4-FFF2-40B4-BE49-F238E27FC236}">
                    <a16:creationId xmlns:a16="http://schemas.microsoft.com/office/drawing/2014/main" xmlns="" id="{E2CAA920-175D-4AAF-AEA3-EC5B6DFD8F86}"/>
                  </a:ext>
                </a:extLst>
              </p:cNvPr>
              <p:cNvSpPr/>
              <p:nvPr/>
            </p:nvSpPr>
            <p:spPr>
              <a:xfrm>
                <a:off x="1863777" y="1617922"/>
                <a:ext cx="1828800" cy="18288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2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577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0.25%</a:t>
                </a:r>
              </a:p>
            </p:txBody>
          </p:sp>
          <p:sp>
            <p:nvSpPr>
              <p:cNvPr id="12" name="iS1ide-Arc 38">
                <a:extLst>
                  <a:ext uri="{FF2B5EF4-FFF2-40B4-BE49-F238E27FC236}">
                    <a16:creationId xmlns:a16="http://schemas.microsoft.com/office/drawing/2014/main" xmlns="" id="{6DAFFAF8-7BA5-420B-B623-74310D83538E}"/>
                  </a:ext>
                </a:extLst>
              </p:cNvPr>
              <p:cNvSpPr/>
              <p:nvPr/>
            </p:nvSpPr>
            <p:spPr>
              <a:xfrm>
                <a:off x="2065795" y="1819940"/>
                <a:ext cx="1424763" cy="1424763"/>
              </a:xfrm>
              <a:prstGeom prst="arc">
                <a:avLst>
                  <a:gd name="adj1" fmla="val 16200000"/>
                  <a:gd name="adj2" fmla="val 20728475"/>
                </a:avLst>
              </a:prstGeom>
              <a:noFill/>
              <a:ln w="190500">
                <a:solidFill>
                  <a:schemeClr val="accent2">
                    <a:lumMod val="10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57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" name="iS1ide-Oval 39">
                <a:extLst>
                  <a:ext uri="{FF2B5EF4-FFF2-40B4-BE49-F238E27FC236}">
                    <a16:creationId xmlns:a16="http://schemas.microsoft.com/office/drawing/2014/main" xmlns="" id="{DF02154C-ABFF-4522-A4E1-D31C30DAD8F7}"/>
                  </a:ext>
                </a:extLst>
              </p:cNvPr>
              <p:cNvSpPr/>
              <p:nvPr/>
            </p:nvSpPr>
            <p:spPr>
              <a:xfrm>
                <a:off x="3620937" y="2262203"/>
                <a:ext cx="122012" cy="12201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>
                    <a:lumMod val="10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577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10" name="iS1ide-Straight Connector 30">
              <a:extLst>
                <a:ext uri="{FF2B5EF4-FFF2-40B4-BE49-F238E27FC236}">
                  <a16:creationId xmlns:a16="http://schemas.microsoft.com/office/drawing/2014/main" xmlns="" id="{7361009A-7DDC-41A4-8B0F-307E0A100D85}"/>
                </a:ext>
              </a:extLst>
            </p:cNvPr>
            <p:cNvCxnSpPr/>
            <p:nvPr/>
          </p:nvCxnSpPr>
          <p:spPr>
            <a:xfrm>
              <a:off x="3491995" y="2681984"/>
              <a:ext cx="237744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7819B14-2A09-4167-9F62-1C3A27ECD4A0}"/>
              </a:ext>
            </a:extLst>
          </p:cNvPr>
          <p:cNvGrpSpPr/>
          <p:nvPr/>
        </p:nvGrpSpPr>
        <p:grpSpPr>
          <a:xfrm>
            <a:off x="6795603" y="1840899"/>
            <a:ext cx="3442211" cy="1504217"/>
            <a:chOff x="6584017" y="1958975"/>
            <a:chExt cx="4184978" cy="1828800"/>
          </a:xfrm>
        </p:grpSpPr>
        <p:cxnSp>
          <p:nvCxnSpPr>
            <p:cNvPr id="15" name="iS1ide-Straight Connector 4">
              <a:extLst>
                <a:ext uri="{FF2B5EF4-FFF2-40B4-BE49-F238E27FC236}">
                  <a16:creationId xmlns:a16="http://schemas.microsoft.com/office/drawing/2014/main" xmlns="" id="{2FAD2914-6027-4F5E-B3E1-6A18AB69FEC1}"/>
                </a:ext>
              </a:extLst>
            </p:cNvPr>
            <p:cNvCxnSpPr/>
            <p:nvPr/>
          </p:nvCxnSpPr>
          <p:spPr>
            <a:xfrm>
              <a:off x="8391555" y="2664262"/>
              <a:ext cx="237744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2A8718C3-65E7-4C0D-A640-D491B5560BE4}"/>
                </a:ext>
              </a:extLst>
            </p:cNvPr>
            <p:cNvGrpSpPr/>
            <p:nvPr/>
          </p:nvGrpSpPr>
          <p:grpSpPr>
            <a:xfrm>
              <a:off x="6584017" y="1958975"/>
              <a:ext cx="1875259" cy="1828800"/>
              <a:chOff x="6995834" y="1600200"/>
              <a:chExt cx="1875259" cy="1828800"/>
            </a:xfrm>
          </p:grpSpPr>
          <p:sp>
            <p:nvSpPr>
              <p:cNvPr id="17" name="iS1ide-Oval 19">
                <a:extLst>
                  <a:ext uri="{FF2B5EF4-FFF2-40B4-BE49-F238E27FC236}">
                    <a16:creationId xmlns:a16="http://schemas.microsoft.com/office/drawing/2014/main" xmlns="" id="{390AB709-19A1-40A1-B1A9-2DEAE6F419AC}"/>
                  </a:ext>
                </a:extLst>
              </p:cNvPr>
              <p:cNvSpPr/>
              <p:nvPr/>
            </p:nvSpPr>
            <p:spPr>
              <a:xfrm>
                <a:off x="6995834" y="1600200"/>
                <a:ext cx="1828800" cy="18288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2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577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0.70%</a:t>
                </a:r>
              </a:p>
            </p:txBody>
          </p:sp>
          <p:sp>
            <p:nvSpPr>
              <p:cNvPr id="18" name="iS1ide-Arc 20">
                <a:extLst>
                  <a:ext uri="{FF2B5EF4-FFF2-40B4-BE49-F238E27FC236}">
                    <a16:creationId xmlns:a16="http://schemas.microsoft.com/office/drawing/2014/main" xmlns="" id="{34B2CB04-69B5-4F4A-8E44-557DE747FADF}"/>
                  </a:ext>
                </a:extLst>
              </p:cNvPr>
              <p:cNvSpPr/>
              <p:nvPr/>
            </p:nvSpPr>
            <p:spPr>
              <a:xfrm>
                <a:off x="7197852" y="1802218"/>
                <a:ext cx="1424763" cy="1424763"/>
              </a:xfrm>
              <a:prstGeom prst="arc">
                <a:avLst>
                  <a:gd name="adj1" fmla="val 16200000"/>
                  <a:gd name="adj2" fmla="val 11372633"/>
                </a:avLst>
              </a:prstGeom>
              <a:noFill/>
              <a:ln w="190500">
                <a:solidFill>
                  <a:schemeClr val="accent2">
                    <a:lumMod val="10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57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9" name="iS1ide-Oval 21">
                <a:extLst>
                  <a:ext uri="{FF2B5EF4-FFF2-40B4-BE49-F238E27FC236}">
                    <a16:creationId xmlns:a16="http://schemas.microsoft.com/office/drawing/2014/main" xmlns="" id="{635AF125-0BFB-46F2-89AF-DBB76C02FABA}"/>
                  </a:ext>
                </a:extLst>
              </p:cNvPr>
              <p:cNvSpPr/>
              <p:nvPr/>
            </p:nvSpPr>
            <p:spPr>
              <a:xfrm>
                <a:off x="8749081" y="2267514"/>
                <a:ext cx="122012" cy="12201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>
                    <a:lumMod val="10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57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76B9C15-D2AE-47C3-B212-A28B594A71F1}"/>
              </a:ext>
            </a:extLst>
          </p:cNvPr>
          <p:cNvGrpSpPr/>
          <p:nvPr/>
        </p:nvGrpSpPr>
        <p:grpSpPr>
          <a:xfrm>
            <a:off x="1509871" y="3756983"/>
            <a:ext cx="3450952" cy="1504217"/>
            <a:chOff x="1451960" y="4288515"/>
            <a:chExt cx="4195606" cy="1828800"/>
          </a:xfrm>
        </p:grpSpPr>
        <p:cxnSp>
          <p:nvCxnSpPr>
            <p:cNvPr id="21" name="iS1ide-Straight Connector 23">
              <a:extLst>
                <a:ext uri="{FF2B5EF4-FFF2-40B4-BE49-F238E27FC236}">
                  <a16:creationId xmlns:a16="http://schemas.microsoft.com/office/drawing/2014/main" xmlns="" id="{7FB2FF57-3BB9-47C3-9B84-D53916884635}"/>
                </a:ext>
              </a:extLst>
            </p:cNvPr>
            <p:cNvCxnSpPr/>
            <p:nvPr/>
          </p:nvCxnSpPr>
          <p:spPr>
            <a:xfrm>
              <a:off x="3270126" y="4993802"/>
              <a:ext cx="237744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943375E2-24B6-47FB-B48C-FDF3CC461874}"/>
                </a:ext>
              </a:extLst>
            </p:cNvPr>
            <p:cNvGrpSpPr/>
            <p:nvPr/>
          </p:nvGrpSpPr>
          <p:grpSpPr>
            <a:xfrm>
              <a:off x="1451960" y="4288515"/>
              <a:ext cx="1879172" cy="1828800"/>
              <a:chOff x="1863777" y="4186915"/>
              <a:chExt cx="1879172" cy="1828800"/>
            </a:xfrm>
          </p:grpSpPr>
          <p:sp>
            <p:nvSpPr>
              <p:cNvPr id="23" name="iS1ide-Oval 34">
                <a:extLst>
                  <a:ext uri="{FF2B5EF4-FFF2-40B4-BE49-F238E27FC236}">
                    <a16:creationId xmlns:a16="http://schemas.microsoft.com/office/drawing/2014/main" xmlns="" id="{1EE7E18A-6C07-407D-BC66-B499EF91FDC6}"/>
                  </a:ext>
                </a:extLst>
              </p:cNvPr>
              <p:cNvSpPr/>
              <p:nvPr/>
            </p:nvSpPr>
            <p:spPr>
              <a:xfrm>
                <a:off x="1863777" y="4186915"/>
                <a:ext cx="1828800" cy="18288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577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0.55%</a:t>
                </a:r>
              </a:p>
            </p:txBody>
          </p:sp>
          <p:sp>
            <p:nvSpPr>
              <p:cNvPr id="24" name="iS1ide-Arc 35">
                <a:extLst>
                  <a:ext uri="{FF2B5EF4-FFF2-40B4-BE49-F238E27FC236}">
                    <a16:creationId xmlns:a16="http://schemas.microsoft.com/office/drawing/2014/main" xmlns="" id="{AE3D1DDE-A2B6-4E1F-8EE0-2D33F72B3C94}"/>
                  </a:ext>
                </a:extLst>
              </p:cNvPr>
              <p:cNvSpPr/>
              <p:nvPr/>
            </p:nvSpPr>
            <p:spPr>
              <a:xfrm>
                <a:off x="2065795" y="4388933"/>
                <a:ext cx="1424763" cy="1424763"/>
              </a:xfrm>
              <a:prstGeom prst="arc">
                <a:avLst>
                  <a:gd name="adj1" fmla="val 16200000"/>
                  <a:gd name="adj2" fmla="val 6289673"/>
                </a:avLst>
              </a:prstGeom>
              <a:noFill/>
              <a:ln w="190500">
                <a:solidFill>
                  <a:schemeClr val="accent1">
                    <a:lumMod val="10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57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5" name="iS1ide-Oval 36">
                <a:extLst>
                  <a:ext uri="{FF2B5EF4-FFF2-40B4-BE49-F238E27FC236}">
                    <a16:creationId xmlns:a16="http://schemas.microsoft.com/office/drawing/2014/main" xmlns="" id="{EC201E44-25E5-471D-BB6F-B5E8D91EF7D6}"/>
                  </a:ext>
                </a:extLst>
              </p:cNvPr>
              <p:cNvSpPr/>
              <p:nvPr/>
            </p:nvSpPr>
            <p:spPr>
              <a:xfrm>
                <a:off x="3620937" y="4831196"/>
                <a:ext cx="122012" cy="12201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>
                    <a:lumMod val="10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577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50B6E7E9-6B62-49B5-AD3A-9680BCA38C8F}"/>
              </a:ext>
            </a:extLst>
          </p:cNvPr>
          <p:cNvGrpSpPr/>
          <p:nvPr/>
        </p:nvGrpSpPr>
        <p:grpSpPr>
          <a:xfrm>
            <a:off x="6794476" y="3756983"/>
            <a:ext cx="3450952" cy="1504217"/>
            <a:chOff x="6582647" y="4288515"/>
            <a:chExt cx="4195606" cy="1828800"/>
          </a:xfrm>
        </p:grpSpPr>
        <p:cxnSp>
          <p:nvCxnSpPr>
            <p:cNvPr id="27" name="iS1ide-Straight Connector 6">
              <a:extLst>
                <a:ext uri="{FF2B5EF4-FFF2-40B4-BE49-F238E27FC236}">
                  <a16:creationId xmlns:a16="http://schemas.microsoft.com/office/drawing/2014/main" xmlns="" id="{5448CBF7-9910-4B16-A2D3-B11B2A370470}"/>
                </a:ext>
              </a:extLst>
            </p:cNvPr>
            <p:cNvCxnSpPr/>
            <p:nvPr/>
          </p:nvCxnSpPr>
          <p:spPr>
            <a:xfrm>
              <a:off x="8400813" y="4993802"/>
              <a:ext cx="237744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2B09C47F-9AFA-4A6C-9887-A9AE4E46E6CC}"/>
                </a:ext>
              </a:extLst>
            </p:cNvPr>
            <p:cNvGrpSpPr/>
            <p:nvPr/>
          </p:nvGrpSpPr>
          <p:grpSpPr>
            <a:xfrm>
              <a:off x="6582647" y="4288515"/>
              <a:ext cx="1879172" cy="1828800"/>
              <a:chOff x="6994464" y="4186915"/>
              <a:chExt cx="1879172" cy="1828800"/>
            </a:xfrm>
          </p:grpSpPr>
          <p:sp>
            <p:nvSpPr>
              <p:cNvPr id="29" name="iS1ide-Oval 16">
                <a:extLst>
                  <a:ext uri="{FF2B5EF4-FFF2-40B4-BE49-F238E27FC236}">
                    <a16:creationId xmlns:a16="http://schemas.microsoft.com/office/drawing/2014/main" xmlns="" id="{94D706AA-0872-4C66-833C-F7A4B2339AA9}"/>
                  </a:ext>
                </a:extLst>
              </p:cNvPr>
              <p:cNvSpPr/>
              <p:nvPr/>
            </p:nvSpPr>
            <p:spPr>
              <a:xfrm>
                <a:off x="6994464" y="4186915"/>
                <a:ext cx="1828800" cy="18288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577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0.95%</a:t>
                </a:r>
              </a:p>
            </p:txBody>
          </p:sp>
          <p:sp>
            <p:nvSpPr>
              <p:cNvPr id="30" name="iS1ide-Arc 17">
                <a:extLst>
                  <a:ext uri="{FF2B5EF4-FFF2-40B4-BE49-F238E27FC236}">
                    <a16:creationId xmlns:a16="http://schemas.microsoft.com/office/drawing/2014/main" xmlns="" id="{085BAC5C-503E-4A83-9014-40AC0190BE50}"/>
                  </a:ext>
                </a:extLst>
              </p:cNvPr>
              <p:cNvSpPr/>
              <p:nvPr/>
            </p:nvSpPr>
            <p:spPr>
              <a:xfrm>
                <a:off x="7196482" y="4388933"/>
                <a:ext cx="1424763" cy="1424763"/>
              </a:xfrm>
              <a:prstGeom prst="arc">
                <a:avLst>
                  <a:gd name="adj1" fmla="val 16200000"/>
                  <a:gd name="adj2" fmla="val 14595103"/>
                </a:avLst>
              </a:prstGeom>
              <a:noFill/>
              <a:ln w="190500">
                <a:solidFill>
                  <a:schemeClr val="accent1">
                    <a:lumMod val="10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57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1" name="iS1ide-Oval 18">
                <a:extLst>
                  <a:ext uri="{FF2B5EF4-FFF2-40B4-BE49-F238E27FC236}">
                    <a16:creationId xmlns:a16="http://schemas.microsoft.com/office/drawing/2014/main" xmlns="" id="{D3DD0012-AED2-45C2-A421-F9C8ED64AEDC}"/>
                  </a:ext>
                </a:extLst>
              </p:cNvPr>
              <p:cNvSpPr/>
              <p:nvPr/>
            </p:nvSpPr>
            <p:spPr>
              <a:xfrm>
                <a:off x="8751624" y="4831196"/>
                <a:ext cx="122012" cy="12201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57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40" name="TextBox 8">
            <a:extLst>
              <a:ext uri="{FF2B5EF4-FFF2-40B4-BE49-F238E27FC236}">
                <a16:creationId xmlns:a16="http://schemas.microsoft.com/office/drawing/2014/main" xmlns="" id="{E7F9B4C5-B729-4019-AF25-48A0FA36656A}"/>
              </a:ext>
            </a:extLst>
          </p:cNvPr>
          <p:cNvSpPr txBox="1"/>
          <p:nvPr/>
        </p:nvSpPr>
        <p:spPr>
          <a:xfrm>
            <a:off x="4079667" y="337899"/>
            <a:ext cx="374438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8FA2EC7D-620E-4A64-A030-994A457CCEF4}"/>
              </a:ext>
            </a:extLst>
          </p:cNvPr>
          <p:cNvGrpSpPr/>
          <p:nvPr/>
        </p:nvGrpSpPr>
        <p:grpSpPr>
          <a:xfrm>
            <a:off x="840371" y="561481"/>
            <a:ext cx="10511263" cy="0"/>
            <a:chOff x="1028775" y="591989"/>
            <a:chExt cx="11086097" cy="0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DBEB8139-2532-440D-B402-F037C7848033}"/>
                </a:ext>
              </a:extLst>
            </p:cNvPr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D82328C7-998D-4AF4-8DC1-5583B8624D72}"/>
                </a:ext>
              </a:extLst>
            </p:cNvPr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išľíďè">
            <a:extLst>
              <a:ext uri="{FF2B5EF4-FFF2-40B4-BE49-F238E27FC236}">
                <a16:creationId xmlns:a16="http://schemas.microsoft.com/office/drawing/2014/main" xmlns="" id="{C21DE6BB-CA90-4118-975D-B8794F5B2F7A}"/>
              </a:ext>
            </a:extLst>
          </p:cNvPr>
          <p:cNvSpPr/>
          <p:nvPr/>
        </p:nvSpPr>
        <p:spPr bwMode="auto">
          <a:xfrm>
            <a:off x="3154913" y="2431637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7" name="iSlíďè">
            <a:extLst>
              <a:ext uri="{FF2B5EF4-FFF2-40B4-BE49-F238E27FC236}">
                <a16:creationId xmlns:a16="http://schemas.microsoft.com/office/drawing/2014/main" xmlns="" id="{0EA75101-D03A-429F-92EE-1DE6826166BE}"/>
              </a:ext>
            </a:extLst>
          </p:cNvPr>
          <p:cNvSpPr txBox="1"/>
          <p:nvPr/>
        </p:nvSpPr>
        <p:spPr bwMode="auto">
          <a:xfrm>
            <a:off x="3154913" y="208438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8" name="išľíďè">
            <a:extLst>
              <a:ext uri="{FF2B5EF4-FFF2-40B4-BE49-F238E27FC236}">
                <a16:creationId xmlns:a16="http://schemas.microsoft.com/office/drawing/2014/main" xmlns="" id="{7057C2FE-5BB0-41B5-B830-67570A26FE96}"/>
              </a:ext>
            </a:extLst>
          </p:cNvPr>
          <p:cNvSpPr/>
          <p:nvPr/>
        </p:nvSpPr>
        <p:spPr bwMode="auto">
          <a:xfrm>
            <a:off x="3154913" y="4323937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9" name="iSlíďè">
            <a:extLst>
              <a:ext uri="{FF2B5EF4-FFF2-40B4-BE49-F238E27FC236}">
                <a16:creationId xmlns:a16="http://schemas.microsoft.com/office/drawing/2014/main" xmlns="" id="{71A317FA-E21C-448D-A524-A0A7F129B9DD}"/>
              </a:ext>
            </a:extLst>
          </p:cNvPr>
          <p:cNvSpPr txBox="1"/>
          <p:nvPr/>
        </p:nvSpPr>
        <p:spPr bwMode="auto">
          <a:xfrm>
            <a:off x="3154913" y="397668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0" name="išľíďè">
            <a:extLst>
              <a:ext uri="{FF2B5EF4-FFF2-40B4-BE49-F238E27FC236}">
                <a16:creationId xmlns:a16="http://schemas.microsoft.com/office/drawing/2014/main" xmlns="" id="{66F6FB23-FBCC-4C63-98DB-89F5DD3C8B8E}"/>
              </a:ext>
            </a:extLst>
          </p:cNvPr>
          <p:cNvSpPr/>
          <p:nvPr/>
        </p:nvSpPr>
        <p:spPr bwMode="auto">
          <a:xfrm>
            <a:off x="8501613" y="2431637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61" name="iSlíďè">
            <a:extLst>
              <a:ext uri="{FF2B5EF4-FFF2-40B4-BE49-F238E27FC236}">
                <a16:creationId xmlns:a16="http://schemas.microsoft.com/office/drawing/2014/main" xmlns="" id="{FD20D2DF-7046-4F32-AEDC-25C7424CE75C}"/>
              </a:ext>
            </a:extLst>
          </p:cNvPr>
          <p:cNvSpPr txBox="1"/>
          <p:nvPr/>
        </p:nvSpPr>
        <p:spPr bwMode="auto">
          <a:xfrm>
            <a:off x="8501613" y="208438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2" name="išľíďè">
            <a:extLst>
              <a:ext uri="{FF2B5EF4-FFF2-40B4-BE49-F238E27FC236}">
                <a16:creationId xmlns:a16="http://schemas.microsoft.com/office/drawing/2014/main" xmlns="" id="{E37680F2-E233-4745-B74E-20643C82A060}"/>
              </a:ext>
            </a:extLst>
          </p:cNvPr>
          <p:cNvSpPr/>
          <p:nvPr/>
        </p:nvSpPr>
        <p:spPr bwMode="auto">
          <a:xfrm>
            <a:off x="8501613" y="4323937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63" name="iSlíďè">
            <a:extLst>
              <a:ext uri="{FF2B5EF4-FFF2-40B4-BE49-F238E27FC236}">
                <a16:creationId xmlns:a16="http://schemas.microsoft.com/office/drawing/2014/main" xmlns="" id="{B0CCC78A-36B8-4E48-8C16-D6B09E0F38D8}"/>
              </a:ext>
            </a:extLst>
          </p:cNvPr>
          <p:cNvSpPr txBox="1"/>
          <p:nvPr/>
        </p:nvSpPr>
        <p:spPr bwMode="auto">
          <a:xfrm>
            <a:off x="8501613" y="397668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06296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755C7B9D-5A84-478A-9BB0-62522D0BA88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71879" y="1693121"/>
            <a:ext cx="702823" cy="795706"/>
            <a:chOff x="1871879" y="1693121"/>
            <a:chExt cx="702823" cy="795706"/>
          </a:xfrm>
        </p:grpSpPr>
        <p:sp>
          <p:nvSpPr>
            <p:cNvPr id="5" name="千图PPT彼岸天：ID 8661124库_Flowchart: Connector 8">
              <a:extLst>
                <a:ext uri="{FF2B5EF4-FFF2-40B4-BE49-F238E27FC236}">
                  <a16:creationId xmlns:a16="http://schemas.microsoft.com/office/drawing/2014/main" xmlns="" id="{3A655059-5504-43D2-9C8C-E90E5C9E3716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871879" y="1786004"/>
              <a:ext cx="702823" cy="702823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千图PPT彼岸天：ID 8661124库_文本框 9">
              <a:extLst>
                <a:ext uri="{FF2B5EF4-FFF2-40B4-BE49-F238E27FC236}">
                  <a16:creationId xmlns:a16="http://schemas.microsoft.com/office/drawing/2014/main" xmlns="" id="{B957B7E4-1585-4A88-B17E-47572A6B9F35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 flipH="1">
              <a:off x="1939847" y="1693121"/>
              <a:ext cx="498855" cy="76944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marL="0" marR="0" lvl="0" indent="0" defTabSz="91440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lang="en-US" sz="4400" b="1" kern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11" name="千图PPT彼岸天：ID 8661124库_组合 22">
            <a:extLst>
              <a:ext uri="{FF2B5EF4-FFF2-40B4-BE49-F238E27FC236}">
                <a16:creationId xmlns:a16="http://schemas.microsoft.com/office/drawing/2014/main" xmlns="" id="{0108FD99-BC83-4A87-BEC1-DA81AC23DF1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069305" y="1862521"/>
            <a:ext cx="3685181" cy="3606553"/>
            <a:chOff x="3981450" y="1687513"/>
            <a:chExt cx="1711326" cy="1674813"/>
          </a:xfrm>
        </p:grpSpPr>
        <p:sp>
          <p:nvSpPr>
            <p:cNvPr id="33" name="Freeform: Shape 23">
              <a:extLst>
                <a:ext uri="{FF2B5EF4-FFF2-40B4-BE49-F238E27FC236}">
                  <a16:creationId xmlns:a16="http://schemas.microsoft.com/office/drawing/2014/main" xmlns="" id="{640E9C7E-2ABB-4414-801C-5FA12B6B0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7675" y="2570163"/>
              <a:ext cx="554038" cy="557213"/>
            </a:xfrm>
            <a:custGeom>
              <a:avLst/>
              <a:gdLst>
                <a:gd name="T0" fmla="*/ 49 w 142"/>
                <a:gd name="T1" fmla="*/ 130 h 143"/>
                <a:gd name="T2" fmla="*/ 13 w 142"/>
                <a:gd name="T3" fmla="*/ 94 h 143"/>
                <a:gd name="T4" fmla="*/ 72 w 142"/>
                <a:gd name="T5" fmla="*/ 0 h 143"/>
                <a:gd name="T6" fmla="*/ 142 w 142"/>
                <a:gd name="T7" fmla="*/ 71 h 143"/>
                <a:gd name="T8" fmla="*/ 49 w 142"/>
                <a:gd name="T9" fmla="*/ 13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43">
                  <a:moveTo>
                    <a:pt x="49" y="130"/>
                  </a:moveTo>
                  <a:cubicBezTo>
                    <a:pt x="28" y="143"/>
                    <a:pt x="0" y="114"/>
                    <a:pt x="13" y="94"/>
                  </a:cubicBezTo>
                  <a:cubicBezTo>
                    <a:pt x="36" y="59"/>
                    <a:pt x="50" y="36"/>
                    <a:pt x="72" y="0"/>
                  </a:cubicBezTo>
                  <a:cubicBezTo>
                    <a:pt x="98" y="21"/>
                    <a:pt x="122" y="45"/>
                    <a:pt x="142" y="71"/>
                  </a:cubicBezTo>
                  <a:cubicBezTo>
                    <a:pt x="106" y="93"/>
                    <a:pt x="84" y="107"/>
                    <a:pt x="49" y="1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24">
              <a:extLst>
                <a:ext uri="{FF2B5EF4-FFF2-40B4-BE49-F238E27FC236}">
                  <a16:creationId xmlns:a16="http://schemas.microsoft.com/office/drawing/2014/main" xmlns="" id="{6ED08E54-5E18-48BF-A615-DB0583918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838" y="1687513"/>
              <a:ext cx="1150938" cy="1150938"/>
            </a:xfrm>
            <a:custGeom>
              <a:avLst/>
              <a:gdLst>
                <a:gd name="T0" fmla="*/ 253 w 295"/>
                <a:gd name="T1" fmla="*/ 87 h 295"/>
                <a:gd name="T2" fmla="*/ 209 w 295"/>
                <a:gd name="T3" fmla="*/ 42 h 295"/>
                <a:gd name="T4" fmla="*/ 0 w 295"/>
                <a:gd name="T5" fmla="*/ 226 h 295"/>
                <a:gd name="T6" fmla="*/ 69 w 295"/>
                <a:gd name="T7" fmla="*/ 295 h 295"/>
                <a:gd name="T8" fmla="*/ 253 w 295"/>
                <a:gd name="T9" fmla="*/ 8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95">
                  <a:moveTo>
                    <a:pt x="253" y="87"/>
                  </a:moveTo>
                  <a:cubicBezTo>
                    <a:pt x="295" y="40"/>
                    <a:pt x="256" y="0"/>
                    <a:pt x="209" y="42"/>
                  </a:cubicBezTo>
                  <a:cubicBezTo>
                    <a:pt x="130" y="113"/>
                    <a:pt x="80" y="157"/>
                    <a:pt x="0" y="226"/>
                  </a:cubicBezTo>
                  <a:cubicBezTo>
                    <a:pt x="23" y="249"/>
                    <a:pt x="46" y="272"/>
                    <a:pt x="69" y="295"/>
                  </a:cubicBezTo>
                  <a:cubicBezTo>
                    <a:pt x="139" y="216"/>
                    <a:pt x="183" y="166"/>
                    <a:pt x="253" y="8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25">
              <a:extLst>
                <a:ext uri="{FF2B5EF4-FFF2-40B4-BE49-F238E27FC236}">
                  <a16:creationId xmlns:a16="http://schemas.microsoft.com/office/drawing/2014/main" xmlns="" id="{3CAB182C-F237-4586-A294-CE642F20C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1038" y="2562226"/>
              <a:ext cx="331788" cy="327025"/>
            </a:xfrm>
            <a:custGeom>
              <a:avLst/>
              <a:gdLst>
                <a:gd name="T0" fmla="*/ 209 w 209"/>
                <a:gd name="T1" fmla="*/ 182 h 206"/>
                <a:gd name="T2" fmla="*/ 27 w 209"/>
                <a:gd name="T3" fmla="*/ 0 h 206"/>
                <a:gd name="T4" fmla="*/ 0 w 209"/>
                <a:gd name="T5" fmla="*/ 27 h 206"/>
                <a:gd name="T6" fmla="*/ 182 w 209"/>
                <a:gd name="T7" fmla="*/ 206 h 206"/>
                <a:gd name="T8" fmla="*/ 209 w 209"/>
                <a:gd name="T9" fmla="*/ 1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06">
                  <a:moveTo>
                    <a:pt x="209" y="182"/>
                  </a:moveTo>
                  <a:lnTo>
                    <a:pt x="27" y="0"/>
                  </a:lnTo>
                  <a:lnTo>
                    <a:pt x="0" y="27"/>
                  </a:lnTo>
                  <a:lnTo>
                    <a:pt x="182" y="206"/>
                  </a:lnTo>
                  <a:lnTo>
                    <a:pt x="209" y="18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26">
              <a:extLst>
                <a:ext uri="{FF2B5EF4-FFF2-40B4-BE49-F238E27FC236}">
                  <a16:creationId xmlns:a16="http://schemas.microsoft.com/office/drawing/2014/main" xmlns="" id="{3AB26F58-70B7-43D7-B3B9-9A58748B0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1450" y="2870201"/>
              <a:ext cx="533400" cy="492125"/>
            </a:xfrm>
            <a:custGeom>
              <a:avLst/>
              <a:gdLst>
                <a:gd name="T0" fmla="*/ 31 w 137"/>
                <a:gd name="T1" fmla="*/ 47 h 126"/>
                <a:gd name="T2" fmla="*/ 0 w 137"/>
                <a:gd name="T3" fmla="*/ 112 h 126"/>
                <a:gd name="T4" fmla="*/ 96 w 137"/>
                <a:gd name="T5" fmla="*/ 106 h 126"/>
                <a:gd name="T6" fmla="*/ 118 w 137"/>
                <a:gd name="T7" fmla="*/ 89 h 126"/>
                <a:gd name="T8" fmla="*/ 113 w 137"/>
                <a:gd name="T9" fmla="*/ 18 h 126"/>
                <a:gd name="T10" fmla="*/ 42 w 137"/>
                <a:gd name="T11" fmla="*/ 24 h 126"/>
                <a:gd name="T12" fmla="*/ 31 w 137"/>
                <a:gd name="T13" fmla="*/ 4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26">
                  <a:moveTo>
                    <a:pt x="31" y="47"/>
                  </a:moveTo>
                  <a:cubicBezTo>
                    <a:pt x="27" y="64"/>
                    <a:pt x="28" y="108"/>
                    <a:pt x="0" y="112"/>
                  </a:cubicBezTo>
                  <a:cubicBezTo>
                    <a:pt x="0" y="112"/>
                    <a:pt x="59" y="126"/>
                    <a:pt x="96" y="106"/>
                  </a:cubicBezTo>
                  <a:cubicBezTo>
                    <a:pt x="105" y="102"/>
                    <a:pt x="112" y="97"/>
                    <a:pt x="118" y="89"/>
                  </a:cubicBezTo>
                  <a:cubicBezTo>
                    <a:pt x="137" y="68"/>
                    <a:pt x="134" y="36"/>
                    <a:pt x="113" y="18"/>
                  </a:cubicBezTo>
                  <a:cubicBezTo>
                    <a:pt x="92" y="0"/>
                    <a:pt x="60" y="3"/>
                    <a:pt x="42" y="24"/>
                  </a:cubicBezTo>
                  <a:cubicBezTo>
                    <a:pt x="36" y="30"/>
                    <a:pt x="32" y="38"/>
                    <a:pt x="31" y="47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27">
              <a:extLst>
                <a:ext uri="{FF2B5EF4-FFF2-40B4-BE49-F238E27FC236}">
                  <a16:creationId xmlns:a16="http://schemas.microsoft.com/office/drawing/2014/main" xmlns="" id="{5A33EDCC-0AED-41F8-AB2D-098405192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288" y="2620963"/>
              <a:ext cx="295275" cy="323850"/>
            </a:xfrm>
            <a:custGeom>
              <a:avLst/>
              <a:gdLst>
                <a:gd name="T0" fmla="*/ 24 w 76"/>
                <a:gd name="T1" fmla="*/ 83 h 83"/>
                <a:gd name="T2" fmla="*/ 76 w 76"/>
                <a:gd name="T3" fmla="*/ 31 h 83"/>
                <a:gd name="T4" fmla="*/ 45 w 76"/>
                <a:gd name="T5" fmla="*/ 0 h 83"/>
                <a:gd name="T6" fmla="*/ 0 w 76"/>
                <a:gd name="T7" fmla="*/ 71 h 83"/>
                <a:gd name="T8" fmla="*/ 23 w 76"/>
                <a:gd name="T9" fmla="*/ 82 h 83"/>
                <a:gd name="T10" fmla="*/ 24 w 76"/>
                <a:gd name="T1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24" y="83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9" y="26"/>
                    <a:pt x="17" y="45"/>
                    <a:pt x="0" y="71"/>
                  </a:cubicBezTo>
                  <a:cubicBezTo>
                    <a:pt x="8" y="73"/>
                    <a:pt x="16" y="76"/>
                    <a:pt x="23" y="82"/>
                  </a:cubicBezTo>
                  <a:cubicBezTo>
                    <a:pt x="23" y="82"/>
                    <a:pt x="23" y="83"/>
                    <a:pt x="24" y="8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28">
              <a:extLst>
                <a:ext uri="{FF2B5EF4-FFF2-40B4-BE49-F238E27FC236}">
                  <a16:creationId xmlns:a16="http://schemas.microsoft.com/office/drawing/2014/main" xmlns="" id="{2DBE1D81-F33F-417A-AB36-DA9C2227A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838" y="1770063"/>
              <a:ext cx="1022350" cy="928688"/>
            </a:xfrm>
            <a:custGeom>
              <a:avLst/>
              <a:gdLst>
                <a:gd name="T0" fmla="*/ 33 w 262"/>
                <a:gd name="T1" fmla="*/ 238 h 238"/>
                <a:gd name="T2" fmla="*/ 262 w 262"/>
                <a:gd name="T3" fmla="*/ 8 h 238"/>
                <a:gd name="T4" fmla="*/ 209 w 262"/>
                <a:gd name="T5" fmla="*/ 21 h 238"/>
                <a:gd name="T6" fmla="*/ 0 w 262"/>
                <a:gd name="T7" fmla="*/ 205 h 238"/>
                <a:gd name="T8" fmla="*/ 33 w 262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38">
                  <a:moveTo>
                    <a:pt x="33" y="238"/>
                  </a:moveTo>
                  <a:cubicBezTo>
                    <a:pt x="262" y="8"/>
                    <a:pt x="262" y="8"/>
                    <a:pt x="262" y="8"/>
                  </a:cubicBezTo>
                  <a:cubicBezTo>
                    <a:pt x="251" y="0"/>
                    <a:pt x="231" y="2"/>
                    <a:pt x="209" y="21"/>
                  </a:cubicBezTo>
                  <a:cubicBezTo>
                    <a:pt x="130" y="92"/>
                    <a:pt x="80" y="136"/>
                    <a:pt x="0" y="205"/>
                  </a:cubicBezTo>
                  <a:lnTo>
                    <a:pt x="33" y="238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29">
              <a:extLst>
                <a:ext uri="{FF2B5EF4-FFF2-40B4-BE49-F238E27FC236}">
                  <a16:creationId xmlns:a16="http://schemas.microsoft.com/office/drawing/2014/main" xmlns="" id="{5032637B-7ABC-434C-A119-08EA90CB7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1038" y="2562226"/>
              <a:ext cx="179388" cy="179388"/>
            </a:xfrm>
            <a:custGeom>
              <a:avLst/>
              <a:gdLst>
                <a:gd name="T0" fmla="*/ 113 w 113"/>
                <a:gd name="T1" fmla="*/ 86 h 113"/>
                <a:gd name="T2" fmla="*/ 32 w 113"/>
                <a:gd name="T3" fmla="*/ 5 h 113"/>
                <a:gd name="T4" fmla="*/ 27 w 113"/>
                <a:gd name="T5" fmla="*/ 0 h 113"/>
                <a:gd name="T6" fmla="*/ 0 w 113"/>
                <a:gd name="T7" fmla="*/ 27 h 113"/>
                <a:gd name="T8" fmla="*/ 10 w 113"/>
                <a:gd name="T9" fmla="*/ 37 h 113"/>
                <a:gd name="T10" fmla="*/ 86 w 113"/>
                <a:gd name="T11" fmla="*/ 113 h 113"/>
                <a:gd name="T12" fmla="*/ 113 w 113"/>
                <a:gd name="T13" fmla="*/ 8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13">
                  <a:moveTo>
                    <a:pt x="113" y="86"/>
                  </a:moveTo>
                  <a:lnTo>
                    <a:pt x="32" y="5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10" y="37"/>
                  </a:lnTo>
                  <a:lnTo>
                    <a:pt x="86" y="113"/>
                  </a:lnTo>
                  <a:lnTo>
                    <a:pt x="113" y="8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30">
              <a:extLst>
                <a:ext uri="{FF2B5EF4-FFF2-40B4-BE49-F238E27FC236}">
                  <a16:creationId xmlns:a16="http://schemas.microsoft.com/office/drawing/2014/main" xmlns="" id="{E01D8186-1372-4979-BCAF-DD49BF46D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1450" y="2886076"/>
              <a:ext cx="444500" cy="441325"/>
            </a:xfrm>
            <a:custGeom>
              <a:avLst/>
              <a:gdLst>
                <a:gd name="T0" fmla="*/ 57 w 114"/>
                <a:gd name="T1" fmla="*/ 62 h 113"/>
                <a:gd name="T2" fmla="*/ 114 w 114"/>
                <a:gd name="T3" fmla="*/ 15 h 113"/>
                <a:gd name="T4" fmla="*/ 113 w 114"/>
                <a:gd name="T5" fmla="*/ 14 h 113"/>
                <a:gd name="T6" fmla="*/ 90 w 114"/>
                <a:gd name="T7" fmla="*/ 3 h 113"/>
                <a:gd name="T8" fmla="*/ 42 w 114"/>
                <a:gd name="T9" fmla="*/ 20 h 113"/>
                <a:gd name="T10" fmla="*/ 31 w 114"/>
                <a:gd name="T11" fmla="*/ 43 h 113"/>
                <a:gd name="T12" fmla="*/ 0 w 114"/>
                <a:gd name="T13" fmla="*/ 108 h 113"/>
                <a:gd name="T14" fmla="*/ 57 w 114"/>
                <a:gd name="T15" fmla="*/ 6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13">
                  <a:moveTo>
                    <a:pt x="57" y="62"/>
                  </a:moveTo>
                  <a:cubicBezTo>
                    <a:pt x="72" y="11"/>
                    <a:pt x="114" y="15"/>
                    <a:pt x="114" y="15"/>
                  </a:cubicBezTo>
                  <a:cubicBezTo>
                    <a:pt x="113" y="15"/>
                    <a:pt x="113" y="14"/>
                    <a:pt x="113" y="14"/>
                  </a:cubicBezTo>
                  <a:cubicBezTo>
                    <a:pt x="106" y="8"/>
                    <a:pt x="98" y="5"/>
                    <a:pt x="90" y="3"/>
                  </a:cubicBezTo>
                  <a:cubicBezTo>
                    <a:pt x="73" y="0"/>
                    <a:pt x="54" y="5"/>
                    <a:pt x="42" y="20"/>
                  </a:cubicBezTo>
                  <a:cubicBezTo>
                    <a:pt x="36" y="26"/>
                    <a:pt x="32" y="34"/>
                    <a:pt x="31" y="43"/>
                  </a:cubicBezTo>
                  <a:cubicBezTo>
                    <a:pt x="27" y="60"/>
                    <a:pt x="28" y="104"/>
                    <a:pt x="0" y="108"/>
                  </a:cubicBezTo>
                  <a:cubicBezTo>
                    <a:pt x="0" y="108"/>
                    <a:pt x="42" y="113"/>
                    <a:pt x="57" y="6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3" name="千图PPT彼岸天：ID 8661124库_组合 42">
            <a:extLst>
              <a:ext uri="{FF2B5EF4-FFF2-40B4-BE49-F238E27FC236}">
                <a16:creationId xmlns:a16="http://schemas.microsoft.com/office/drawing/2014/main" xmlns="" id="{B8586237-C200-4384-A177-17DE0D284D4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430912" y="3078918"/>
            <a:ext cx="702823" cy="800418"/>
            <a:chOff x="1430912" y="3078918"/>
            <a:chExt cx="702823" cy="800418"/>
          </a:xfrm>
        </p:grpSpPr>
        <p:sp>
          <p:nvSpPr>
            <p:cNvPr id="7" name="千图PPT彼岸天：ID 8661124库_Flowchart: Connector 14">
              <a:extLst>
                <a:ext uri="{FF2B5EF4-FFF2-40B4-BE49-F238E27FC236}">
                  <a16:creationId xmlns:a16="http://schemas.microsoft.com/office/drawing/2014/main" xmlns="" id="{302E2E46-671D-4AED-9A23-B621E954A429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1430912" y="3176513"/>
              <a:ext cx="702823" cy="702823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千图PPT彼岸天：ID 8661124库_文本框 15">
              <a:extLst>
                <a:ext uri="{FF2B5EF4-FFF2-40B4-BE49-F238E27FC236}">
                  <a16:creationId xmlns:a16="http://schemas.microsoft.com/office/drawing/2014/main" xmlns="" id="{EAF8E5F9-2954-42B8-B8D4-739B60A59595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 flipH="1">
              <a:off x="1493960" y="3078918"/>
              <a:ext cx="498855" cy="76944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>
                <a:defRPr/>
              </a:pPr>
              <a:r>
                <a:rPr lang="en-US" sz="4400" b="1" kern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44" name="千图PPT彼岸天：ID 8661124库_组合 43">
            <a:extLst>
              <a:ext uri="{FF2B5EF4-FFF2-40B4-BE49-F238E27FC236}">
                <a16:creationId xmlns:a16="http://schemas.microsoft.com/office/drawing/2014/main" xmlns="" id="{F66B5A27-523B-44AD-B60A-B76FD3E9AE7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89945" y="4508030"/>
            <a:ext cx="702823" cy="796649"/>
            <a:chOff x="989945" y="4508030"/>
            <a:chExt cx="702823" cy="796649"/>
          </a:xfrm>
        </p:grpSpPr>
        <p:sp>
          <p:nvSpPr>
            <p:cNvPr id="9" name="千图PPT彼岸天：ID 8661124库_Flowchart: Connector 20">
              <a:extLst>
                <a:ext uri="{FF2B5EF4-FFF2-40B4-BE49-F238E27FC236}">
                  <a16:creationId xmlns:a16="http://schemas.microsoft.com/office/drawing/2014/main" xmlns="" id="{FC6EA628-7115-4DB4-A4AA-12FBF841066F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989945" y="4601856"/>
              <a:ext cx="702823" cy="702823"/>
            </a:xfrm>
            <a:prstGeom prst="flowChartConnecto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千图PPT彼岸天：ID 8661124库_文本框 21">
              <a:extLst>
                <a:ext uri="{FF2B5EF4-FFF2-40B4-BE49-F238E27FC236}">
                  <a16:creationId xmlns:a16="http://schemas.microsoft.com/office/drawing/2014/main" xmlns="" id="{EE97BABB-7E23-4209-A95B-B097CBBC0B0F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 flipH="1">
              <a:off x="1066411" y="4508030"/>
              <a:ext cx="498855" cy="76944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>
                <a:defRPr/>
              </a:pPr>
              <a:r>
                <a:rPr lang="en-US" sz="4400" b="1" kern="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45" name="千图PPT彼岸天：ID 8661124库_组合 44">
            <a:extLst>
              <a:ext uri="{FF2B5EF4-FFF2-40B4-BE49-F238E27FC236}">
                <a16:creationId xmlns:a16="http://schemas.microsoft.com/office/drawing/2014/main" xmlns="" id="{F871324B-5CD0-4C31-A9F9-9C229AB3ADB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448873" y="1693121"/>
            <a:ext cx="702823" cy="795706"/>
            <a:chOff x="8448873" y="1693121"/>
            <a:chExt cx="702823" cy="795706"/>
          </a:xfrm>
        </p:grpSpPr>
        <p:sp>
          <p:nvSpPr>
            <p:cNvPr id="12" name="千图PPT彼岸天：ID 8661124库_Flowchart: Connector 35">
              <a:extLst>
                <a:ext uri="{FF2B5EF4-FFF2-40B4-BE49-F238E27FC236}">
                  <a16:creationId xmlns:a16="http://schemas.microsoft.com/office/drawing/2014/main" xmlns="" id="{4AC5ED23-7622-49FA-99A6-A9E1C80D511F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8448873" y="1786004"/>
              <a:ext cx="702823" cy="702823"/>
            </a:xfrm>
            <a:prstGeom prst="flowChartConnecto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千图PPT彼岸天：ID 8661124库_文本框 36">
              <a:extLst>
                <a:ext uri="{FF2B5EF4-FFF2-40B4-BE49-F238E27FC236}">
                  <a16:creationId xmlns:a16="http://schemas.microsoft.com/office/drawing/2014/main" xmlns="" id="{C6EE15C5-5311-4FF6-ACD4-D41D0ECA6225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 flipH="1">
              <a:off x="8516841" y="1693121"/>
              <a:ext cx="498855" cy="76944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marL="0" marR="0" lvl="0" indent="0" defTabSz="91440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lang="en-US" sz="4400" b="1" kern="0">
                  <a:solidFill>
                    <a:schemeClr val="bg1"/>
                  </a:solidFill>
                </a:rPr>
                <a:t>4</a:t>
              </a:r>
            </a:p>
          </p:txBody>
        </p:sp>
      </p:grpSp>
      <p:grpSp>
        <p:nvGrpSpPr>
          <p:cNvPr id="46" name="千图PPT彼岸天：ID 8661124库_组合 45">
            <a:extLst>
              <a:ext uri="{FF2B5EF4-FFF2-40B4-BE49-F238E27FC236}">
                <a16:creationId xmlns:a16="http://schemas.microsoft.com/office/drawing/2014/main" xmlns="" id="{EE38EC5E-AC90-4909-A0D2-C43CDF851075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007906" y="3078918"/>
            <a:ext cx="702823" cy="800418"/>
            <a:chOff x="8007906" y="3078918"/>
            <a:chExt cx="702823" cy="800418"/>
          </a:xfrm>
        </p:grpSpPr>
        <p:sp>
          <p:nvSpPr>
            <p:cNvPr id="14" name="千图PPT彼岸天：ID 8661124库_Flowchart: Connector 41">
              <a:extLst>
                <a:ext uri="{FF2B5EF4-FFF2-40B4-BE49-F238E27FC236}">
                  <a16:creationId xmlns:a16="http://schemas.microsoft.com/office/drawing/2014/main" xmlns="" id="{0DCE2DB0-59E2-4411-BC60-B90A4B407FAC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8007906" y="3176513"/>
              <a:ext cx="702823" cy="702823"/>
            </a:xfrm>
            <a:prstGeom prst="flowChartConnector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千图PPT彼岸天：ID 8661124库_文本框 42">
              <a:extLst>
                <a:ext uri="{FF2B5EF4-FFF2-40B4-BE49-F238E27FC236}">
                  <a16:creationId xmlns:a16="http://schemas.microsoft.com/office/drawing/2014/main" xmlns="" id="{093CDB65-BEE5-473E-8D41-ADA3820BFC2E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 flipH="1">
              <a:off x="8070954" y="3078918"/>
              <a:ext cx="498855" cy="76944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>
                <a:defRPr/>
              </a:pPr>
              <a:r>
                <a:rPr lang="en-US" sz="4400" b="1" kern="0">
                  <a:solidFill>
                    <a:schemeClr val="bg1"/>
                  </a:solidFill>
                </a:rPr>
                <a:t>5</a:t>
              </a:r>
            </a:p>
          </p:txBody>
        </p:sp>
      </p:grpSp>
      <p:grpSp>
        <p:nvGrpSpPr>
          <p:cNvPr id="47" name="千图PPT彼岸天：ID 8661124库_组合 46">
            <a:extLst>
              <a:ext uri="{FF2B5EF4-FFF2-40B4-BE49-F238E27FC236}">
                <a16:creationId xmlns:a16="http://schemas.microsoft.com/office/drawing/2014/main" xmlns="" id="{19A35B41-97C8-4328-93A7-FEBEE1FEC541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7566939" y="4508030"/>
            <a:ext cx="702823" cy="796649"/>
            <a:chOff x="7566939" y="4508030"/>
            <a:chExt cx="702823" cy="796649"/>
          </a:xfrm>
        </p:grpSpPr>
        <p:sp>
          <p:nvSpPr>
            <p:cNvPr id="16" name="千图PPT彼岸天：ID 8661124库_Flowchart: Connector 47">
              <a:extLst>
                <a:ext uri="{FF2B5EF4-FFF2-40B4-BE49-F238E27FC236}">
                  <a16:creationId xmlns:a16="http://schemas.microsoft.com/office/drawing/2014/main" xmlns="" id="{760478DC-3B13-47AC-8707-01F439C9699D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7566939" y="4601856"/>
              <a:ext cx="702823" cy="702823"/>
            </a:xfrm>
            <a:prstGeom prst="flowChartConnector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千图PPT彼岸天：ID 8661124库_文本框 48">
              <a:extLst>
                <a:ext uri="{FF2B5EF4-FFF2-40B4-BE49-F238E27FC236}">
                  <a16:creationId xmlns:a16="http://schemas.microsoft.com/office/drawing/2014/main" xmlns="" id="{A73F8992-669F-4B30-A497-B768A9961F9F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 flipH="1">
              <a:off x="7643405" y="4508030"/>
              <a:ext cx="498855" cy="76944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>
                <a:defRPr/>
              </a:pPr>
              <a:r>
                <a:rPr lang="en-US" sz="4400" b="1" kern="0">
                  <a:solidFill>
                    <a:schemeClr val="bg1"/>
                  </a:solidFill>
                </a:rPr>
                <a:t>6</a:t>
              </a:r>
            </a:p>
          </p:txBody>
        </p:sp>
      </p:grpSp>
      <p:sp>
        <p:nvSpPr>
          <p:cNvPr id="48" name="TextBox 8">
            <a:extLst>
              <a:ext uri="{FF2B5EF4-FFF2-40B4-BE49-F238E27FC236}">
                <a16:creationId xmlns:a16="http://schemas.microsoft.com/office/drawing/2014/main" xmlns="" id="{BCB28B7B-A1C0-41A5-9943-571620C7407C}"/>
              </a:ext>
            </a:extLst>
          </p:cNvPr>
          <p:cNvSpPr txBox="1"/>
          <p:nvPr/>
        </p:nvSpPr>
        <p:spPr>
          <a:xfrm>
            <a:off x="4079667" y="337899"/>
            <a:ext cx="374438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C4DA6423-E8AE-4966-84F6-4920C13B700A}"/>
              </a:ext>
            </a:extLst>
          </p:cNvPr>
          <p:cNvGrpSpPr/>
          <p:nvPr/>
        </p:nvGrpSpPr>
        <p:grpSpPr>
          <a:xfrm>
            <a:off x="840371" y="561481"/>
            <a:ext cx="10511263" cy="0"/>
            <a:chOff x="1028775" y="591989"/>
            <a:chExt cx="11086097" cy="0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CBB7457-446F-4549-AC20-40DFF83EEF3E}"/>
                </a:ext>
              </a:extLst>
            </p:cNvPr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18E75D53-1631-4D96-ACE9-3CB09CE72CC0}"/>
                </a:ext>
              </a:extLst>
            </p:cNvPr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išľíďè">
            <a:extLst>
              <a:ext uri="{FF2B5EF4-FFF2-40B4-BE49-F238E27FC236}">
                <a16:creationId xmlns:a16="http://schemas.microsoft.com/office/drawing/2014/main" xmlns="" id="{7FF9A8DD-80CC-4AC3-872E-EE78A93FA3F9}"/>
              </a:ext>
            </a:extLst>
          </p:cNvPr>
          <p:cNvSpPr/>
          <p:nvPr/>
        </p:nvSpPr>
        <p:spPr bwMode="auto">
          <a:xfrm>
            <a:off x="2763750" y="2078439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1" name="iSlíďè">
            <a:extLst>
              <a:ext uri="{FF2B5EF4-FFF2-40B4-BE49-F238E27FC236}">
                <a16:creationId xmlns:a16="http://schemas.microsoft.com/office/drawing/2014/main" xmlns="" id="{0290C58A-88C8-4AAA-BAA0-F77543BA3396}"/>
              </a:ext>
            </a:extLst>
          </p:cNvPr>
          <p:cNvSpPr txBox="1"/>
          <p:nvPr/>
        </p:nvSpPr>
        <p:spPr bwMode="auto">
          <a:xfrm>
            <a:off x="2763750" y="173119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2" name="išľíďè">
            <a:extLst>
              <a:ext uri="{FF2B5EF4-FFF2-40B4-BE49-F238E27FC236}">
                <a16:creationId xmlns:a16="http://schemas.microsoft.com/office/drawing/2014/main" xmlns="" id="{B079ACC5-3B3D-49C3-AB5B-5C36649BAB62}"/>
              </a:ext>
            </a:extLst>
          </p:cNvPr>
          <p:cNvSpPr/>
          <p:nvPr/>
        </p:nvSpPr>
        <p:spPr bwMode="auto">
          <a:xfrm>
            <a:off x="2189112" y="3589554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3" name="iSlíďè">
            <a:extLst>
              <a:ext uri="{FF2B5EF4-FFF2-40B4-BE49-F238E27FC236}">
                <a16:creationId xmlns:a16="http://schemas.microsoft.com/office/drawing/2014/main" xmlns="" id="{82D02D4F-0DF3-4D8B-85FF-272B6B008C92}"/>
              </a:ext>
            </a:extLst>
          </p:cNvPr>
          <p:cNvSpPr txBox="1"/>
          <p:nvPr/>
        </p:nvSpPr>
        <p:spPr bwMode="auto">
          <a:xfrm>
            <a:off x="2189112" y="324230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4" name="išľíďè">
            <a:extLst>
              <a:ext uri="{FF2B5EF4-FFF2-40B4-BE49-F238E27FC236}">
                <a16:creationId xmlns:a16="http://schemas.microsoft.com/office/drawing/2014/main" xmlns="" id="{A448EF67-4708-40E4-8B77-E2C167872C7C}"/>
              </a:ext>
            </a:extLst>
          </p:cNvPr>
          <p:cNvSpPr/>
          <p:nvPr/>
        </p:nvSpPr>
        <p:spPr bwMode="auto">
          <a:xfrm>
            <a:off x="1856475" y="4975154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5" name="iSlíďè">
            <a:extLst>
              <a:ext uri="{FF2B5EF4-FFF2-40B4-BE49-F238E27FC236}">
                <a16:creationId xmlns:a16="http://schemas.microsoft.com/office/drawing/2014/main" xmlns="" id="{C6B44709-CF28-4A3F-B085-50A6E2277B85}"/>
              </a:ext>
            </a:extLst>
          </p:cNvPr>
          <p:cNvSpPr txBox="1"/>
          <p:nvPr/>
        </p:nvSpPr>
        <p:spPr bwMode="auto">
          <a:xfrm>
            <a:off x="1856475" y="462790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6" name="išľíďè">
            <a:extLst>
              <a:ext uri="{FF2B5EF4-FFF2-40B4-BE49-F238E27FC236}">
                <a16:creationId xmlns:a16="http://schemas.microsoft.com/office/drawing/2014/main" xmlns="" id="{54B9C6B9-4474-4BB7-8393-0D9C27331727}"/>
              </a:ext>
            </a:extLst>
          </p:cNvPr>
          <p:cNvSpPr/>
          <p:nvPr/>
        </p:nvSpPr>
        <p:spPr bwMode="auto">
          <a:xfrm>
            <a:off x="9355050" y="2078439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7" name="iSlíďè">
            <a:extLst>
              <a:ext uri="{FF2B5EF4-FFF2-40B4-BE49-F238E27FC236}">
                <a16:creationId xmlns:a16="http://schemas.microsoft.com/office/drawing/2014/main" xmlns="" id="{7EF9C4E3-FEEC-464A-8D0F-265925179BBD}"/>
              </a:ext>
            </a:extLst>
          </p:cNvPr>
          <p:cNvSpPr txBox="1"/>
          <p:nvPr/>
        </p:nvSpPr>
        <p:spPr bwMode="auto">
          <a:xfrm>
            <a:off x="9355050" y="173119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8" name="išľíďè">
            <a:extLst>
              <a:ext uri="{FF2B5EF4-FFF2-40B4-BE49-F238E27FC236}">
                <a16:creationId xmlns:a16="http://schemas.microsoft.com/office/drawing/2014/main" xmlns="" id="{7AA6855E-C341-4780-AB30-8CA0175AB611}"/>
              </a:ext>
            </a:extLst>
          </p:cNvPr>
          <p:cNvSpPr/>
          <p:nvPr/>
        </p:nvSpPr>
        <p:spPr bwMode="auto">
          <a:xfrm>
            <a:off x="8780412" y="3589554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9" name="iSlíďè">
            <a:extLst>
              <a:ext uri="{FF2B5EF4-FFF2-40B4-BE49-F238E27FC236}">
                <a16:creationId xmlns:a16="http://schemas.microsoft.com/office/drawing/2014/main" xmlns="" id="{D4F53C36-C617-4C18-ACF4-FB3D7D514C2F}"/>
              </a:ext>
            </a:extLst>
          </p:cNvPr>
          <p:cNvSpPr txBox="1"/>
          <p:nvPr/>
        </p:nvSpPr>
        <p:spPr bwMode="auto">
          <a:xfrm>
            <a:off x="8780412" y="324230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80" name="išľíďè">
            <a:extLst>
              <a:ext uri="{FF2B5EF4-FFF2-40B4-BE49-F238E27FC236}">
                <a16:creationId xmlns:a16="http://schemas.microsoft.com/office/drawing/2014/main" xmlns="" id="{79E736FB-EA92-4DDD-A859-B92FD9923599}"/>
              </a:ext>
            </a:extLst>
          </p:cNvPr>
          <p:cNvSpPr/>
          <p:nvPr/>
        </p:nvSpPr>
        <p:spPr bwMode="auto">
          <a:xfrm>
            <a:off x="8447775" y="4975154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81" name="iSlíďè">
            <a:extLst>
              <a:ext uri="{FF2B5EF4-FFF2-40B4-BE49-F238E27FC236}">
                <a16:creationId xmlns:a16="http://schemas.microsoft.com/office/drawing/2014/main" xmlns="" id="{411DB675-773F-4760-A273-E486454DC9C7}"/>
              </a:ext>
            </a:extLst>
          </p:cNvPr>
          <p:cNvSpPr txBox="1"/>
          <p:nvPr/>
        </p:nvSpPr>
        <p:spPr bwMode="auto">
          <a:xfrm>
            <a:off x="8447775" y="462790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05536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9FF03F1-ECB0-424A-B85C-FEEF0DFD1C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" r="-148" b="15815"/>
          <a:stretch/>
        </p:blipFill>
        <p:spPr>
          <a:xfrm>
            <a:off x="0" y="0"/>
            <a:ext cx="12210073" cy="6857999"/>
          </a:xfrm>
          <a:prstGeom prst="rect">
            <a:avLst/>
          </a:prstGeom>
        </p:spPr>
      </p:pic>
      <p:sp>
        <p:nvSpPr>
          <p:cNvPr id="9" name="Rounded Rectangle 909">
            <a:extLst>
              <a:ext uri="{FF2B5EF4-FFF2-40B4-BE49-F238E27FC236}">
                <a16:creationId xmlns:a16="http://schemas.microsoft.com/office/drawing/2014/main" xmlns="" id="{ED527674-AD3F-4B40-B9CE-2DBD717FC53C}"/>
              </a:ext>
            </a:extLst>
          </p:cNvPr>
          <p:cNvSpPr/>
          <p:nvPr/>
        </p:nvSpPr>
        <p:spPr bwMode="auto">
          <a:xfrm>
            <a:off x="359264" y="469900"/>
            <a:ext cx="11473472" cy="5918200"/>
          </a:xfrm>
          <a:prstGeom prst="roundRect">
            <a:avLst>
              <a:gd name="adj" fmla="val 5774"/>
            </a:avLst>
          </a:prstGeom>
          <a:solidFill>
            <a:schemeClr val="accent2">
              <a:lumMod val="10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365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A1CBA93-4924-4EFB-B0E4-B8C9BCE8CBBE}"/>
              </a:ext>
            </a:extLst>
          </p:cNvPr>
          <p:cNvSpPr/>
          <p:nvPr/>
        </p:nvSpPr>
        <p:spPr>
          <a:xfrm>
            <a:off x="2701918" y="2828835"/>
            <a:ext cx="6330965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7200" spc="78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17" name="TextBox 14">
            <a:extLst>
              <a:ext uri="{FF2B5EF4-FFF2-40B4-BE49-F238E27FC236}">
                <a16:creationId xmlns:a16="http://schemas.microsoft.com/office/drawing/2014/main" xmlns="" id="{346B86B1-BCFC-47A2-87F0-70ADA0C9D4A2}"/>
              </a:ext>
            </a:extLst>
          </p:cNvPr>
          <p:cNvSpPr txBox="1"/>
          <p:nvPr/>
        </p:nvSpPr>
        <p:spPr>
          <a:xfrm>
            <a:off x="4739450" y="2273467"/>
            <a:ext cx="2937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pc="788" dirty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PART 02</a:t>
            </a:r>
            <a:endParaRPr lang="zh-CN" altLang="en-US" sz="4000" b="1" spc="788" dirty="0">
              <a:solidFill>
                <a:schemeClr val="bg1"/>
              </a:solidFill>
              <a:latin typeface="Ebrima" pitchFamily="2" charset="0"/>
              <a:cs typeface="Ebrim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37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e7d195523061f1c0dc554706afe4c72a60a25314cbaece805811E654B44695D34D35691164BB3D154CCFD5D798F6FEAD99EAA8F1ADC3D4AFA5BC9ED0BB3A4B45073A038AC38E89AB54D31AA59602B9F1A6C736EC45FC77ACF2EA0DEB65C41BE7057546C74C38DB100CE4577071C0D300F59428EBE8A1688DD320C65D0A081DCEFB38F1FE5CDA7D35">
            <a:extLst>
              <a:ext uri="{FF2B5EF4-FFF2-40B4-BE49-F238E27FC236}">
                <a16:creationId xmlns:a16="http://schemas.microsoft.com/office/drawing/2014/main" xmlns="" id="{C287B51A-33EB-4C48-A491-11A9F73B67CF}"/>
              </a:ext>
            </a:extLst>
          </p:cNvPr>
          <p:cNvGrpSpPr/>
          <p:nvPr/>
        </p:nvGrpSpPr>
        <p:grpSpPr>
          <a:xfrm>
            <a:off x="822850" y="2155788"/>
            <a:ext cx="1868079" cy="1736205"/>
            <a:chOff x="744728" y="2251225"/>
            <a:chExt cx="1895755" cy="1761926"/>
          </a:xfrm>
        </p:grpSpPr>
        <p:sp>
          <p:nvSpPr>
            <p:cNvPr id="9" name="Freeform 61">
              <a:extLst>
                <a:ext uri="{FF2B5EF4-FFF2-40B4-BE49-F238E27FC236}">
                  <a16:creationId xmlns:a16="http://schemas.microsoft.com/office/drawing/2014/main" xmlns="" id="{ACC1980B-3DC4-4495-9F85-0727A9945A30}"/>
                </a:ext>
              </a:extLst>
            </p:cNvPr>
            <p:cNvSpPr/>
            <p:nvPr/>
          </p:nvSpPr>
          <p:spPr>
            <a:xfrm flipV="1">
              <a:off x="744728" y="2605275"/>
              <a:ext cx="771000" cy="1394200"/>
            </a:xfrm>
            <a:custGeom>
              <a:avLst/>
              <a:gdLst>
                <a:gd name="connsiteX0" fmla="*/ 388730 w 607024"/>
                <a:gd name="connsiteY0" fmla="*/ 1097683 h 1097683"/>
                <a:gd name="connsiteX1" fmla="*/ 530752 w 607024"/>
                <a:gd name="connsiteY1" fmla="*/ 646691 h 1097683"/>
                <a:gd name="connsiteX2" fmla="*/ 594189 w 607024"/>
                <a:gd name="connsiteY2" fmla="*/ 246769 h 1097683"/>
                <a:gd name="connsiteX3" fmla="*/ 584639 w 607024"/>
                <a:gd name="connsiteY3" fmla="*/ 215519 h 1097683"/>
                <a:gd name="connsiteX4" fmla="*/ 584384 w 607024"/>
                <a:gd name="connsiteY4" fmla="*/ 214214 h 1097683"/>
                <a:gd name="connsiteX5" fmla="*/ 583834 w 607024"/>
                <a:gd name="connsiteY5" fmla="*/ 212888 h 1097683"/>
                <a:gd name="connsiteX6" fmla="*/ 580800 w 607024"/>
                <a:gd name="connsiteY6" fmla="*/ 202960 h 1097683"/>
                <a:gd name="connsiteX7" fmla="*/ 561783 w 607024"/>
                <a:gd name="connsiteY7" fmla="*/ 159304 h 1097683"/>
                <a:gd name="connsiteX8" fmla="*/ 561671 w 607024"/>
                <a:gd name="connsiteY8" fmla="*/ 159365 h 1097683"/>
                <a:gd name="connsiteX9" fmla="*/ 561181 w 607024"/>
                <a:gd name="connsiteY9" fmla="*/ 158182 h 1097683"/>
                <a:gd name="connsiteX10" fmla="*/ 156874 w 607024"/>
                <a:gd name="connsiteY10" fmla="*/ 35380 h 1097683"/>
                <a:gd name="connsiteX11" fmla="*/ 35797 w 607024"/>
                <a:gd name="connsiteY11" fmla="*/ 440206 h 1097683"/>
                <a:gd name="connsiteX12" fmla="*/ 46790 w 607024"/>
                <a:gd name="connsiteY12" fmla="*/ 456529 h 1097683"/>
                <a:gd name="connsiteX13" fmla="*/ 99882 w 607024"/>
                <a:gd name="connsiteY13" fmla="*/ 556079 h 1097683"/>
                <a:gd name="connsiteX14" fmla="*/ 388730 w 607024"/>
                <a:gd name="connsiteY14" fmla="*/ 1097683 h 109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7024" h="1097683">
                  <a:moveTo>
                    <a:pt x="388730" y="1097683"/>
                  </a:moveTo>
                  <a:cubicBezTo>
                    <a:pt x="388730" y="1097683"/>
                    <a:pt x="438014" y="806156"/>
                    <a:pt x="530752" y="646691"/>
                  </a:cubicBezTo>
                  <a:cubicBezTo>
                    <a:pt x="530752" y="646691"/>
                    <a:pt x="644482" y="450928"/>
                    <a:pt x="594189" y="246769"/>
                  </a:cubicBezTo>
                  <a:lnTo>
                    <a:pt x="584639" y="215519"/>
                  </a:lnTo>
                  <a:lnTo>
                    <a:pt x="584384" y="214214"/>
                  </a:lnTo>
                  <a:lnTo>
                    <a:pt x="583834" y="212888"/>
                  </a:lnTo>
                  <a:lnTo>
                    <a:pt x="580800" y="202960"/>
                  </a:lnTo>
                  <a:cubicBezTo>
                    <a:pt x="575433" y="188360"/>
                    <a:pt x="569128" y="173785"/>
                    <a:pt x="561783" y="159304"/>
                  </a:cubicBezTo>
                  <a:lnTo>
                    <a:pt x="561671" y="159365"/>
                  </a:lnTo>
                  <a:lnTo>
                    <a:pt x="561181" y="158182"/>
                  </a:lnTo>
                  <a:cubicBezTo>
                    <a:pt x="482969" y="12482"/>
                    <a:pt x="301955" y="-42499"/>
                    <a:pt x="156874" y="35380"/>
                  </a:cubicBezTo>
                  <a:cubicBezTo>
                    <a:pt x="11794" y="113259"/>
                    <a:pt x="-42414" y="294506"/>
                    <a:pt x="35797" y="440206"/>
                  </a:cubicBezTo>
                  <a:lnTo>
                    <a:pt x="46790" y="456529"/>
                  </a:lnTo>
                  <a:lnTo>
                    <a:pt x="99882" y="556079"/>
                  </a:lnTo>
                  <a:cubicBezTo>
                    <a:pt x="388730" y="1097683"/>
                    <a:pt x="388730" y="1097683"/>
                    <a:pt x="388730" y="1097683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01073">
                <a:defRPr/>
              </a:pPr>
              <a:endParaRPr lang="en-US" sz="1774" b="1" kern="0" dirty="0">
                <a:solidFill>
                  <a:schemeClr val="bg1"/>
                </a:solidFill>
                <a:latin typeface="Century Gothic"/>
                <a:ea typeface="微软雅黑"/>
                <a:cs typeface="+mn-ea"/>
              </a:endParaRPr>
            </a:p>
          </p:txBody>
        </p:sp>
        <p:sp>
          <p:nvSpPr>
            <p:cNvPr id="10" name="Freeform 62">
              <a:extLst>
                <a:ext uri="{FF2B5EF4-FFF2-40B4-BE49-F238E27FC236}">
                  <a16:creationId xmlns:a16="http://schemas.microsoft.com/office/drawing/2014/main" xmlns="" id="{808BC099-0E1C-42A8-837E-5C1272786281}"/>
                </a:ext>
              </a:extLst>
            </p:cNvPr>
            <p:cNvSpPr/>
            <p:nvPr/>
          </p:nvSpPr>
          <p:spPr>
            <a:xfrm>
              <a:off x="1321888" y="2251225"/>
              <a:ext cx="1318595" cy="1761926"/>
            </a:xfrm>
            <a:custGeom>
              <a:avLst/>
              <a:gdLst>
                <a:gd name="connsiteX0" fmla="*/ 204480 w 1038157"/>
                <a:gd name="connsiteY0" fmla="*/ 1805 h 1387201"/>
                <a:gd name="connsiteX1" fmla="*/ 501399 w 1038157"/>
                <a:gd name="connsiteY1" fmla="*/ 107635 h 1387201"/>
                <a:gd name="connsiteX2" fmla="*/ 503174 w 1038157"/>
                <a:gd name="connsiteY2" fmla="*/ 108588 h 1387201"/>
                <a:gd name="connsiteX3" fmla="*/ 1024546 w 1038157"/>
                <a:gd name="connsiteY3" fmla="*/ 998704 h 1387201"/>
                <a:gd name="connsiteX4" fmla="*/ 998196 w 1038157"/>
                <a:gd name="connsiteY4" fmla="*/ 1253144 h 1387201"/>
                <a:gd name="connsiteX5" fmla="*/ 816353 w 1038157"/>
                <a:gd name="connsiteY5" fmla="*/ 1373769 h 1387201"/>
                <a:gd name="connsiteX6" fmla="*/ 814578 w 1038157"/>
                <a:gd name="connsiteY6" fmla="*/ 1372816 h 1387201"/>
                <a:gd name="connsiteX7" fmla="*/ 75371 w 1038157"/>
                <a:gd name="connsiteY7" fmla="*/ 1374447 h 1387201"/>
                <a:gd name="connsiteX8" fmla="*/ 224612 w 1038157"/>
                <a:gd name="connsiteY8" fmla="*/ 954726 h 1387201"/>
                <a:gd name="connsiteX9" fmla="*/ 217526 w 1038157"/>
                <a:gd name="connsiteY9" fmla="*/ 916632 h 1387201"/>
                <a:gd name="connsiteX10" fmla="*/ 208666 w 1038157"/>
                <a:gd name="connsiteY10" fmla="*/ 888500 h 1387201"/>
                <a:gd name="connsiteX11" fmla="*/ 151164 w 1038157"/>
                <a:gd name="connsiteY11" fmla="*/ 744456 h 1387201"/>
                <a:gd name="connsiteX12" fmla="*/ 143762 w 1038157"/>
                <a:gd name="connsiteY12" fmla="*/ 729411 h 1387201"/>
                <a:gd name="connsiteX13" fmla="*/ 140473 w 1038157"/>
                <a:gd name="connsiteY13" fmla="*/ 723252 h 1387201"/>
                <a:gd name="connsiteX14" fmla="*/ 5396 w 1038157"/>
                <a:gd name="connsiteY14" fmla="*/ 149933 h 1387201"/>
                <a:gd name="connsiteX15" fmla="*/ 9206 w 1038157"/>
                <a:gd name="connsiteY15" fmla="*/ 142836 h 1387201"/>
                <a:gd name="connsiteX16" fmla="*/ 204480 w 1038157"/>
                <a:gd name="connsiteY16" fmla="*/ 1805 h 13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38157" h="1387201">
                  <a:moveTo>
                    <a:pt x="204480" y="1805"/>
                  </a:moveTo>
                  <a:cubicBezTo>
                    <a:pt x="278908" y="-7190"/>
                    <a:pt x="376635" y="15807"/>
                    <a:pt x="501399" y="107635"/>
                  </a:cubicBezTo>
                  <a:lnTo>
                    <a:pt x="503174" y="108588"/>
                  </a:lnTo>
                  <a:cubicBezTo>
                    <a:pt x="514387" y="126035"/>
                    <a:pt x="1016018" y="950700"/>
                    <a:pt x="1024546" y="998704"/>
                  </a:cubicBezTo>
                  <a:cubicBezTo>
                    <a:pt x="1024546" y="998704"/>
                    <a:pt x="1068602" y="1140103"/>
                    <a:pt x="998196" y="1253144"/>
                  </a:cubicBezTo>
                  <a:cubicBezTo>
                    <a:pt x="966193" y="1304526"/>
                    <a:pt x="910541" y="1350049"/>
                    <a:pt x="816353" y="1373769"/>
                  </a:cubicBezTo>
                  <a:lnTo>
                    <a:pt x="814578" y="1372816"/>
                  </a:lnTo>
                  <a:cubicBezTo>
                    <a:pt x="788386" y="1374755"/>
                    <a:pt x="286336" y="1403127"/>
                    <a:pt x="75371" y="1374447"/>
                  </a:cubicBezTo>
                  <a:cubicBezTo>
                    <a:pt x="75371" y="1374447"/>
                    <a:pt x="267615" y="1254946"/>
                    <a:pt x="224612" y="954726"/>
                  </a:cubicBezTo>
                  <a:lnTo>
                    <a:pt x="217526" y="916632"/>
                  </a:lnTo>
                  <a:lnTo>
                    <a:pt x="208666" y="888500"/>
                  </a:lnTo>
                  <a:cubicBezTo>
                    <a:pt x="192532" y="836640"/>
                    <a:pt x="188003" y="820310"/>
                    <a:pt x="151164" y="744456"/>
                  </a:cubicBezTo>
                  <a:lnTo>
                    <a:pt x="143762" y="729411"/>
                  </a:lnTo>
                  <a:lnTo>
                    <a:pt x="140473" y="723252"/>
                  </a:lnTo>
                  <a:cubicBezTo>
                    <a:pt x="75311" y="597676"/>
                    <a:pt x="-24308" y="363400"/>
                    <a:pt x="5396" y="149933"/>
                  </a:cubicBezTo>
                  <a:lnTo>
                    <a:pt x="9206" y="142836"/>
                  </a:lnTo>
                  <a:cubicBezTo>
                    <a:pt x="21111" y="120657"/>
                    <a:pt x="80435" y="16797"/>
                    <a:pt x="204480" y="1805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01073">
                <a:defRPr/>
              </a:pPr>
              <a:endParaRPr lang="en-US" sz="1971" b="1" kern="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1" name="Rectangle 72">
              <a:extLst>
                <a:ext uri="{FF2B5EF4-FFF2-40B4-BE49-F238E27FC236}">
                  <a16:creationId xmlns:a16="http://schemas.microsoft.com/office/drawing/2014/main" xmlns="" id="{38B9B28B-1AB6-44E6-9D1B-A5DA7ABE6FBC}"/>
                </a:ext>
              </a:extLst>
            </p:cNvPr>
            <p:cNvSpPr/>
            <p:nvPr/>
          </p:nvSpPr>
          <p:spPr>
            <a:xfrm rot="3600000">
              <a:off x="1729841" y="2956287"/>
              <a:ext cx="473709" cy="4014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01073">
                <a:defRPr/>
              </a:pPr>
              <a:r>
                <a:rPr lang="en-US" altLang="zh-CN" sz="1971" b="1" kern="0" dirty="0">
                  <a:solidFill>
                    <a:schemeClr val="bg1"/>
                  </a:solidFill>
                  <a:latin typeface="Century Gothic"/>
                  <a:ea typeface="微软雅黑"/>
                </a:rPr>
                <a:t>01</a:t>
              </a:r>
              <a:endParaRPr lang="zh-CN" altLang="en-US" sz="1971" b="1" kern="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31D468E3-3FC8-4F1E-80DB-DCF6373E8E50}"/>
                </a:ext>
              </a:extLst>
            </p:cNvPr>
            <p:cNvGrpSpPr/>
            <p:nvPr/>
          </p:nvGrpSpPr>
          <p:grpSpPr>
            <a:xfrm>
              <a:off x="952638" y="3425371"/>
              <a:ext cx="344858" cy="311962"/>
              <a:chOff x="952638" y="3425371"/>
              <a:chExt cx="344858" cy="311962"/>
            </a:xfrm>
          </p:grpSpPr>
          <p:sp>
            <p:nvSpPr>
              <p:cNvPr id="13" name="Freeform 345">
                <a:extLst>
                  <a:ext uri="{FF2B5EF4-FFF2-40B4-BE49-F238E27FC236}">
                    <a16:creationId xmlns:a16="http://schemas.microsoft.com/office/drawing/2014/main" xmlns="" id="{336C58FC-6717-4FB5-9D39-4047EAA06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164" y="3573960"/>
                <a:ext cx="37332" cy="15524"/>
              </a:xfrm>
              <a:custGeom>
                <a:avLst/>
                <a:gdLst>
                  <a:gd name="T0" fmla="*/ 9 w 43"/>
                  <a:gd name="T1" fmla="*/ 18 h 18"/>
                  <a:gd name="T2" fmla="*/ 34 w 43"/>
                  <a:gd name="T3" fmla="*/ 17 h 18"/>
                  <a:gd name="T4" fmla="*/ 42 w 43"/>
                  <a:gd name="T5" fmla="*/ 8 h 18"/>
                  <a:gd name="T6" fmla="*/ 34 w 43"/>
                  <a:gd name="T7" fmla="*/ 0 h 18"/>
                  <a:gd name="T8" fmla="*/ 8 w 43"/>
                  <a:gd name="T9" fmla="*/ 1 h 18"/>
                  <a:gd name="T10" fmla="*/ 0 w 43"/>
                  <a:gd name="T11" fmla="*/ 9 h 18"/>
                  <a:gd name="T12" fmla="*/ 0 w 43"/>
                  <a:gd name="T13" fmla="*/ 9 h 18"/>
                  <a:gd name="T14" fmla="*/ 9 w 43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8">
                    <a:moveTo>
                      <a:pt x="9" y="18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39" y="17"/>
                      <a:pt x="43" y="13"/>
                      <a:pt x="42" y="8"/>
                    </a:cubicBezTo>
                    <a:cubicBezTo>
                      <a:pt x="42" y="3"/>
                      <a:pt x="38" y="0"/>
                      <a:pt x="34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3" y="1"/>
                      <a:pt x="0" y="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105" tIns="45053" rIns="90105" bIns="45053" numCol="1" anchor="t" anchorCtr="0" compatLnSpc="1">
                <a:prstTxWarp prst="textNoShape">
                  <a:avLst/>
                </a:prstTxWarp>
              </a:bodyPr>
              <a:lstStyle/>
              <a:p>
                <a:pPr defTabSz="901073">
                  <a:defRPr/>
                </a:pPr>
                <a:endParaRPr lang="zh-CN" altLang="en-US" sz="1774" b="1" kern="0">
                  <a:solidFill>
                    <a:schemeClr val="bg1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14" name="Freeform 346">
                <a:extLst>
                  <a:ext uri="{FF2B5EF4-FFF2-40B4-BE49-F238E27FC236}">
                    <a16:creationId xmlns:a16="http://schemas.microsoft.com/office/drawing/2014/main" xmlns="" id="{9CD8610C-C8C1-4722-94AE-58778E33EC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903" y="3471574"/>
                <a:ext cx="36593" cy="25504"/>
              </a:xfrm>
              <a:custGeom>
                <a:avLst/>
                <a:gdLst>
                  <a:gd name="T0" fmla="*/ 11 w 42"/>
                  <a:gd name="T1" fmla="*/ 27 h 29"/>
                  <a:gd name="T2" fmla="*/ 35 w 42"/>
                  <a:gd name="T3" fmla="*/ 18 h 29"/>
                  <a:gd name="T4" fmla="*/ 40 w 42"/>
                  <a:gd name="T5" fmla="*/ 7 h 29"/>
                  <a:gd name="T6" fmla="*/ 29 w 42"/>
                  <a:gd name="T7" fmla="*/ 2 h 29"/>
                  <a:gd name="T8" fmla="*/ 5 w 42"/>
                  <a:gd name="T9" fmla="*/ 12 h 29"/>
                  <a:gd name="T10" fmla="*/ 0 w 42"/>
                  <a:gd name="T11" fmla="*/ 19 h 29"/>
                  <a:gd name="T12" fmla="*/ 0 w 42"/>
                  <a:gd name="T13" fmla="*/ 23 h 29"/>
                  <a:gd name="T14" fmla="*/ 11 w 42"/>
                  <a:gd name="T15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9">
                    <a:moveTo>
                      <a:pt x="11" y="27"/>
                    </a:moveTo>
                    <a:cubicBezTo>
                      <a:pt x="35" y="18"/>
                      <a:pt x="35" y="18"/>
                      <a:pt x="35" y="18"/>
                    </a:cubicBezTo>
                    <a:cubicBezTo>
                      <a:pt x="39" y="16"/>
                      <a:pt x="42" y="11"/>
                      <a:pt x="40" y="7"/>
                    </a:cubicBezTo>
                    <a:cubicBezTo>
                      <a:pt x="38" y="2"/>
                      <a:pt x="33" y="0"/>
                      <a:pt x="29" y="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3"/>
                      <a:pt x="0" y="16"/>
                      <a:pt x="0" y="19"/>
                    </a:cubicBezTo>
                    <a:cubicBezTo>
                      <a:pt x="0" y="21"/>
                      <a:pt x="0" y="22"/>
                      <a:pt x="0" y="23"/>
                    </a:cubicBezTo>
                    <a:cubicBezTo>
                      <a:pt x="2" y="27"/>
                      <a:pt x="7" y="29"/>
                      <a:pt x="11" y="2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105" tIns="45053" rIns="90105" bIns="45053" numCol="1" anchor="t" anchorCtr="0" compatLnSpc="1">
                <a:prstTxWarp prst="textNoShape">
                  <a:avLst/>
                </a:prstTxWarp>
              </a:bodyPr>
              <a:lstStyle/>
              <a:p>
                <a:pPr defTabSz="901073">
                  <a:defRPr/>
                </a:pPr>
                <a:endParaRPr lang="zh-CN" altLang="en-US" sz="1774" b="1" kern="0">
                  <a:solidFill>
                    <a:schemeClr val="bg1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15" name="Freeform 347">
                <a:extLst>
                  <a:ext uri="{FF2B5EF4-FFF2-40B4-BE49-F238E27FC236}">
                    <a16:creationId xmlns:a16="http://schemas.microsoft.com/office/drawing/2014/main" xmlns="" id="{E7AB3871-F9ED-4591-BD86-2813D65D34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903" y="3657864"/>
                <a:ext cx="36593" cy="25134"/>
              </a:xfrm>
              <a:custGeom>
                <a:avLst/>
                <a:gdLst>
                  <a:gd name="T0" fmla="*/ 35 w 42"/>
                  <a:gd name="T1" fmla="*/ 11 h 29"/>
                  <a:gd name="T2" fmla="*/ 11 w 42"/>
                  <a:gd name="T3" fmla="*/ 2 h 29"/>
                  <a:gd name="T4" fmla="*/ 0 w 42"/>
                  <a:gd name="T5" fmla="*/ 6 h 29"/>
                  <a:gd name="T6" fmla="*/ 0 w 42"/>
                  <a:gd name="T7" fmla="*/ 10 h 29"/>
                  <a:gd name="T8" fmla="*/ 5 w 42"/>
                  <a:gd name="T9" fmla="*/ 17 h 29"/>
                  <a:gd name="T10" fmla="*/ 29 w 42"/>
                  <a:gd name="T11" fmla="*/ 27 h 29"/>
                  <a:gd name="T12" fmla="*/ 40 w 42"/>
                  <a:gd name="T13" fmla="*/ 22 h 29"/>
                  <a:gd name="T14" fmla="*/ 35 w 42"/>
                  <a:gd name="T15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9">
                    <a:moveTo>
                      <a:pt x="35" y="11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7" y="0"/>
                      <a:pt x="2" y="2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3"/>
                      <a:pt x="2" y="16"/>
                      <a:pt x="5" y="1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33" y="29"/>
                      <a:pt x="38" y="27"/>
                      <a:pt x="40" y="22"/>
                    </a:cubicBezTo>
                    <a:cubicBezTo>
                      <a:pt x="42" y="18"/>
                      <a:pt x="39" y="13"/>
                      <a:pt x="35" y="11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105" tIns="45053" rIns="90105" bIns="45053" numCol="1" anchor="t" anchorCtr="0" compatLnSpc="1">
                <a:prstTxWarp prst="textNoShape">
                  <a:avLst/>
                </a:prstTxWarp>
              </a:bodyPr>
              <a:lstStyle/>
              <a:p>
                <a:pPr defTabSz="901073">
                  <a:defRPr/>
                </a:pPr>
                <a:endParaRPr lang="zh-CN" altLang="en-US" sz="1774" b="1" kern="0">
                  <a:solidFill>
                    <a:schemeClr val="bg1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16" name="Freeform 348">
                <a:extLst>
                  <a:ext uri="{FF2B5EF4-FFF2-40B4-BE49-F238E27FC236}">
                    <a16:creationId xmlns:a16="http://schemas.microsoft.com/office/drawing/2014/main" xmlns="" id="{DA3A90AE-24D0-4889-8934-414CFA93AF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6958" y="3425371"/>
                <a:ext cx="35853" cy="311961"/>
              </a:xfrm>
              <a:custGeom>
                <a:avLst/>
                <a:gdLst>
                  <a:gd name="T0" fmla="*/ 20 w 41"/>
                  <a:gd name="T1" fmla="*/ 0 h 357"/>
                  <a:gd name="T2" fmla="*/ 0 w 41"/>
                  <a:gd name="T3" fmla="*/ 23 h 357"/>
                  <a:gd name="T4" fmla="*/ 0 w 41"/>
                  <a:gd name="T5" fmla="*/ 335 h 357"/>
                  <a:gd name="T6" fmla="*/ 6 w 41"/>
                  <a:gd name="T7" fmla="*/ 351 h 357"/>
                  <a:gd name="T8" fmla="*/ 20 w 41"/>
                  <a:gd name="T9" fmla="*/ 357 h 357"/>
                  <a:gd name="T10" fmla="*/ 41 w 41"/>
                  <a:gd name="T11" fmla="*/ 335 h 357"/>
                  <a:gd name="T12" fmla="*/ 41 w 41"/>
                  <a:gd name="T13" fmla="*/ 23 h 357"/>
                  <a:gd name="T14" fmla="*/ 35 w 41"/>
                  <a:gd name="T15" fmla="*/ 7 h 357"/>
                  <a:gd name="T16" fmla="*/ 20 w 41"/>
                  <a:gd name="T17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357">
                    <a:moveTo>
                      <a:pt x="20" y="0"/>
                    </a:moveTo>
                    <a:cubicBezTo>
                      <a:pt x="9" y="0"/>
                      <a:pt x="0" y="10"/>
                      <a:pt x="0" y="23"/>
                    </a:cubicBezTo>
                    <a:cubicBezTo>
                      <a:pt x="0" y="335"/>
                      <a:pt x="0" y="335"/>
                      <a:pt x="0" y="335"/>
                    </a:cubicBezTo>
                    <a:cubicBezTo>
                      <a:pt x="0" y="341"/>
                      <a:pt x="2" y="347"/>
                      <a:pt x="6" y="351"/>
                    </a:cubicBezTo>
                    <a:cubicBezTo>
                      <a:pt x="10" y="355"/>
                      <a:pt x="15" y="357"/>
                      <a:pt x="20" y="357"/>
                    </a:cubicBezTo>
                    <a:cubicBezTo>
                      <a:pt x="31" y="357"/>
                      <a:pt x="41" y="347"/>
                      <a:pt x="41" y="335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1" y="16"/>
                      <a:pt x="38" y="11"/>
                      <a:pt x="35" y="7"/>
                    </a:cubicBezTo>
                    <a:cubicBezTo>
                      <a:pt x="31" y="3"/>
                      <a:pt x="26" y="0"/>
                      <a:pt x="20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105" tIns="45053" rIns="90105" bIns="45053" numCol="1" anchor="t" anchorCtr="0" compatLnSpc="1">
                <a:prstTxWarp prst="textNoShape">
                  <a:avLst/>
                </a:prstTxWarp>
              </a:bodyPr>
              <a:lstStyle/>
              <a:p>
                <a:pPr defTabSz="901073">
                  <a:defRPr/>
                </a:pPr>
                <a:endParaRPr lang="zh-CN" altLang="en-US" sz="1774" b="1" kern="0">
                  <a:solidFill>
                    <a:schemeClr val="bg1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17" name="Freeform 349">
                <a:extLst>
                  <a:ext uri="{FF2B5EF4-FFF2-40B4-BE49-F238E27FC236}">
                    <a16:creationId xmlns:a16="http://schemas.microsoft.com/office/drawing/2014/main" xmlns="" id="{9BCACD50-2362-47D0-874A-3B354F7811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542" y="3440156"/>
                <a:ext cx="143783" cy="280543"/>
              </a:xfrm>
              <a:custGeom>
                <a:avLst/>
                <a:gdLst>
                  <a:gd name="T0" fmla="*/ 0 w 165"/>
                  <a:gd name="T1" fmla="*/ 224 h 321"/>
                  <a:gd name="T2" fmla="*/ 165 w 165"/>
                  <a:gd name="T3" fmla="*/ 321 h 321"/>
                  <a:gd name="T4" fmla="*/ 165 w 165"/>
                  <a:gd name="T5" fmla="*/ 43 h 321"/>
                  <a:gd name="T6" fmla="*/ 165 w 165"/>
                  <a:gd name="T7" fmla="*/ 0 h 321"/>
                  <a:gd name="T8" fmla="*/ 0 w 165"/>
                  <a:gd name="T9" fmla="*/ 57 h 321"/>
                  <a:gd name="T10" fmla="*/ 0 w 165"/>
                  <a:gd name="T11" fmla="*/ 224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321">
                    <a:moveTo>
                      <a:pt x="0" y="224"/>
                    </a:moveTo>
                    <a:cubicBezTo>
                      <a:pt x="69" y="239"/>
                      <a:pt x="165" y="321"/>
                      <a:pt x="165" y="321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24" y="41"/>
                      <a:pt x="0" y="57"/>
                      <a:pt x="0" y="57"/>
                    </a:cubicBezTo>
                    <a:lnTo>
                      <a:pt x="0" y="22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105" tIns="45053" rIns="90105" bIns="45053" numCol="1" anchor="t" anchorCtr="0" compatLnSpc="1">
                <a:prstTxWarp prst="textNoShape">
                  <a:avLst/>
                </a:prstTxWarp>
              </a:bodyPr>
              <a:lstStyle/>
              <a:p>
                <a:pPr defTabSz="901073">
                  <a:defRPr/>
                </a:pPr>
                <a:endParaRPr lang="zh-CN" altLang="en-US" sz="1774" b="1" kern="0">
                  <a:solidFill>
                    <a:schemeClr val="bg1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18" name="Freeform 350">
                <a:extLst>
                  <a:ext uri="{FF2B5EF4-FFF2-40B4-BE49-F238E27FC236}">
                    <a16:creationId xmlns:a16="http://schemas.microsoft.com/office/drawing/2014/main" xmlns="" id="{CDF9027C-1B0F-4D34-BDFF-314977D40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620" y="3648254"/>
                <a:ext cx="79469" cy="89079"/>
              </a:xfrm>
              <a:custGeom>
                <a:avLst/>
                <a:gdLst>
                  <a:gd name="T0" fmla="*/ 45 w 91"/>
                  <a:gd name="T1" fmla="*/ 0 h 102"/>
                  <a:gd name="T2" fmla="*/ 0 w 91"/>
                  <a:gd name="T3" fmla="*/ 0 h 102"/>
                  <a:gd name="T4" fmla="*/ 45 w 91"/>
                  <a:gd name="T5" fmla="*/ 57 h 102"/>
                  <a:gd name="T6" fmla="*/ 45 w 91"/>
                  <a:gd name="T7" fmla="*/ 77 h 102"/>
                  <a:gd name="T8" fmla="*/ 65 w 91"/>
                  <a:gd name="T9" fmla="*/ 102 h 102"/>
                  <a:gd name="T10" fmla="*/ 88 w 91"/>
                  <a:gd name="T11" fmla="*/ 102 h 102"/>
                  <a:gd name="T12" fmla="*/ 88 w 91"/>
                  <a:gd name="T13" fmla="*/ 51 h 102"/>
                  <a:gd name="T14" fmla="*/ 45 w 91"/>
                  <a:gd name="T15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102">
                    <a:moveTo>
                      <a:pt x="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5" y="37"/>
                      <a:pt x="45" y="57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5" y="77"/>
                      <a:pt x="42" y="102"/>
                      <a:pt x="65" y="102"/>
                    </a:cubicBezTo>
                    <a:cubicBezTo>
                      <a:pt x="88" y="102"/>
                      <a:pt x="88" y="102"/>
                      <a:pt x="88" y="102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88" y="51"/>
                      <a:pt x="91" y="0"/>
                      <a:pt x="45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105" tIns="45053" rIns="90105" bIns="45053" numCol="1" anchor="t" anchorCtr="0" compatLnSpc="1">
                <a:prstTxWarp prst="textNoShape">
                  <a:avLst/>
                </a:prstTxWarp>
              </a:bodyPr>
              <a:lstStyle/>
              <a:p>
                <a:pPr defTabSz="901073">
                  <a:defRPr/>
                </a:pPr>
                <a:endParaRPr lang="zh-CN" altLang="en-US" sz="1774" b="1" kern="0">
                  <a:solidFill>
                    <a:schemeClr val="bg1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19" name="Freeform 351">
                <a:extLst>
                  <a:ext uri="{FF2B5EF4-FFF2-40B4-BE49-F238E27FC236}">
                    <a16:creationId xmlns:a16="http://schemas.microsoft.com/office/drawing/2014/main" xmlns="" id="{ED95CA70-D097-479B-AB07-A4A6328D83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638" y="3490055"/>
                <a:ext cx="66162" cy="143413"/>
              </a:xfrm>
              <a:custGeom>
                <a:avLst/>
                <a:gdLst>
                  <a:gd name="T0" fmla="*/ 76 w 76"/>
                  <a:gd name="T1" fmla="*/ 164 h 164"/>
                  <a:gd name="T2" fmla="*/ 76 w 76"/>
                  <a:gd name="T3" fmla="*/ 0 h 164"/>
                  <a:gd name="T4" fmla="*/ 42 w 76"/>
                  <a:gd name="T5" fmla="*/ 0 h 164"/>
                  <a:gd name="T6" fmla="*/ 0 w 76"/>
                  <a:gd name="T7" fmla="*/ 31 h 164"/>
                  <a:gd name="T8" fmla="*/ 0 w 76"/>
                  <a:gd name="T9" fmla="*/ 122 h 164"/>
                  <a:gd name="T10" fmla="*/ 31 w 76"/>
                  <a:gd name="T11" fmla="*/ 164 h 164"/>
                  <a:gd name="T12" fmla="*/ 76 w 76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64">
                    <a:moveTo>
                      <a:pt x="76" y="164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68" y="0"/>
                      <a:pt x="57" y="0"/>
                      <a:pt x="42" y="0"/>
                    </a:cubicBezTo>
                    <a:cubicBezTo>
                      <a:pt x="0" y="0"/>
                      <a:pt x="0" y="30"/>
                      <a:pt x="0" y="31"/>
                    </a:cubicBezTo>
                    <a:cubicBezTo>
                      <a:pt x="0" y="31"/>
                      <a:pt x="0" y="82"/>
                      <a:pt x="0" y="122"/>
                    </a:cubicBezTo>
                    <a:cubicBezTo>
                      <a:pt x="0" y="162"/>
                      <a:pt x="31" y="164"/>
                      <a:pt x="31" y="164"/>
                    </a:cubicBezTo>
                    <a:cubicBezTo>
                      <a:pt x="36" y="164"/>
                      <a:pt x="49" y="164"/>
                      <a:pt x="76" y="16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105" tIns="45053" rIns="90105" bIns="45053" numCol="1" anchor="t" anchorCtr="0" compatLnSpc="1">
                <a:prstTxWarp prst="textNoShape">
                  <a:avLst/>
                </a:prstTxWarp>
              </a:bodyPr>
              <a:lstStyle/>
              <a:p>
                <a:pPr defTabSz="901073">
                  <a:defRPr/>
                </a:pPr>
                <a:endParaRPr lang="zh-CN" altLang="en-US" sz="1774" b="1" kern="0">
                  <a:solidFill>
                    <a:schemeClr val="bg1"/>
                  </a:solidFill>
                  <a:latin typeface="Century Gothic"/>
                  <a:ea typeface="微软雅黑"/>
                </a:endParaRPr>
              </a:p>
            </p:txBody>
          </p:sp>
        </p:grpSp>
      </p:grpSp>
      <p:grpSp>
        <p:nvGrpSpPr>
          <p:cNvPr id="20" name="组合 19" descr="e7d195523061f1c0dc554706afe4c72a60a25314cbaece805811E654B44695D34D35691164BB3D154CCFD5D798F6FEAD99EAA8F1ADC3D4AFA5BC9ED0BB3A4B45073A038AC38E89AB54D31AA59602B9F1A6C736EC45FC77ACF2EA0DEB65C41BE7057546C74C38DB100CE4577071C0D300F59428EBE8A1688DD320C65D0A081DCEFB38F1FE5CDA7D35">
            <a:extLst>
              <a:ext uri="{FF2B5EF4-FFF2-40B4-BE49-F238E27FC236}">
                <a16:creationId xmlns:a16="http://schemas.microsoft.com/office/drawing/2014/main" xmlns="" id="{BDC71636-F61B-488C-997E-E848B29C0225}"/>
              </a:ext>
            </a:extLst>
          </p:cNvPr>
          <p:cNvGrpSpPr/>
          <p:nvPr/>
        </p:nvGrpSpPr>
        <p:grpSpPr>
          <a:xfrm>
            <a:off x="3733374" y="2148585"/>
            <a:ext cx="1843015" cy="1750606"/>
            <a:chOff x="3698372" y="2243916"/>
            <a:chExt cx="1870318" cy="1776541"/>
          </a:xfrm>
        </p:grpSpPr>
        <p:sp>
          <p:nvSpPr>
            <p:cNvPr id="21" name="Freeform 64">
              <a:extLst>
                <a:ext uri="{FF2B5EF4-FFF2-40B4-BE49-F238E27FC236}">
                  <a16:creationId xmlns:a16="http://schemas.microsoft.com/office/drawing/2014/main" xmlns="" id="{D2B58F75-78C2-4069-8D34-D3A8B2476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8372" y="2243916"/>
              <a:ext cx="1683674" cy="1774384"/>
            </a:xfrm>
            <a:custGeom>
              <a:avLst/>
              <a:gdLst>
                <a:gd name="connsiteX0" fmla="*/ 1461969 w 2453617"/>
                <a:gd name="connsiteY0" fmla="*/ 923 h 2610906"/>
                <a:gd name="connsiteX1" fmla="*/ 1821337 w 2453617"/>
                <a:gd name="connsiteY1" fmla="*/ 193735 h 2610906"/>
                <a:gd name="connsiteX2" fmla="*/ 1821337 w 2453617"/>
                <a:gd name="connsiteY2" fmla="*/ 197500 h 2610906"/>
                <a:gd name="connsiteX3" fmla="*/ 2453617 w 2453617"/>
                <a:gd name="connsiteY3" fmla="*/ 1360905 h 2610906"/>
                <a:gd name="connsiteX4" fmla="*/ 1654366 w 2453617"/>
                <a:gd name="connsiteY4" fmla="*/ 1538547 h 2610906"/>
                <a:gd name="connsiteX5" fmla="*/ 1597901 w 2453617"/>
                <a:gd name="connsiteY5" fmla="*/ 1583887 h 2610906"/>
                <a:gd name="connsiteX6" fmla="*/ 1559408 w 2453617"/>
                <a:gd name="connsiteY6" fmla="*/ 1623343 h 2610906"/>
                <a:gd name="connsiteX7" fmla="*/ 1373043 w 2453617"/>
                <a:gd name="connsiteY7" fmla="*/ 1845356 h 2610906"/>
                <a:gd name="connsiteX8" fmla="*/ 1354811 w 2453617"/>
                <a:gd name="connsiteY8" fmla="*/ 1870843 h 2610906"/>
                <a:gd name="connsiteX9" fmla="*/ 1347576 w 2453617"/>
                <a:gd name="connsiteY9" fmla="*/ 1881703 h 2610906"/>
                <a:gd name="connsiteX10" fmla="*/ 522905 w 2453617"/>
                <a:gd name="connsiteY10" fmla="*/ 2610906 h 2610906"/>
                <a:gd name="connsiteX11" fmla="*/ 507850 w 2453617"/>
                <a:gd name="connsiteY11" fmla="*/ 2610906 h 2610906"/>
                <a:gd name="connsiteX12" fmla="*/ 14822 w 2453617"/>
                <a:gd name="connsiteY12" fmla="*/ 1831538 h 2610906"/>
                <a:gd name="connsiteX13" fmla="*/ 14822 w 2453617"/>
                <a:gd name="connsiteY13" fmla="*/ 1827773 h 2610906"/>
                <a:gd name="connsiteX14" fmla="*/ 1019696 w 2453617"/>
                <a:gd name="connsiteY14" fmla="*/ 182440 h 2610906"/>
                <a:gd name="connsiteX15" fmla="*/ 1461969 w 2453617"/>
                <a:gd name="connsiteY15" fmla="*/ 923 h 2610906"/>
                <a:gd name="connsiteX0" fmla="*/ 1461969 w 2477430"/>
                <a:gd name="connsiteY0" fmla="*/ 923 h 2610906"/>
                <a:gd name="connsiteX1" fmla="*/ 1821337 w 2477430"/>
                <a:gd name="connsiteY1" fmla="*/ 193735 h 2610906"/>
                <a:gd name="connsiteX2" fmla="*/ 1821337 w 2477430"/>
                <a:gd name="connsiteY2" fmla="*/ 197500 h 2610906"/>
                <a:gd name="connsiteX3" fmla="*/ 2477430 w 2477430"/>
                <a:gd name="connsiteY3" fmla="*/ 1413292 h 2610906"/>
                <a:gd name="connsiteX4" fmla="*/ 1654366 w 2477430"/>
                <a:gd name="connsiteY4" fmla="*/ 1538547 h 2610906"/>
                <a:gd name="connsiteX5" fmla="*/ 1597901 w 2477430"/>
                <a:gd name="connsiteY5" fmla="*/ 1583887 h 2610906"/>
                <a:gd name="connsiteX6" fmla="*/ 1559408 w 2477430"/>
                <a:gd name="connsiteY6" fmla="*/ 1623343 h 2610906"/>
                <a:gd name="connsiteX7" fmla="*/ 1373043 w 2477430"/>
                <a:gd name="connsiteY7" fmla="*/ 1845356 h 2610906"/>
                <a:gd name="connsiteX8" fmla="*/ 1354811 w 2477430"/>
                <a:gd name="connsiteY8" fmla="*/ 1870843 h 2610906"/>
                <a:gd name="connsiteX9" fmla="*/ 1347576 w 2477430"/>
                <a:gd name="connsiteY9" fmla="*/ 1881703 h 2610906"/>
                <a:gd name="connsiteX10" fmla="*/ 522905 w 2477430"/>
                <a:gd name="connsiteY10" fmla="*/ 2610906 h 2610906"/>
                <a:gd name="connsiteX11" fmla="*/ 507850 w 2477430"/>
                <a:gd name="connsiteY11" fmla="*/ 2610906 h 2610906"/>
                <a:gd name="connsiteX12" fmla="*/ 14822 w 2477430"/>
                <a:gd name="connsiteY12" fmla="*/ 1831538 h 2610906"/>
                <a:gd name="connsiteX13" fmla="*/ 14822 w 2477430"/>
                <a:gd name="connsiteY13" fmla="*/ 1827773 h 2610906"/>
                <a:gd name="connsiteX14" fmla="*/ 1019696 w 2477430"/>
                <a:gd name="connsiteY14" fmla="*/ 182440 h 2610906"/>
                <a:gd name="connsiteX15" fmla="*/ 1461969 w 2477430"/>
                <a:gd name="connsiteY15" fmla="*/ 923 h 2610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7430" h="2610906">
                  <a:moveTo>
                    <a:pt x="1461969" y="923"/>
                  </a:moveTo>
                  <a:cubicBezTo>
                    <a:pt x="1574867" y="8203"/>
                    <a:pt x="1699021" y="59605"/>
                    <a:pt x="1821337" y="193735"/>
                  </a:cubicBezTo>
                  <a:lnTo>
                    <a:pt x="1821337" y="197500"/>
                  </a:lnTo>
                  <a:cubicBezTo>
                    <a:pt x="1847682" y="238916"/>
                    <a:pt x="2338178" y="1040550"/>
                    <a:pt x="2477430" y="1413292"/>
                  </a:cubicBezTo>
                  <a:cubicBezTo>
                    <a:pt x="2477430" y="1413292"/>
                    <a:pt x="2110721" y="1202360"/>
                    <a:pt x="1654366" y="1538547"/>
                  </a:cubicBezTo>
                  <a:lnTo>
                    <a:pt x="1597901" y="1583887"/>
                  </a:lnTo>
                  <a:lnTo>
                    <a:pt x="1559408" y="1623343"/>
                  </a:lnTo>
                  <a:cubicBezTo>
                    <a:pt x="1488273" y="1695752"/>
                    <a:pt x="1465386" y="1717643"/>
                    <a:pt x="1373043" y="1845356"/>
                  </a:cubicBezTo>
                  <a:lnTo>
                    <a:pt x="1354811" y="1870843"/>
                  </a:lnTo>
                  <a:lnTo>
                    <a:pt x="1347576" y="1881703"/>
                  </a:lnTo>
                  <a:cubicBezTo>
                    <a:pt x="1198392" y="2100005"/>
                    <a:pt x="900673" y="2471128"/>
                    <a:pt x="522905" y="2610906"/>
                  </a:cubicBezTo>
                  <a:lnTo>
                    <a:pt x="507850" y="2610906"/>
                  </a:lnTo>
                  <a:cubicBezTo>
                    <a:pt x="432579" y="2610906"/>
                    <a:pt x="-94321" y="2595846"/>
                    <a:pt x="14822" y="1831538"/>
                  </a:cubicBezTo>
                  <a:lnTo>
                    <a:pt x="14822" y="1827773"/>
                  </a:lnTo>
                  <a:cubicBezTo>
                    <a:pt x="33640" y="1793887"/>
                    <a:pt x="948188" y="238916"/>
                    <a:pt x="1019696" y="182440"/>
                  </a:cubicBezTo>
                  <a:cubicBezTo>
                    <a:pt x="1019696" y="182440"/>
                    <a:pt x="1213593" y="-15093"/>
                    <a:pt x="1461969" y="923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vert="horz" wrap="square" lIns="90105" tIns="45053" rIns="90105" bIns="45053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01073">
                <a:defRPr/>
              </a:pPr>
              <a:endParaRPr lang="en-US" sz="1971" b="1" kern="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2" name="Freeform 65">
              <a:extLst>
                <a:ext uri="{FF2B5EF4-FFF2-40B4-BE49-F238E27FC236}">
                  <a16:creationId xmlns:a16="http://schemas.microsoft.com/office/drawing/2014/main" xmlns="" id="{8412F85B-950A-4436-A21D-459626C8D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0597" y="3263087"/>
              <a:ext cx="1328093" cy="757370"/>
            </a:xfrm>
            <a:custGeom>
              <a:avLst/>
              <a:gdLst>
                <a:gd name="connsiteX0" fmla="*/ 1392238 w 1954213"/>
                <a:gd name="connsiteY0" fmla="*/ 0 h 1114426"/>
                <a:gd name="connsiteX1" fmla="*/ 1392238 w 1954213"/>
                <a:gd name="connsiteY1" fmla="*/ 239 h 1114426"/>
                <a:gd name="connsiteX2" fmla="*/ 1394619 w 1954213"/>
                <a:gd name="connsiteY2" fmla="*/ 0 h 1114426"/>
                <a:gd name="connsiteX3" fmla="*/ 1954213 w 1954213"/>
                <a:gd name="connsiteY3" fmla="*/ 557213 h 1114426"/>
                <a:gd name="connsiteX4" fmla="*/ 1394619 w 1954213"/>
                <a:gd name="connsiteY4" fmla="*/ 1114426 h 1114426"/>
                <a:gd name="connsiteX5" fmla="*/ 1358024 w 1954213"/>
                <a:gd name="connsiteY5" fmla="*/ 1110753 h 1114426"/>
                <a:gd name="connsiteX6" fmla="*/ 1147169 w 1954213"/>
                <a:gd name="connsiteY6" fmla="*/ 1111323 h 1114426"/>
                <a:gd name="connsiteX7" fmla="*/ 0 w 1954213"/>
                <a:gd name="connsiteY7" fmla="*/ 1114425 h 1114426"/>
                <a:gd name="connsiteX8" fmla="*/ 617100 w 1954213"/>
                <a:gd name="connsiteY8" fmla="*/ 481914 h 1114426"/>
                <a:gd name="connsiteX9" fmla="*/ 1219568 w 1954213"/>
                <a:gd name="connsiteY9" fmla="*/ 23950 h 1114426"/>
                <a:gd name="connsiteX10" fmla="*/ 1279468 w 1954213"/>
                <a:gd name="connsiteY10" fmla="*/ 12054 h 1114426"/>
                <a:gd name="connsiteX11" fmla="*/ 1281842 w 1954213"/>
                <a:gd name="connsiteY11" fmla="*/ 11321 h 1114426"/>
                <a:gd name="connsiteX12" fmla="*/ 1284512 w 1954213"/>
                <a:gd name="connsiteY12" fmla="*/ 11053 h 1114426"/>
                <a:gd name="connsiteX13" fmla="*/ 1303541 w 1954213"/>
                <a:gd name="connsiteY13" fmla="*/ 7274 h 1114426"/>
                <a:gd name="connsiteX14" fmla="*/ 1392238 w 1954213"/>
                <a:gd name="connsiteY14" fmla="*/ 0 h 111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54213" h="1114426">
                  <a:moveTo>
                    <a:pt x="1392238" y="0"/>
                  </a:moveTo>
                  <a:lnTo>
                    <a:pt x="1392238" y="239"/>
                  </a:lnTo>
                  <a:lnTo>
                    <a:pt x="1394619" y="0"/>
                  </a:lnTo>
                  <a:cubicBezTo>
                    <a:pt x="1703674" y="0"/>
                    <a:pt x="1954213" y="249473"/>
                    <a:pt x="1954213" y="557213"/>
                  </a:cubicBezTo>
                  <a:cubicBezTo>
                    <a:pt x="1954213" y="864953"/>
                    <a:pt x="1703674" y="1114426"/>
                    <a:pt x="1394619" y="1114426"/>
                  </a:cubicBezTo>
                  <a:lnTo>
                    <a:pt x="1358024" y="1110753"/>
                  </a:lnTo>
                  <a:lnTo>
                    <a:pt x="1147169" y="1111323"/>
                  </a:lnTo>
                  <a:cubicBezTo>
                    <a:pt x="0" y="1114425"/>
                    <a:pt x="0" y="1114425"/>
                    <a:pt x="0" y="1114425"/>
                  </a:cubicBezTo>
                  <a:cubicBezTo>
                    <a:pt x="0" y="1114425"/>
                    <a:pt x="436486" y="775580"/>
                    <a:pt x="617100" y="481914"/>
                  </a:cubicBezTo>
                  <a:cubicBezTo>
                    <a:pt x="617100" y="481914"/>
                    <a:pt x="838929" y="121596"/>
                    <a:pt x="1219568" y="23950"/>
                  </a:cubicBezTo>
                  <a:lnTo>
                    <a:pt x="1279468" y="12054"/>
                  </a:lnTo>
                  <a:lnTo>
                    <a:pt x="1281842" y="11321"/>
                  </a:lnTo>
                  <a:lnTo>
                    <a:pt x="1284512" y="11053"/>
                  </a:lnTo>
                  <a:lnTo>
                    <a:pt x="1303541" y="7274"/>
                  </a:lnTo>
                  <a:cubicBezTo>
                    <a:pt x="1332327" y="3206"/>
                    <a:pt x="1361901" y="706"/>
                    <a:pt x="1392238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01073">
                <a:defRPr/>
              </a:pPr>
              <a:endParaRPr lang="en-US" sz="1774" b="1" kern="0" dirty="0">
                <a:solidFill>
                  <a:schemeClr val="bg1"/>
                </a:solidFill>
                <a:latin typeface="Century Gothic"/>
                <a:ea typeface="微软雅黑"/>
                <a:cs typeface="+mn-ea"/>
              </a:endParaRPr>
            </a:p>
          </p:txBody>
        </p:sp>
        <p:sp>
          <p:nvSpPr>
            <p:cNvPr id="23" name="Rectangle 73">
              <a:extLst>
                <a:ext uri="{FF2B5EF4-FFF2-40B4-BE49-F238E27FC236}">
                  <a16:creationId xmlns:a16="http://schemas.microsoft.com/office/drawing/2014/main" xmlns="" id="{2AB9DC22-0472-4AD0-B9B8-D0B68AE4B26E}"/>
                </a:ext>
              </a:extLst>
            </p:cNvPr>
            <p:cNvSpPr/>
            <p:nvPr/>
          </p:nvSpPr>
          <p:spPr>
            <a:xfrm rot="18000000" flipH="1">
              <a:off x="4139941" y="2956287"/>
              <a:ext cx="473709" cy="4014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01073">
                <a:defRPr/>
              </a:pPr>
              <a:r>
                <a:rPr lang="en-US" altLang="zh-CN" sz="1971" b="1" kern="0" dirty="0">
                  <a:solidFill>
                    <a:schemeClr val="bg1"/>
                  </a:solidFill>
                  <a:latin typeface="Century Gothic"/>
                  <a:ea typeface="微软雅黑"/>
                </a:rPr>
                <a:t>02</a:t>
              </a:r>
              <a:endParaRPr lang="zh-CN" altLang="en-US" sz="1971" b="1" kern="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830E915E-8A1B-4930-9901-5DF28D25BC5A}"/>
                </a:ext>
              </a:extLst>
            </p:cNvPr>
            <p:cNvGrpSpPr/>
            <p:nvPr/>
          </p:nvGrpSpPr>
          <p:grpSpPr>
            <a:xfrm>
              <a:off x="4927522" y="3512457"/>
              <a:ext cx="381771" cy="291920"/>
              <a:chOff x="4927522" y="3512457"/>
              <a:chExt cx="381771" cy="291920"/>
            </a:xfrm>
          </p:grpSpPr>
          <p:sp>
            <p:nvSpPr>
              <p:cNvPr id="25" name="Freeform 144">
                <a:extLst>
                  <a:ext uri="{FF2B5EF4-FFF2-40B4-BE49-F238E27FC236}">
                    <a16:creationId xmlns:a16="http://schemas.microsoft.com/office/drawing/2014/main" xmlns="" id="{A4603C9A-5379-4066-9172-95705BCCAB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8112" y="3561742"/>
                <a:ext cx="51181" cy="242635"/>
              </a:xfrm>
              <a:custGeom>
                <a:avLst/>
                <a:gdLst>
                  <a:gd name="T0" fmla="*/ 19 w 57"/>
                  <a:gd name="T1" fmla="*/ 0 h 271"/>
                  <a:gd name="T2" fmla="*/ 0 w 57"/>
                  <a:gd name="T3" fmla="*/ 0 h 271"/>
                  <a:gd name="T4" fmla="*/ 0 w 57"/>
                  <a:gd name="T5" fmla="*/ 271 h 271"/>
                  <a:gd name="T6" fmla="*/ 19 w 57"/>
                  <a:gd name="T7" fmla="*/ 271 h 271"/>
                  <a:gd name="T8" fmla="*/ 57 w 57"/>
                  <a:gd name="T9" fmla="*/ 234 h 271"/>
                  <a:gd name="T10" fmla="*/ 57 w 57"/>
                  <a:gd name="T11" fmla="*/ 38 h 271"/>
                  <a:gd name="T12" fmla="*/ 19 w 57"/>
                  <a:gd name="T13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71">
                    <a:moveTo>
                      <a:pt x="1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19" y="271"/>
                      <a:pt x="19" y="271"/>
                      <a:pt x="19" y="271"/>
                    </a:cubicBezTo>
                    <a:cubicBezTo>
                      <a:pt x="40" y="271"/>
                      <a:pt x="57" y="254"/>
                      <a:pt x="57" y="234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17"/>
                      <a:pt x="40" y="0"/>
                      <a:pt x="1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105" tIns="45053" rIns="90105" bIns="45053" numCol="1" anchor="t" anchorCtr="0" compatLnSpc="1">
                <a:prstTxWarp prst="textNoShape">
                  <a:avLst/>
                </a:prstTxWarp>
              </a:bodyPr>
              <a:lstStyle/>
              <a:p>
                <a:pPr defTabSz="901073">
                  <a:defRPr/>
                </a:pPr>
                <a:endParaRPr lang="zh-CN" altLang="en-US" sz="1774" b="1" kern="0">
                  <a:solidFill>
                    <a:schemeClr val="bg1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26" name="Freeform 145">
                <a:extLst>
                  <a:ext uri="{FF2B5EF4-FFF2-40B4-BE49-F238E27FC236}">
                    <a16:creationId xmlns:a16="http://schemas.microsoft.com/office/drawing/2014/main" xmlns="" id="{C42533F3-FFEA-4EDF-A0FB-23CE036330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009" y="3512457"/>
                <a:ext cx="132691" cy="30329"/>
              </a:xfrm>
              <a:custGeom>
                <a:avLst/>
                <a:gdLst>
                  <a:gd name="T0" fmla="*/ 16 w 148"/>
                  <a:gd name="T1" fmla="*/ 34 h 34"/>
                  <a:gd name="T2" fmla="*/ 131 w 148"/>
                  <a:gd name="T3" fmla="*/ 34 h 34"/>
                  <a:gd name="T4" fmla="*/ 148 w 148"/>
                  <a:gd name="T5" fmla="*/ 17 h 34"/>
                  <a:gd name="T6" fmla="*/ 131 w 148"/>
                  <a:gd name="T7" fmla="*/ 0 h 34"/>
                  <a:gd name="T8" fmla="*/ 16 w 148"/>
                  <a:gd name="T9" fmla="*/ 0 h 34"/>
                  <a:gd name="T10" fmla="*/ 0 w 148"/>
                  <a:gd name="T11" fmla="*/ 17 h 34"/>
                  <a:gd name="T12" fmla="*/ 5 w 148"/>
                  <a:gd name="T13" fmla="*/ 29 h 34"/>
                  <a:gd name="T14" fmla="*/ 16 w 148"/>
                  <a:gd name="T1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34">
                    <a:moveTo>
                      <a:pt x="16" y="34"/>
                    </a:moveTo>
                    <a:cubicBezTo>
                      <a:pt x="131" y="34"/>
                      <a:pt x="131" y="34"/>
                      <a:pt x="131" y="34"/>
                    </a:cubicBezTo>
                    <a:cubicBezTo>
                      <a:pt x="140" y="34"/>
                      <a:pt x="148" y="26"/>
                      <a:pt x="148" y="17"/>
                    </a:cubicBezTo>
                    <a:cubicBezTo>
                      <a:pt x="148" y="8"/>
                      <a:pt x="140" y="0"/>
                      <a:pt x="131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22"/>
                      <a:pt x="2" y="26"/>
                      <a:pt x="5" y="29"/>
                    </a:cubicBezTo>
                    <a:cubicBezTo>
                      <a:pt x="8" y="32"/>
                      <a:pt x="12" y="34"/>
                      <a:pt x="16" y="3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105" tIns="45053" rIns="90105" bIns="45053" numCol="1" anchor="t" anchorCtr="0" compatLnSpc="1">
                <a:prstTxWarp prst="textNoShape">
                  <a:avLst/>
                </a:prstTxWarp>
              </a:bodyPr>
              <a:lstStyle/>
              <a:p>
                <a:pPr defTabSz="901073">
                  <a:defRPr/>
                </a:pPr>
                <a:endParaRPr lang="zh-CN" altLang="en-US" sz="1774" b="1" kern="0">
                  <a:solidFill>
                    <a:schemeClr val="bg1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27" name="Rectangle 146">
                <a:extLst>
                  <a:ext uri="{FF2B5EF4-FFF2-40B4-BE49-F238E27FC236}">
                    <a16:creationId xmlns:a16="http://schemas.microsoft.com/office/drawing/2014/main" xmlns="" id="{17B3AD8B-BA76-45E1-8B2F-04867A1853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07516" y="3561742"/>
                <a:ext cx="221025" cy="242635"/>
              </a:xfrm>
              <a:prstGeom prst="rect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0105" tIns="45053" rIns="90105" bIns="45053" numCol="1" anchor="t" anchorCtr="0" compatLnSpc="1">
                <a:prstTxWarp prst="textNoShape">
                  <a:avLst/>
                </a:prstTxWarp>
              </a:bodyPr>
              <a:lstStyle/>
              <a:p>
                <a:pPr defTabSz="901073">
                  <a:defRPr/>
                </a:pPr>
                <a:endParaRPr lang="zh-CN" altLang="en-US" sz="1774" b="1" kern="0">
                  <a:solidFill>
                    <a:schemeClr val="bg1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28" name="Freeform 147">
                <a:extLst>
                  <a:ext uri="{FF2B5EF4-FFF2-40B4-BE49-F238E27FC236}">
                    <a16:creationId xmlns:a16="http://schemas.microsoft.com/office/drawing/2014/main" xmlns="" id="{5118C75A-1AD6-408C-A1D2-85D90AA8F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7522" y="3561742"/>
                <a:ext cx="51181" cy="242635"/>
              </a:xfrm>
              <a:custGeom>
                <a:avLst/>
                <a:gdLst>
                  <a:gd name="T0" fmla="*/ 0 w 57"/>
                  <a:gd name="T1" fmla="*/ 38 h 271"/>
                  <a:gd name="T2" fmla="*/ 0 w 57"/>
                  <a:gd name="T3" fmla="*/ 234 h 271"/>
                  <a:gd name="T4" fmla="*/ 38 w 57"/>
                  <a:gd name="T5" fmla="*/ 271 h 271"/>
                  <a:gd name="T6" fmla="*/ 57 w 57"/>
                  <a:gd name="T7" fmla="*/ 271 h 271"/>
                  <a:gd name="T8" fmla="*/ 57 w 57"/>
                  <a:gd name="T9" fmla="*/ 0 h 271"/>
                  <a:gd name="T10" fmla="*/ 38 w 57"/>
                  <a:gd name="T11" fmla="*/ 0 h 271"/>
                  <a:gd name="T12" fmla="*/ 0 w 57"/>
                  <a:gd name="T13" fmla="*/ 38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71">
                    <a:moveTo>
                      <a:pt x="0" y="38"/>
                    </a:moveTo>
                    <a:cubicBezTo>
                      <a:pt x="0" y="234"/>
                      <a:pt x="0" y="234"/>
                      <a:pt x="0" y="234"/>
                    </a:cubicBezTo>
                    <a:cubicBezTo>
                      <a:pt x="0" y="254"/>
                      <a:pt x="17" y="271"/>
                      <a:pt x="38" y="271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7" y="0"/>
                      <a:pt x="0" y="17"/>
                      <a:pt x="0" y="38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105" tIns="45053" rIns="90105" bIns="45053" numCol="1" anchor="t" anchorCtr="0" compatLnSpc="1">
                <a:prstTxWarp prst="textNoShape">
                  <a:avLst/>
                </a:prstTxWarp>
              </a:bodyPr>
              <a:lstStyle/>
              <a:p>
                <a:pPr defTabSz="901073">
                  <a:defRPr/>
                </a:pPr>
                <a:endParaRPr lang="zh-CN" altLang="en-US" sz="1774" b="1" kern="0">
                  <a:solidFill>
                    <a:schemeClr val="bg1"/>
                  </a:solidFill>
                  <a:latin typeface="Century Gothic"/>
                  <a:ea typeface="微软雅黑"/>
                </a:endParaRPr>
              </a:p>
            </p:txBody>
          </p:sp>
        </p:grpSp>
      </p:grpSp>
      <p:grpSp>
        <p:nvGrpSpPr>
          <p:cNvPr id="29" name="组合 28" descr="e7d195523061f1c0dc554706afe4c72a60a25314cbaece805811E654B44695D34D35691164BB3D154CCFD5D798F6FEAD99EAA8F1ADC3D4AFA5BC9ED0BB3A4B45073A038AC38E89AB54D31AA59602B9F1A6C736EC45FC77ACF2EA0DEB65C41BE7057546C74C38DB100CE4577071C0D300F59428EBE8A1688DD320C65D0A081DCEFB38F1FE5CDA7D35">
            <a:extLst>
              <a:ext uri="{FF2B5EF4-FFF2-40B4-BE49-F238E27FC236}">
                <a16:creationId xmlns:a16="http://schemas.microsoft.com/office/drawing/2014/main" xmlns="" id="{E037EAB6-80A0-452A-B49A-36471D8693DC}"/>
              </a:ext>
            </a:extLst>
          </p:cNvPr>
          <p:cNvGrpSpPr/>
          <p:nvPr/>
        </p:nvGrpSpPr>
        <p:grpSpPr>
          <a:xfrm>
            <a:off x="6618835" y="2155787"/>
            <a:ext cx="1868079" cy="1736205"/>
            <a:chOff x="6626579" y="2251223"/>
            <a:chExt cx="1895755" cy="1761927"/>
          </a:xfrm>
        </p:grpSpPr>
        <p:sp>
          <p:nvSpPr>
            <p:cNvPr id="30" name="Freeform 67">
              <a:extLst>
                <a:ext uri="{FF2B5EF4-FFF2-40B4-BE49-F238E27FC236}">
                  <a16:creationId xmlns:a16="http://schemas.microsoft.com/office/drawing/2014/main" xmlns="" id="{57382AAE-D608-466F-9679-928DA9A82874}"/>
                </a:ext>
              </a:extLst>
            </p:cNvPr>
            <p:cNvSpPr/>
            <p:nvPr/>
          </p:nvSpPr>
          <p:spPr>
            <a:xfrm flipV="1">
              <a:off x="6626579" y="2251223"/>
              <a:ext cx="1318596" cy="1761927"/>
            </a:xfrm>
            <a:custGeom>
              <a:avLst/>
              <a:gdLst>
                <a:gd name="connsiteX0" fmla="*/ 643093 w 1038158"/>
                <a:gd name="connsiteY0" fmla="*/ 1387046 h 1387202"/>
                <a:gd name="connsiteX1" fmla="*/ 962786 w 1038158"/>
                <a:gd name="connsiteY1" fmla="*/ 1374447 h 1387202"/>
                <a:gd name="connsiteX2" fmla="*/ 813546 w 1038158"/>
                <a:gd name="connsiteY2" fmla="*/ 954726 h 1387202"/>
                <a:gd name="connsiteX3" fmla="*/ 820631 w 1038158"/>
                <a:gd name="connsiteY3" fmla="*/ 916632 h 1387202"/>
                <a:gd name="connsiteX4" fmla="*/ 829491 w 1038158"/>
                <a:gd name="connsiteY4" fmla="*/ 888500 h 1387202"/>
                <a:gd name="connsiteX5" fmla="*/ 886994 w 1038158"/>
                <a:gd name="connsiteY5" fmla="*/ 744456 h 1387202"/>
                <a:gd name="connsiteX6" fmla="*/ 894395 w 1038158"/>
                <a:gd name="connsiteY6" fmla="*/ 729411 h 1387202"/>
                <a:gd name="connsiteX7" fmla="*/ 897684 w 1038158"/>
                <a:gd name="connsiteY7" fmla="*/ 723251 h 1387202"/>
                <a:gd name="connsiteX8" fmla="*/ 1032762 w 1038158"/>
                <a:gd name="connsiteY8" fmla="*/ 149933 h 1387202"/>
                <a:gd name="connsiteX9" fmla="*/ 1028952 w 1038158"/>
                <a:gd name="connsiteY9" fmla="*/ 142835 h 1387202"/>
                <a:gd name="connsiteX10" fmla="*/ 536759 w 1038158"/>
                <a:gd name="connsiteY10" fmla="*/ 107635 h 1387202"/>
                <a:gd name="connsiteX11" fmla="*/ 534984 w 1038158"/>
                <a:gd name="connsiteY11" fmla="*/ 108588 h 1387202"/>
                <a:gd name="connsiteX12" fmla="*/ 13611 w 1038158"/>
                <a:gd name="connsiteY12" fmla="*/ 998704 h 1387202"/>
                <a:gd name="connsiteX13" fmla="*/ 39961 w 1038158"/>
                <a:gd name="connsiteY13" fmla="*/ 1253144 h 1387202"/>
                <a:gd name="connsiteX14" fmla="*/ 221804 w 1038158"/>
                <a:gd name="connsiteY14" fmla="*/ 1373769 h 1387202"/>
                <a:gd name="connsiteX15" fmla="*/ 223579 w 1038158"/>
                <a:gd name="connsiteY15" fmla="*/ 1372816 h 1387202"/>
                <a:gd name="connsiteX16" fmla="*/ 643093 w 1038158"/>
                <a:gd name="connsiteY16" fmla="*/ 1387046 h 138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38158" h="1387202">
                  <a:moveTo>
                    <a:pt x="643093" y="1387046"/>
                  </a:moveTo>
                  <a:cubicBezTo>
                    <a:pt x="763628" y="1387934"/>
                    <a:pt x="883674" y="1385202"/>
                    <a:pt x="962786" y="1374447"/>
                  </a:cubicBezTo>
                  <a:cubicBezTo>
                    <a:pt x="962786" y="1374447"/>
                    <a:pt x="770542" y="1254946"/>
                    <a:pt x="813546" y="954726"/>
                  </a:cubicBezTo>
                  <a:lnTo>
                    <a:pt x="820631" y="916632"/>
                  </a:lnTo>
                  <a:lnTo>
                    <a:pt x="829491" y="888500"/>
                  </a:lnTo>
                  <a:cubicBezTo>
                    <a:pt x="845625" y="836639"/>
                    <a:pt x="850154" y="820310"/>
                    <a:pt x="886994" y="744456"/>
                  </a:cubicBezTo>
                  <a:lnTo>
                    <a:pt x="894395" y="729411"/>
                  </a:lnTo>
                  <a:lnTo>
                    <a:pt x="897684" y="723251"/>
                  </a:lnTo>
                  <a:cubicBezTo>
                    <a:pt x="962847" y="597675"/>
                    <a:pt x="1062465" y="363400"/>
                    <a:pt x="1032762" y="149933"/>
                  </a:cubicBezTo>
                  <a:lnTo>
                    <a:pt x="1028952" y="142835"/>
                  </a:lnTo>
                  <a:cubicBezTo>
                    <a:pt x="1009903" y="107350"/>
                    <a:pt x="869462" y="-137240"/>
                    <a:pt x="536759" y="107635"/>
                  </a:cubicBezTo>
                  <a:lnTo>
                    <a:pt x="534984" y="108588"/>
                  </a:lnTo>
                  <a:cubicBezTo>
                    <a:pt x="523771" y="126035"/>
                    <a:pt x="22139" y="950700"/>
                    <a:pt x="13611" y="998704"/>
                  </a:cubicBezTo>
                  <a:cubicBezTo>
                    <a:pt x="13611" y="998704"/>
                    <a:pt x="-30445" y="1140103"/>
                    <a:pt x="39961" y="1253144"/>
                  </a:cubicBezTo>
                  <a:cubicBezTo>
                    <a:pt x="71964" y="1304526"/>
                    <a:pt x="127616" y="1350049"/>
                    <a:pt x="221804" y="1373769"/>
                  </a:cubicBezTo>
                  <a:lnTo>
                    <a:pt x="223579" y="1372816"/>
                  </a:lnTo>
                  <a:cubicBezTo>
                    <a:pt x="239949" y="1374028"/>
                    <a:pt x="442201" y="1385565"/>
                    <a:pt x="643093" y="1387046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01073">
                <a:defRPr/>
              </a:pPr>
              <a:endParaRPr lang="en-US" sz="1971" b="1" kern="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1" name="Freeform 68">
              <a:extLst>
                <a:ext uri="{FF2B5EF4-FFF2-40B4-BE49-F238E27FC236}">
                  <a16:creationId xmlns:a16="http://schemas.microsoft.com/office/drawing/2014/main" xmlns="" id="{56C613CA-00E1-4DE3-861B-992C123D1938}"/>
                </a:ext>
              </a:extLst>
            </p:cNvPr>
            <p:cNvSpPr/>
            <p:nvPr/>
          </p:nvSpPr>
          <p:spPr>
            <a:xfrm flipV="1">
              <a:off x="7751334" y="2264901"/>
              <a:ext cx="771000" cy="1394200"/>
            </a:xfrm>
            <a:custGeom>
              <a:avLst/>
              <a:gdLst>
                <a:gd name="connsiteX0" fmla="*/ 336770 w 607024"/>
                <a:gd name="connsiteY0" fmla="*/ 1096459 h 1097683"/>
                <a:gd name="connsiteX1" fmla="*/ 450150 w 607024"/>
                <a:gd name="connsiteY1" fmla="*/ 1062303 h 1097683"/>
                <a:gd name="connsiteX2" fmla="*/ 571227 w 607024"/>
                <a:gd name="connsiteY2" fmla="*/ 657477 h 1097683"/>
                <a:gd name="connsiteX3" fmla="*/ 560234 w 607024"/>
                <a:gd name="connsiteY3" fmla="*/ 641154 h 1097683"/>
                <a:gd name="connsiteX4" fmla="*/ 507143 w 607024"/>
                <a:gd name="connsiteY4" fmla="*/ 541604 h 1097683"/>
                <a:gd name="connsiteX5" fmla="*/ 218295 w 607024"/>
                <a:gd name="connsiteY5" fmla="*/ 0 h 1097683"/>
                <a:gd name="connsiteX6" fmla="*/ 76272 w 607024"/>
                <a:gd name="connsiteY6" fmla="*/ 450992 h 1097683"/>
                <a:gd name="connsiteX7" fmla="*/ 12835 w 607024"/>
                <a:gd name="connsiteY7" fmla="*/ 850914 h 1097683"/>
                <a:gd name="connsiteX8" fmla="*/ 22385 w 607024"/>
                <a:gd name="connsiteY8" fmla="*/ 882164 h 1097683"/>
                <a:gd name="connsiteX9" fmla="*/ 22640 w 607024"/>
                <a:gd name="connsiteY9" fmla="*/ 883469 h 1097683"/>
                <a:gd name="connsiteX10" fmla="*/ 23190 w 607024"/>
                <a:gd name="connsiteY10" fmla="*/ 884795 h 1097683"/>
                <a:gd name="connsiteX11" fmla="*/ 26224 w 607024"/>
                <a:gd name="connsiteY11" fmla="*/ 894723 h 1097683"/>
                <a:gd name="connsiteX12" fmla="*/ 45241 w 607024"/>
                <a:gd name="connsiteY12" fmla="*/ 938379 h 1097683"/>
                <a:gd name="connsiteX13" fmla="*/ 45353 w 607024"/>
                <a:gd name="connsiteY13" fmla="*/ 938318 h 1097683"/>
                <a:gd name="connsiteX14" fmla="*/ 45843 w 607024"/>
                <a:gd name="connsiteY14" fmla="*/ 939501 h 1097683"/>
                <a:gd name="connsiteX15" fmla="*/ 336770 w 607024"/>
                <a:gd name="connsiteY15" fmla="*/ 1096459 h 109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07024" h="1097683">
                  <a:moveTo>
                    <a:pt x="336770" y="1096459"/>
                  </a:moveTo>
                  <a:cubicBezTo>
                    <a:pt x="375364" y="1092939"/>
                    <a:pt x="413880" y="1081773"/>
                    <a:pt x="450150" y="1062303"/>
                  </a:cubicBezTo>
                  <a:cubicBezTo>
                    <a:pt x="595230" y="984424"/>
                    <a:pt x="649438" y="803177"/>
                    <a:pt x="571227" y="657477"/>
                  </a:cubicBezTo>
                  <a:lnTo>
                    <a:pt x="560234" y="641154"/>
                  </a:lnTo>
                  <a:lnTo>
                    <a:pt x="507143" y="541604"/>
                  </a:lnTo>
                  <a:cubicBezTo>
                    <a:pt x="218295" y="0"/>
                    <a:pt x="218295" y="0"/>
                    <a:pt x="218295" y="0"/>
                  </a:cubicBezTo>
                  <a:cubicBezTo>
                    <a:pt x="218295" y="0"/>
                    <a:pt x="169010" y="291527"/>
                    <a:pt x="76272" y="450992"/>
                  </a:cubicBezTo>
                  <a:cubicBezTo>
                    <a:pt x="76272" y="450992"/>
                    <a:pt x="-37458" y="646755"/>
                    <a:pt x="12835" y="850914"/>
                  </a:cubicBezTo>
                  <a:lnTo>
                    <a:pt x="22385" y="882164"/>
                  </a:lnTo>
                  <a:lnTo>
                    <a:pt x="22640" y="883469"/>
                  </a:lnTo>
                  <a:lnTo>
                    <a:pt x="23190" y="884795"/>
                  </a:lnTo>
                  <a:lnTo>
                    <a:pt x="26224" y="894723"/>
                  </a:lnTo>
                  <a:cubicBezTo>
                    <a:pt x="31591" y="909323"/>
                    <a:pt x="37896" y="923898"/>
                    <a:pt x="45241" y="938379"/>
                  </a:cubicBezTo>
                  <a:lnTo>
                    <a:pt x="45353" y="938318"/>
                  </a:lnTo>
                  <a:lnTo>
                    <a:pt x="45843" y="939501"/>
                  </a:lnTo>
                  <a:cubicBezTo>
                    <a:pt x="104502" y="1048776"/>
                    <a:pt x="220987" y="1107022"/>
                    <a:pt x="336770" y="1096459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01073">
                <a:defRPr/>
              </a:pPr>
              <a:endParaRPr lang="en-US" sz="1774" b="1" kern="0" dirty="0">
                <a:solidFill>
                  <a:schemeClr val="bg1"/>
                </a:solidFill>
                <a:latin typeface="Century Gothic"/>
                <a:ea typeface="微软雅黑"/>
                <a:cs typeface="+mn-ea"/>
              </a:endParaRPr>
            </a:p>
          </p:txBody>
        </p:sp>
        <p:sp>
          <p:nvSpPr>
            <p:cNvPr id="32" name="Rectangle 74">
              <a:extLst>
                <a:ext uri="{FF2B5EF4-FFF2-40B4-BE49-F238E27FC236}">
                  <a16:creationId xmlns:a16="http://schemas.microsoft.com/office/drawing/2014/main" xmlns="" id="{BF841914-2C48-4C6F-A809-B6BCF3A26129}"/>
                </a:ext>
              </a:extLst>
            </p:cNvPr>
            <p:cNvSpPr/>
            <p:nvPr/>
          </p:nvSpPr>
          <p:spPr>
            <a:xfrm rot="3600000">
              <a:off x="7096866" y="2956289"/>
              <a:ext cx="473710" cy="4014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01073">
                <a:defRPr/>
              </a:pPr>
              <a:r>
                <a:rPr lang="en-US" altLang="zh-CN" sz="1971" b="1" kern="0" dirty="0">
                  <a:solidFill>
                    <a:schemeClr val="bg1"/>
                  </a:solidFill>
                  <a:latin typeface="Century Gothic"/>
                  <a:ea typeface="微软雅黑"/>
                </a:rPr>
                <a:t>03</a:t>
              </a:r>
              <a:endParaRPr lang="zh-CN" altLang="en-US" sz="1971" b="1" kern="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012422B4-248F-4218-A8DF-70A83872B65E}"/>
                </a:ext>
              </a:extLst>
            </p:cNvPr>
            <p:cNvGrpSpPr/>
            <p:nvPr/>
          </p:nvGrpSpPr>
          <p:grpSpPr>
            <a:xfrm>
              <a:off x="7913405" y="2481943"/>
              <a:ext cx="420277" cy="341476"/>
              <a:chOff x="7913405" y="2481943"/>
              <a:chExt cx="420277" cy="341476"/>
            </a:xfrm>
          </p:grpSpPr>
          <p:sp>
            <p:nvSpPr>
              <p:cNvPr id="34" name="Freeform 500">
                <a:extLst>
                  <a:ext uri="{FF2B5EF4-FFF2-40B4-BE49-F238E27FC236}">
                    <a16:creationId xmlns:a16="http://schemas.microsoft.com/office/drawing/2014/main" xmlns="" id="{F0990D63-3149-49DE-8345-FC2A3B47BA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13405" y="2481943"/>
                <a:ext cx="420277" cy="288941"/>
              </a:xfrm>
              <a:custGeom>
                <a:avLst/>
                <a:gdLst>
                  <a:gd name="T0" fmla="*/ 0 w 176"/>
                  <a:gd name="T1" fmla="*/ 0 h 121"/>
                  <a:gd name="T2" fmla="*/ 0 w 176"/>
                  <a:gd name="T3" fmla="*/ 121 h 121"/>
                  <a:gd name="T4" fmla="*/ 176 w 176"/>
                  <a:gd name="T5" fmla="*/ 121 h 121"/>
                  <a:gd name="T6" fmla="*/ 176 w 176"/>
                  <a:gd name="T7" fmla="*/ 0 h 121"/>
                  <a:gd name="T8" fmla="*/ 0 w 176"/>
                  <a:gd name="T9" fmla="*/ 0 h 121"/>
                  <a:gd name="T10" fmla="*/ 156 w 176"/>
                  <a:gd name="T11" fmla="*/ 101 h 121"/>
                  <a:gd name="T12" fmla="*/ 20 w 176"/>
                  <a:gd name="T13" fmla="*/ 101 h 121"/>
                  <a:gd name="T14" fmla="*/ 20 w 176"/>
                  <a:gd name="T15" fmla="*/ 19 h 121"/>
                  <a:gd name="T16" fmla="*/ 156 w 176"/>
                  <a:gd name="T17" fmla="*/ 19 h 121"/>
                  <a:gd name="T18" fmla="*/ 156 w 176"/>
                  <a:gd name="T19" fmla="*/ 10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121">
                    <a:moveTo>
                      <a:pt x="0" y="0"/>
                    </a:moveTo>
                    <a:lnTo>
                      <a:pt x="0" y="121"/>
                    </a:lnTo>
                    <a:lnTo>
                      <a:pt x="176" y="121"/>
                    </a:lnTo>
                    <a:lnTo>
                      <a:pt x="176" y="0"/>
                    </a:lnTo>
                    <a:lnTo>
                      <a:pt x="0" y="0"/>
                    </a:lnTo>
                    <a:close/>
                    <a:moveTo>
                      <a:pt x="156" y="101"/>
                    </a:moveTo>
                    <a:lnTo>
                      <a:pt x="20" y="101"/>
                    </a:lnTo>
                    <a:lnTo>
                      <a:pt x="20" y="19"/>
                    </a:lnTo>
                    <a:lnTo>
                      <a:pt x="156" y="19"/>
                    </a:lnTo>
                    <a:lnTo>
                      <a:pt x="156" y="101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105" tIns="45053" rIns="90105" bIns="45053" numCol="1" anchor="t" anchorCtr="0" compatLnSpc="1">
                <a:prstTxWarp prst="textNoShape">
                  <a:avLst/>
                </a:prstTxWarp>
              </a:bodyPr>
              <a:lstStyle/>
              <a:p>
                <a:pPr defTabSz="901073">
                  <a:defRPr/>
                </a:pPr>
                <a:endParaRPr lang="zh-CN" altLang="en-US" sz="1774" b="1" kern="0">
                  <a:solidFill>
                    <a:schemeClr val="bg1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35" name="Freeform 501">
                <a:extLst>
                  <a:ext uri="{FF2B5EF4-FFF2-40B4-BE49-F238E27FC236}">
                    <a16:creationId xmlns:a16="http://schemas.microsoft.com/office/drawing/2014/main" xmlns="" id="{62191B9C-F6BC-422E-A7AB-AE420A7A3E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1759" y="2794764"/>
                <a:ext cx="243570" cy="28655"/>
              </a:xfrm>
              <a:custGeom>
                <a:avLst/>
                <a:gdLst>
                  <a:gd name="T0" fmla="*/ 0 w 166"/>
                  <a:gd name="T1" fmla="*/ 12 h 20"/>
                  <a:gd name="T2" fmla="*/ 8 w 166"/>
                  <a:gd name="T3" fmla="*/ 20 h 20"/>
                  <a:gd name="T4" fmla="*/ 158 w 166"/>
                  <a:gd name="T5" fmla="*/ 20 h 20"/>
                  <a:gd name="T6" fmla="*/ 166 w 166"/>
                  <a:gd name="T7" fmla="*/ 12 h 20"/>
                  <a:gd name="T8" fmla="*/ 166 w 166"/>
                  <a:gd name="T9" fmla="*/ 0 h 20"/>
                  <a:gd name="T10" fmla="*/ 0 w 166"/>
                  <a:gd name="T11" fmla="*/ 0 h 20"/>
                  <a:gd name="T12" fmla="*/ 0 w 166"/>
                  <a:gd name="T1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" h="20">
                    <a:moveTo>
                      <a:pt x="0" y="12"/>
                    </a:moveTo>
                    <a:cubicBezTo>
                      <a:pt x="0" y="16"/>
                      <a:pt x="4" y="20"/>
                      <a:pt x="8" y="20"/>
                    </a:cubicBezTo>
                    <a:cubicBezTo>
                      <a:pt x="158" y="20"/>
                      <a:pt x="158" y="20"/>
                      <a:pt x="158" y="20"/>
                    </a:cubicBezTo>
                    <a:cubicBezTo>
                      <a:pt x="162" y="20"/>
                      <a:pt x="166" y="16"/>
                      <a:pt x="166" y="12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105" tIns="45053" rIns="90105" bIns="45053" numCol="1" anchor="t" anchorCtr="0" compatLnSpc="1">
                <a:prstTxWarp prst="textNoShape">
                  <a:avLst/>
                </a:prstTxWarp>
              </a:bodyPr>
              <a:lstStyle/>
              <a:p>
                <a:pPr defTabSz="901073">
                  <a:defRPr/>
                </a:pPr>
                <a:endParaRPr lang="zh-CN" altLang="en-US" sz="1774" b="1" kern="0">
                  <a:solidFill>
                    <a:schemeClr val="bg1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36" name="Freeform 502">
                <a:extLst>
                  <a:ext uri="{FF2B5EF4-FFF2-40B4-BE49-F238E27FC236}">
                    <a16:creationId xmlns:a16="http://schemas.microsoft.com/office/drawing/2014/main" xmlns="" id="{B43B76CD-961C-4EC1-8C9A-31F68C4900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8622" y="2565522"/>
                <a:ext cx="121786" cy="121786"/>
              </a:xfrm>
              <a:custGeom>
                <a:avLst/>
                <a:gdLst>
                  <a:gd name="T0" fmla="*/ 0 w 51"/>
                  <a:gd name="T1" fmla="*/ 0 h 51"/>
                  <a:gd name="T2" fmla="*/ 0 w 51"/>
                  <a:gd name="T3" fmla="*/ 51 h 51"/>
                  <a:gd name="T4" fmla="*/ 51 w 51"/>
                  <a:gd name="T5" fmla="*/ 25 h 51"/>
                  <a:gd name="T6" fmla="*/ 0 w 51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51">
                    <a:moveTo>
                      <a:pt x="0" y="0"/>
                    </a:moveTo>
                    <a:lnTo>
                      <a:pt x="0" y="51"/>
                    </a:lnTo>
                    <a:lnTo>
                      <a:pt x="51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105" tIns="45053" rIns="90105" bIns="45053" numCol="1" anchor="t" anchorCtr="0" compatLnSpc="1">
                <a:prstTxWarp prst="textNoShape">
                  <a:avLst/>
                </a:prstTxWarp>
              </a:bodyPr>
              <a:lstStyle/>
              <a:p>
                <a:pPr defTabSz="901073">
                  <a:defRPr/>
                </a:pPr>
                <a:endParaRPr lang="zh-CN" altLang="en-US" sz="1774" b="1" kern="0">
                  <a:solidFill>
                    <a:schemeClr val="bg1"/>
                  </a:solidFill>
                  <a:latin typeface="Century Gothic"/>
                  <a:ea typeface="微软雅黑"/>
                </a:endParaRPr>
              </a:p>
            </p:txBody>
          </p:sp>
        </p:grpSp>
      </p:grpSp>
      <p:grpSp>
        <p:nvGrpSpPr>
          <p:cNvPr id="37" name="组合 36" descr="e7d195523061f1c0dc554706afe4c72a60a25314cbaece805811E654B44695D34D35691164BB3D154CCFD5D798F6FEAD99EAA8F1ADC3D4AFA5BC9ED0BB3A4B45073A038AC38E89AB54D31AA59602B9F1A6C736EC45FC77ACF2EA0DEB65C41BE7057546C74C38DB100CE4577071C0D300F59428EBE8A1688DD320C65D0A081DCEFB38F1FE5CDA7D35">
            <a:extLst>
              <a:ext uri="{FF2B5EF4-FFF2-40B4-BE49-F238E27FC236}">
                <a16:creationId xmlns:a16="http://schemas.microsoft.com/office/drawing/2014/main" xmlns="" id="{18AA8046-8985-4705-AF72-B78B2C9D4EE6}"/>
              </a:ext>
            </a:extLst>
          </p:cNvPr>
          <p:cNvGrpSpPr/>
          <p:nvPr/>
        </p:nvGrpSpPr>
        <p:grpSpPr>
          <a:xfrm>
            <a:off x="9529360" y="2148585"/>
            <a:ext cx="1843015" cy="1750606"/>
            <a:chOff x="9580224" y="2243916"/>
            <a:chExt cx="1870318" cy="1776541"/>
          </a:xfrm>
        </p:grpSpPr>
        <p:sp>
          <p:nvSpPr>
            <p:cNvPr id="38" name="Freeform 70">
              <a:extLst>
                <a:ext uri="{FF2B5EF4-FFF2-40B4-BE49-F238E27FC236}">
                  <a16:creationId xmlns:a16="http://schemas.microsoft.com/office/drawing/2014/main" xmlns="" id="{A680C1A9-CDA6-4E66-BE68-19EDEE678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0224" y="2243916"/>
              <a:ext cx="1683674" cy="1774384"/>
            </a:xfrm>
            <a:custGeom>
              <a:avLst/>
              <a:gdLst>
                <a:gd name="connsiteX0" fmla="*/ 1461969 w 2453617"/>
                <a:gd name="connsiteY0" fmla="*/ 923 h 2610906"/>
                <a:gd name="connsiteX1" fmla="*/ 1821337 w 2453617"/>
                <a:gd name="connsiteY1" fmla="*/ 193735 h 2610906"/>
                <a:gd name="connsiteX2" fmla="*/ 1821337 w 2453617"/>
                <a:gd name="connsiteY2" fmla="*/ 197500 h 2610906"/>
                <a:gd name="connsiteX3" fmla="*/ 2453617 w 2453617"/>
                <a:gd name="connsiteY3" fmla="*/ 1360905 h 2610906"/>
                <a:gd name="connsiteX4" fmla="*/ 1654366 w 2453617"/>
                <a:gd name="connsiteY4" fmla="*/ 1538547 h 2610906"/>
                <a:gd name="connsiteX5" fmla="*/ 1597901 w 2453617"/>
                <a:gd name="connsiteY5" fmla="*/ 1583887 h 2610906"/>
                <a:gd name="connsiteX6" fmla="*/ 1559408 w 2453617"/>
                <a:gd name="connsiteY6" fmla="*/ 1623343 h 2610906"/>
                <a:gd name="connsiteX7" fmla="*/ 1373043 w 2453617"/>
                <a:gd name="connsiteY7" fmla="*/ 1845356 h 2610906"/>
                <a:gd name="connsiteX8" fmla="*/ 1354811 w 2453617"/>
                <a:gd name="connsiteY8" fmla="*/ 1870843 h 2610906"/>
                <a:gd name="connsiteX9" fmla="*/ 1347576 w 2453617"/>
                <a:gd name="connsiteY9" fmla="*/ 1881703 h 2610906"/>
                <a:gd name="connsiteX10" fmla="*/ 522905 w 2453617"/>
                <a:gd name="connsiteY10" fmla="*/ 2610906 h 2610906"/>
                <a:gd name="connsiteX11" fmla="*/ 507850 w 2453617"/>
                <a:gd name="connsiteY11" fmla="*/ 2610906 h 2610906"/>
                <a:gd name="connsiteX12" fmla="*/ 14822 w 2453617"/>
                <a:gd name="connsiteY12" fmla="*/ 1831538 h 2610906"/>
                <a:gd name="connsiteX13" fmla="*/ 14822 w 2453617"/>
                <a:gd name="connsiteY13" fmla="*/ 1827773 h 2610906"/>
                <a:gd name="connsiteX14" fmla="*/ 1019696 w 2453617"/>
                <a:gd name="connsiteY14" fmla="*/ 182440 h 2610906"/>
                <a:gd name="connsiteX15" fmla="*/ 1461969 w 2453617"/>
                <a:gd name="connsiteY15" fmla="*/ 923 h 2610906"/>
                <a:gd name="connsiteX0" fmla="*/ 1461969 w 2477430"/>
                <a:gd name="connsiteY0" fmla="*/ 923 h 2610906"/>
                <a:gd name="connsiteX1" fmla="*/ 1821337 w 2477430"/>
                <a:gd name="connsiteY1" fmla="*/ 193735 h 2610906"/>
                <a:gd name="connsiteX2" fmla="*/ 1821337 w 2477430"/>
                <a:gd name="connsiteY2" fmla="*/ 197500 h 2610906"/>
                <a:gd name="connsiteX3" fmla="*/ 2477430 w 2477430"/>
                <a:gd name="connsiteY3" fmla="*/ 1413292 h 2610906"/>
                <a:gd name="connsiteX4" fmla="*/ 1654366 w 2477430"/>
                <a:gd name="connsiteY4" fmla="*/ 1538547 h 2610906"/>
                <a:gd name="connsiteX5" fmla="*/ 1597901 w 2477430"/>
                <a:gd name="connsiteY5" fmla="*/ 1583887 h 2610906"/>
                <a:gd name="connsiteX6" fmla="*/ 1559408 w 2477430"/>
                <a:gd name="connsiteY6" fmla="*/ 1623343 h 2610906"/>
                <a:gd name="connsiteX7" fmla="*/ 1373043 w 2477430"/>
                <a:gd name="connsiteY7" fmla="*/ 1845356 h 2610906"/>
                <a:gd name="connsiteX8" fmla="*/ 1354811 w 2477430"/>
                <a:gd name="connsiteY8" fmla="*/ 1870843 h 2610906"/>
                <a:gd name="connsiteX9" fmla="*/ 1347576 w 2477430"/>
                <a:gd name="connsiteY9" fmla="*/ 1881703 h 2610906"/>
                <a:gd name="connsiteX10" fmla="*/ 522905 w 2477430"/>
                <a:gd name="connsiteY10" fmla="*/ 2610906 h 2610906"/>
                <a:gd name="connsiteX11" fmla="*/ 507850 w 2477430"/>
                <a:gd name="connsiteY11" fmla="*/ 2610906 h 2610906"/>
                <a:gd name="connsiteX12" fmla="*/ 14822 w 2477430"/>
                <a:gd name="connsiteY12" fmla="*/ 1831538 h 2610906"/>
                <a:gd name="connsiteX13" fmla="*/ 14822 w 2477430"/>
                <a:gd name="connsiteY13" fmla="*/ 1827773 h 2610906"/>
                <a:gd name="connsiteX14" fmla="*/ 1019696 w 2477430"/>
                <a:gd name="connsiteY14" fmla="*/ 182440 h 2610906"/>
                <a:gd name="connsiteX15" fmla="*/ 1461969 w 2477430"/>
                <a:gd name="connsiteY15" fmla="*/ 923 h 2610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7430" h="2610906">
                  <a:moveTo>
                    <a:pt x="1461969" y="923"/>
                  </a:moveTo>
                  <a:cubicBezTo>
                    <a:pt x="1574867" y="8203"/>
                    <a:pt x="1699021" y="59605"/>
                    <a:pt x="1821337" y="193735"/>
                  </a:cubicBezTo>
                  <a:lnTo>
                    <a:pt x="1821337" y="197500"/>
                  </a:lnTo>
                  <a:cubicBezTo>
                    <a:pt x="1847682" y="238916"/>
                    <a:pt x="2338178" y="1040550"/>
                    <a:pt x="2477430" y="1413292"/>
                  </a:cubicBezTo>
                  <a:cubicBezTo>
                    <a:pt x="2477430" y="1413292"/>
                    <a:pt x="2110721" y="1202360"/>
                    <a:pt x="1654366" y="1538547"/>
                  </a:cubicBezTo>
                  <a:lnTo>
                    <a:pt x="1597901" y="1583887"/>
                  </a:lnTo>
                  <a:lnTo>
                    <a:pt x="1559408" y="1623343"/>
                  </a:lnTo>
                  <a:cubicBezTo>
                    <a:pt x="1488273" y="1695752"/>
                    <a:pt x="1465386" y="1717643"/>
                    <a:pt x="1373043" y="1845356"/>
                  </a:cubicBezTo>
                  <a:lnTo>
                    <a:pt x="1354811" y="1870843"/>
                  </a:lnTo>
                  <a:lnTo>
                    <a:pt x="1347576" y="1881703"/>
                  </a:lnTo>
                  <a:cubicBezTo>
                    <a:pt x="1198392" y="2100005"/>
                    <a:pt x="900673" y="2471128"/>
                    <a:pt x="522905" y="2610906"/>
                  </a:cubicBezTo>
                  <a:lnTo>
                    <a:pt x="507850" y="2610906"/>
                  </a:lnTo>
                  <a:cubicBezTo>
                    <a:pt x="432579" y="2610906"/>
                    <a:pt x="-94321" y="2595846"/>
                    <a:pt x="14822" y="1831538"/>
                  </a:cubicBezTo>
                  <a:lnTo>
                    <a:pt x="14822" y="1827773"/>
                  </a:lnTo>
                  <a:cubicBezTo>
                    <a:pt x="33640" y="1793887"/>
                    <a:pt x="948188" y="238916"/>
                    <a:pt x="1019696" y="182440"/>
                  </a:cubicBezTo>
                  <a:cubicBezTo>
                    <a:pt x="1019696" y="182440"/>
                    <a:pt x="1213593" y="-15093"/>
                    <a:pt x="1461969" y="923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vert="horz" wrap="square" lIns="90105" tIns="45053" rIns="90105" bIns="45053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01073">
                <a:defRPr/>
              </a:pPr>
              <a:endParaRPr lang="en-US" sz="1971" b="1" kern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9" name="Freeform 71">
              <a:extLst>
                <a:ext uri="{FF2B5EF4-FFF2-40B4-BE49-F238E27FC236}">
                  <a16:creationId xmlns:a16="http://schemas.microsoft.com/office/drawing/2014/main" xmlns="" id="{C5A81291-E72F-44E1-BC01-74A279BD6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2449" y="3263087"/>
              <a:ext cx="1328093" cy="757370"/>
            </a:xfrm>
            <a:custGeom>
              <a:avLst/>
              <a:gdLst>
                <a:gd name="connsiteX0" fmla="*/ 1392238 w 1954213"/>
                <a:gd name="connsiteY0" fmla="*/ 0 h 1114426"/>
                <a:gd name="connsiteX1" fmla="*/ 1392238 w 1954213"/>
                <a:gd name="connsiteY1" fmla="*/ 239 h 1114426"/>
                <a:gd name="connsiteX2" fmla="*/ 1394619 w 1954213"/>
                <a:gd name="connsiteY2" fmla="*/ 0 h 1114426"/>
                <a:gd name="connsiteX3" fmla="*/ 1954213 w 1954213"/>
                <a:gd name="connsiteY3" fmla="*/ 557213 h 1114426"/>
                <a:gd name="connsiteX4" fmla="*/ 1394619 w 1954213"/>
                <a:gd name="connsiteY4" fmla="*/ 1114426 h 1114426"/>
                <a:gd name="connsiteX5" fmla="*/ 1358024 w 1954213"/>
                <a:gd name="connsiteY5" fmla="*/ 1110753 h 1114426"/>
                <a:gd name="connsiteX6" fmla="*/ 1147169 w 1954213"/>
                <a:gd name="connsiteY6" fmla="*/ 1111323 h 1114426"/>
                <a:gd name="connsiteX7" fmla="*/ 0 w 1954213"/>
                <a:gd name="connsiteY7" fmla="*/ 1114425 h 1114426"/>
                <a:gd name="connsiteX8" fmla="*/ 617100 w 1954213"/>
                <a:gd name="connsiteY8" fmla="*/ 481914 h 1114426"/>
                <a:gd name="connsiteX9" fmla="*/ 1219568 w 1954213"/>
                <a:gd name="connsiteY9" fmla="*/ 23950 h 1114426"/>
                <a:gd name="connsiteX10" fmla="*/ 1279468 w 1954213"/>
                <a:gd name="connsiteY10" fmla="*/ 12054 h 1114426"/>
                <a:gd name="connsiteX11" fmla="*/ 1281842 w 1954213"/>
                <a:gd name="connsiteY11" fmla="*/ 11321 h 1114426"/>
                <a:gd name="connsiteX12" fmla="*/ 1284512 w 1954213"/>
                <a:gd name="connsiteY12" fmla="*/ 11053 h 1114426"/>
                <a:gd name="connsiteX13" fmla="*/ 1303541 w 1954213"/>
                <a:gd name="connsiteY13" fmla="*/ 7274 h 1114426"/>
                <a:gd name="connsiteX14" fmla="*/ 1392238 w 1954213"/>
                <a:gd name="connsiteY14" fmla="*/ 0 h 111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54213" h="1114426">
                  <a:moveTo>
                    <a:pt x="1392238" y="0"/>
                  </a:moveTo>
                  <a:lnTo>
                    <a:pt x="1392238" y="239"/>
                  </a:lnTo>
                  <a:lnTo>
                    <a:pt x="1394619" y="0"/>
                  </a:lnTo>
                  <a:cubicBezTo>
                    <a:pt x="1703674" y="0"/>
                    <a:pt x="1954213" y="249473"/>
                    <a:pt x="1954213" y="557213"/>
                  </a:cubicBezTo>
                  <a:cubicBezTo>
                    <a:pt x="1954213" y="864953"/>
                    <a:pt x="1703674" y="1114426"/>
                    <a:pt x="1394619" y="1114426"/>
                  </a:cubicBezTo>
                  <a:lnTo>
                    <a:pt x="1358024" y="1110753"/>
                  </a:lnTo>
                  <a:lnTo>
                    <a:pt x="1147169" y="1111323"/>
                  </a:lnTo>
                  <a:cubicBezTo>
                    <a:pt x="0" y="1114425"/>
                    <a:pt x="0" y="1114425"/>
                    <a:pt x="0" y="1114425"/>
                  </a:cubicBezTo>
                  <a:cubicBezTo>
                    <a:pt x="0" y="1114425"/>
                    <a:pt x="436486" y="775580"/>
                    <a:pt x="617100" y="481914"/>
                  </a:cubicBezTo>
                  <a:cubicBezTo>
                    <a:pt x="617100" y="481914"/>
                    <a:pt x="838929" y="121596"/>
                    <a:pt x="1219568" y="23950"/>
                  </a:cubicBezTo>
                  <a:lnTo>
                    <a:pt x="1279468" y="12054"/>
                  </a:lnTo>
                  <a:lnTo>
                    <a:pt x="1281842" y="11321"/>
                  </a:lnTo>
                  <a:lnTo>
                    <a:pt x="1284512" y="11053"/>
                  </a:lnTo>
                  <a:lnTo>
                    <a:pt x="1303541" y="7274"/>
                  </a:lnTo>
                  <a:cubicBezTo>
                    <a:pt x="1332327" y="3206"/>
                    <a:pt x="1361901" y="706"/>
                    <a:pt x="1392238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01073">
                <a:defRPr/>
              </a:pPr>
              <a:endParaRPr lang="en-US" sz="1774" b="1" kern="0" dirty="0">
                <a:solidFill>
                  <a:schemeClr val="bg1"/>
                </a:solidFill>
                <a:latin typeface="Century Gothic"/>
                <a:ea typeface="微软雅黑"/>
                <a:cs typeface="+mn-ea"/>
              </a:endParaRPr>
            </a:p>
          </p:txBody>
        </p:sp>
        <p:sp>
          <p:nvSpPr>
            <p:cNvPr id="40" name="Rectangle 75">
              <a:extLst>
                <a:ext uri="{FF2B5EF4-FFF2-40B4-BE49-F238E27FC236}">
                  <a16:creationId xmlns:a16="http://schemas.microsoft.com/office/drawing/2014/main" xmlns="" id="{DD44641E-0DB0-4120-AC6C-BEE0F2ECE5B7}"/>
                </a:ext>
              </a:extLst>
            </p:cNvPr>
            <p:cNvSpPr/>
            <p:nvPr/>
          </p:nvSpPr>
          <p:spPr>
            <a:xfrm rot="18000000" flipH="1">
              <a:off x="10012714" y="2956289"/>
              <a:ext cx="473709" cy="4014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01073">
                <a:defRPr/>
              </a:pPr>
              <a:r>
                <a:rPr lang="en-US" altLang="zh-CN" sz="1971" b="1" kern="0" dirty="0">
                  <a:solidFill>
                    <a:schemeClr val="bg1"/>
                  </a:solidFill>
                  <a:latin typeface="Century Gothic"/>
                  <a:ea typeface="微软雅黑"/>
                </a:rPr>
                <a:t>04</a:t>
              </a:r>
              <a:endParaRPr lang="zh-CN" altLang="en-US" sz="1971" b="1" kern="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790C0775-813E-41E1-887C-73016CDE7F88}"/>
                </a:ext>
              </a:extLst>
            </p:cNvPr>
            <p:cNvGrpSpPr/>
            <p:nvPr/>
          </p:nvGrpSpPr>
          <p:grpSpPr>
            <a:xfrm>
              <a:off x="10917761" y="3444028"/>
              <a:ext cx="260482" cy="416771"/>
              <a:chOff x="10917761" y="3444028"/>
              <a:chExt cx="260482" cy="416771"/>
            </a:xfrm>
          </p:grpSpPr>
          <p:sp>
            <p:nvSpPr>
              <p:cNvPr id="42" name="Freeform 626">
                <a:extLst>
                  <a:ext uri="{FF2B5EF4-FFF2-40B4-BE49-F238E27FC236}">
                    <a16:creationId xmlns:a16="http://schemas.microsoft.com/office/drawing/2014/main" xmlns="" id="{BFFCFB43-33F9-4EBC-BBE9-383CDDB4CD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17761" y="3559383"/>
                <a:ext cx="260482" cy="301416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105" tIns="45053" rIns="90105" bIns="45053" numCol="1" anchor="t" anchorCtr="0" compatLnSpc="1">
                <a:prstTxWarp prst="textNoShape">
                  <a:avLst/>
                </a:prstTxWarp>
              </a:bodyPr>
              <a:lstStyle/>
              <a:p>
                <a:pPr defTabSz="901073">
                  <a:defRPr/>
                </a:pPr>
                <a:endParaRPr lang="zh-CN" altLang="en-US" sz="1774" b="1" kern="0">
                  <a:solidFill>
                    <a:schemeClr val="bg1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43" name="Freeform 627">
                <a:extLst>
                  <a:ext uri="{FF2B5EF4-FFF2-40B4-BE49-F238E27FC236}">
                    <a16:creationId xmlns:a16="http://schemas.microsoft.com/office/drawing/2014/main" xmlns="" id="{09D38FA8-C90A-4C26-95A6-C12B72410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8462" y="3444028"/>
                <a:ext cx="122800" cy="275367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105" tIns="45053" rIns="90105" bIns="45053" numCol="1" anchor="t" anchorCtr="0" compatLnSpc="1">
                <a:prstTxWarp prst="textNoShape">
                  <a:avLst/>
                </a:prstTxWarp>
              </a:bodyPr>
              <a:lstStyle/>
              <a:p>
                <a:pPr defTabSz="901073">
                  <a:defRPr/>
                </a:pPr>
                <a:endParaRPr lang="zh-CN" altLang="en-US" sz="1774" b="1" kern="0">
                  <a:solidFill>
                    <a:schemeClr val="bg1"/>
                  </a:solidFill>
                  <a:latin typeface="Century Gothic"/>
                  <a:ea typeface="微软雅黑"/>
                </a:endParaRPr>
              </a:p>
            </p:txBody>
          </p:sp>
        </p:grpSp>
      </p:grpSp>
      <p:sp>
        <p:nvSpPr>
          <p:cNvPr id="52" name="TextBox 8">
            <a:extLst>
              <a:ext uri="{FF2B5EF4-FFF2-40B4-BE49-F238E27FC236}">
                <a16:creationId xmlns:a16="http://schemas.microsoft.com/office/drawing/2014/main" xmlns="" id="{F12A4E89-1504-4788-ACAB-3C4337FB97D4}"/>
              </a:ext>
            </a:extLst>
          </p:cNvPr>
          <p:cNvSpPr txBox="1"/>
          <p:nvPr/>
        </p:nvSpPr>
        <p:spPr>
          <a:xfrm>
            <a:off x="4079667" y="337899"/>
            <a:ext cx="374438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5DE8DA57-18D6-43E9-B59C-5A28DC8D911E}"/>
              </a:ext>
            </a:extLst>
          </p:cNvPr>
          <p:cNvGrpSpPr/>
          <p:nvPr/>
        </p:nvGrpSpPr>
        <p:grpSpPr>
          <a:xfrm>
            <a:off x="840371" y="561481"/>
            <a:ext cx="10511263" cy="0"/>
            <a:chOff x="1028775" y="591989"/>
            <a:chExt cx="11086097" cy="0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75C39ACF-4139-4F59-95CE-CB6939A70510}"/>
                </a:ext>
              </a:extLst>
            </p:cNvPr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F7834419-B6F5-4A88-A0E3-4F8D9BB57C87}"/>
                </a:ext>
              </a:extLst>
            </p:cNvPr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išľíďè">
            <a:extLst>
              <a:ext uri="{FF2B5EF4-FFF2-40B4-BE49-F238E27FC236}">
                <a16:creationId xmlns:a16="http://schemas.microsoft.com/office/drawing/2014/main" xmlns="" id="{AC22FBFA-F188-4004-AC61-8E85282BC6E5}"/>
              </a:ext>
            </a:extLst>
          </p:cNvPr>
          <p:cNvSpPr/>
          <p:nvPr/>
        </p:nvSpPr>
        <p:spPr bwMode="auto">
          <a:xfrm>
            <a:off x="641055" y="461454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69" name="iSlíďè">
            <a:extLst>
              <a:ext uri="{FF2B5EF4-FFF2-40B4-BE49-F238E27FC236}">
                <a16:creationId xmlns:a16="http://schemas.microsoft.com/office/drawing/2014/main" xmlns="" id="{60CE542B-9D31-488F-944E-3D87E883CC92}"/>
              </a:ext>
            </a:extLst>
          </p:cNvPr>
          <p:cNvSpPr txBox="1"/>
          <p:nvPr/>
        </p:nvSpPr>
        <p:spPr bwMode="auto">
          <a:xfrm>
            <a:off x="641055" y="426729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0" name="išľíďè">
            <a:extLst>
              <a:ext uri="{FF2B5EF4-FFF2-40B4-BE49-F238E27FC236}">
                <a16:creationId xmlns:a16="http://schemas.microsoft.com/office/drawing/2014/main" xmlns="" id="{3C28A2D8-F357-4D20-BA7B-3235FA1AC25E}"/>
              </a:ext>
            </a:extLst>
          </p:cNvPr>
          <p:cNvSpPr/>
          <p:nvPr/>
        </p:nvSpPr>
        <p:spPr bwMode="auto">
          <a:xfrm>
            <a:off x="3638255" y="461454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1" name="iSlíďè">
            <a:extLst>
              <a:ext uri="{FF2B5EF4-FFF2-40B4-BE49-F238E27FC236}">
                <a16:creationId xmlns:a16="http://schemas.microsoft.com/office/drawing/2014/main" xmlns="" id="{D3B3D72C-8E0C-4E2F-87FF-CD426680ED3A}"/>
              </a:ext>
            </a:extLst>
          </p:cNvPr>
          <p:cNvSpPr txBox="1"/>
          <p:nvPr/>
        </p:nvSpPr>
        <p:spPr bwMode="auto">
          <a:xfrm>
            <a:off x="3638255" y="426729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2" name="išľíďè">
            <a:extLst>
              <a:ext uri="{FF2B5EF4-FFF2-40B4-BE49-F238E27FC236}">
                <a16:creationId xmlns:a16="http://schemas.microsoft.com/office/drawing/2014/main" xmlns="" id="{19D0FCBC-54BA-4F17-B81E-6F0815444D6D}"/>
              </a:ext>
            </a:extLst>
          </p:cNvPr>
          <p:cNvSpPr/>
          <p:nvPr/>
        </p:nvSpPr>
        <p:spPr bwMode="auto">
          <a:xfrm>
            <a:off x="6584655" y="461454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3" name="iSlíďè">
            <a:extLst>
              <a:ext uri="{FF2B5EF4-FFF2-40B4-BE49-F238E27FC236}">
                <a16:creationId xmlns:a16="http://schemas.microsoft.com/office/drawing/2014/main" xmlns="" id="{46A9A691-5988-40C5-947A-E4C258C432FE}"/>
              </a:ext>
            </a:extLst>
          </p:cNvPr>
          <p:cNvSpPr txBox="1"/>
          <p:nvPr/>
        </p:nvSpPr>
        <p:spPr bwMode="auto">
          <a:xfrm>
            <a:off x="6584655" y="426729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4" name="išľíďè">
            <a:extLst>
              <a:ext uri="{FF2B5EF4-FFF2-40B4-BE49-F238E27FC236}">
                <a16:creationId xmlns:a16="http://schemas.microsoft.com/office/drawing/2014/main" xmlns="" id="{FC92CE24-537C-4BEC-83E1-03075CC3C5A1}"/>
              </a:ext>
            </a:extLst>
          </p:cNvPr>
          <p:cNvSpPr/>
          <p:nvPr/>
        </p:nvSpPr>
        <p:spPr bwMode="auto">
          <a:xfrm>
            <a:off x="9442155" y="461454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5" name="iSlíďè">
            <a:extLst>
              <a:ext uri="{FF2B5EF4-FFF2-40B4-BE49-F238E27FC236}">
                <a16:creationId xmlns:a16="http://schemas.microsoft.com/office/drawing/2014/main" xmlns="" id="{1016AA44-6CA5-4C3F-BDEF-237E14574504}"/>
              </a:ext>
            </a:extLst>
          </p:cNvPr>
          <p:cNvSpPr txBox="1"/>
          <p:nvPr/>
        </p:nvSpPr>
        <p:spPr bwMode="auto">
          <a:xfrm>
            <a:off x="9442155" y="426729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35504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8793788-6478-4407-B335-BBFA27A6D33F}"/>
              </a:ext>
            </a:extLst>
          </p:cNvPr>
          <p:cNvGrpSpPr/>
          <p:nvPr/>
        </p:nvGrpSpPr>
        <p:grpSpPr>
          <a:xfrm>
            <a:off x="1153504" y="1870535"/>
            <a:ext cx="9981667" cy="1996334"/>
            <a:chOff x="1579115" y="2110468"/>
            <a:chExt cx="9033772" cy="1806755"/>
          </a:xfrm>
        </p:grpSpPr>
        <p:sp>
          <p:nvSpPr>
            <p:cNvPr id="9" name="Speech Bubble: Rectangle with Corners Rounded 1">
              <a:extLst>
                <a:ext uri="{FF2B5EF4-FFF2-40B4-BE49-F238E27FC236}">
                  <a16:creationId xmlns:a16="http://schemas.microsoft.com/office/drawing/2014/main" xmlns="" id="{3A7D0F00-7EA1-4912-A0B9-CD57A47185C7}"/>
                </a:ext>
              </a:extLst>
            </p:cNvPr>
            <p:cNvSpPr/>
            <p:nvPr/>
          </p:nvSpPr>
          <p:spPr>
            <a:xfrm>
              <a:off x="1579115" y="2133894"/>
              <a:ext cx="2628006" cy="1783329"/>
            </a:xfrm>
            <a:prstGeom prst="wedgeRoundRectCallout">
              <a:avLst/>
            </a:prstGeom>
            <a:noFill/>
            <a:ln w="25400">
              <a:solidFill>
                <a:schemeClr val="accent1">
                  <a:lumMod val="10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365" dirty="0"/>
            </a:p>
          </p:txBody>
        </p:sp>
        <p:sp>
          <p:nvSpPr>
            <p:cNvPr id="10" name="Speech Bubble: Rectangle with Corners Rounded 2">
              <a:extLst>
                <a:ext uri="{FF2B5EF4-FFF2-40B4-BE49-F238E27FC236}">
                  <a16:creationId xmlns:a16="http://schemas.microsoft.com/office/drawing/2014/main" xmlns="" id="{4BFA83DE-2C0D-4D0A-8871-5D0A42DAFD74}"/>
                </a:ext>
              </a:extLst>
            </p:cNvPr>
            <p:cNvSpPr/>
            <p:nvPr/>
          </p:nvSpPr>
          <p:spPr>
            <a:xfrm>
              <a:off x="4781998" y="2110468"/>
              <a:ext cx="2628006" cy="1783329"/>
            </a:xfrm>
            <a:prstGeom prst="wedgeRoundRectCallout">
              <a:avLst/>
            </a:prstGeom>
            <a:noFill/>
            <a:ln w="2540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365" dirty="0"/>
            </a:p>
          </p:txBody>
        </p:sp>
        <p:sp>
          <p:nvSpPr>
            <p:cNvPr id="11" name="Speech Bubble: Rectangle with Corners Rounded 3">
              <a:extLst>
                <a:ext uri="{FF2B5EF4-FFF2-40B4-BE49-F238E27FC236}">
                  <a16:creationId xmlns:a16="http://schemas.microsoft.com/office/drawing/2014/main" xmlns="" id="{C63EDBD4-4BC7-45BB-8381-35D43250FA3E}"/>
                </a:ext>
              </a:extLst>
            </p:cNvPr>
            <p:cNvSpPr/>
            <p:nvPr/>
          </p:nvSpPr>
          <p:spPr>
            <a:xfrm>
              <a:off x="7984881" y="2110472"/>
              <a:ext cx="2628006" cy="1806751"/>
            </a:xfrm>
            <a:prstGeom prst="wedgeRoundRectCallout">
              <a:avLst/>
            </a:prstGeom>
            <a:noFill/>
            <a:ln w="25400">
              <a:solidFill>
                <a:schemeClr val="accent1">
                  <a:lumMod val="10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365" dirty="0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C49943C-3F8A-4586-A27B-363FE1CF90F9}"/>
              </a:ext>
            </a:extLst>
          </p:cNvPr>
          <p:cNvSpPr txBox="1"/>
          <p:nvPr/>
        </p:nvSpPr>
        <p:spPr>
          <a:xfrm>
            <a:off x="1469835" y="4406136"/>
            <a:ext cx="1653017" cy="9819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781" dirty="0">
                <a:solidFill>
                  <a:schemeClr val="accent1">
                    <a:lumMod val="100000"/>
                  </a:schemeClr>
                </a:solidFill>
                <a:latin typeface="Berlin Sans FB" panose="020E0602020502020306" pitchFamily="34" charset="0"/>
              </a:rPr>
              <a:t>ONE</a:t>
            </a:r>
            <a:endParaRPr lang="zh-CN" altLang="en-US" sz="5781" dirty="0">
              <a:solidFill>
                <a:schemeClr val="accent1">
                  <a:lumMod val="100000"/>
                </a:schemeClr>
              </a:solidFill>
              <a:latin typeface="Berlin Sans FB" panose="020E0602020502020306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36DB3B1-3AEB-417A-AEF6-F1F871C3A5EC}"/>
              </a:ext>
            </a:extLst>
          </p:cNvPr>
          <p:cNvSpPr txBox="1"/>
          <p:nvPr/>
        </p:nvSpPr>
        <p:spPr>
          <a:xfrm>
            <a:off x="4713553" y="4406136"/>
            <a:ext cx="1763624" cy="9819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781" dirty="0">
                <a:solidFill>
                  <a:schemeClr val="accent2">
                    <a:lumMod val="100000"/>
                  </a:schemeClr>
                </a:solidFill>
                <a:latin typeface="Berlin Sans FB" panose="020E0602020502020306" pitchFamily="34" charset="0"/>
              </a:rPr>
              <a:t>TWO</a:t>
            </a:r>
            <a:endParaRPr lang="zh-CN" altLang="en-US" sz="5781" dirty="0">
              <a:solidFill>
                <a:schemeClr val="accent2">
                  <a:lumMod val="100000"/>
                </a:schemeClr>
              </a:solidFill>
              <a:latin typeface="Berlin Sans FB" panose="020E0602020502020306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851EE37-EFCC-45D5-B387-CF4E0CCDABE6}"/>
              </a:ext>
            </a:extLst>
          </p:cNvPr>
          <p:cNvSpPr txBox="1"/>
          <p:nvPr/>
        </p:nvSpPr>
        <p:spPr>
          <a:xfrm>
            <a:off x="8365915" y="4406136"/>
            <a:ext cx="2334293" cy="9819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781" dirty="0">
                <a:solidFill>
                  <a:schemeClr val="accent1">
                    <a:lumMod val="100000"/>
                  </a:schemeClr>
                </a:solidFill>
                <a:latin typeface="Berlin Sans FB" panose="020E0602020502020306" pitchFamily="34" charset="0"/>
              </a:rPr>
              <a:t>THREE</a:t>
            </a:r>
            <a:endParaRPr lang="zh-CN" altLang="en-US" sz="5781" dirty="0">
              <a:solidFill>
                <a:schemeClr val="accent1">
                  <a:lumMod val="100000"/>
                </a:schemeClr>
              </a:solidFill>
              <a:latin typeface="Berlin Sans FB" panose="020E0602020502020306" pitchFamily="34" charset="0"/>
            </a:endParaRPr>
          </a:p>
        </p:txBody>
      </p:sp>
      <p:sp>
        <p:nvSpPr>
          <p:cNvPr id="21" name="TextBox 8">
            <a:extLst>
              <a:ext uri="{FF2B5EF4-FFF2-40B4-BE49-F238E27FC236}">
                <a16:creationId xmlns:a16="http://schemas.microsoft.com/office/drawing/2014/main" xmlns="" id="{967B8FA7-2F26-44DA-A8C3-F90131C77C1A}"/>
              </a:ext>
            </a:extLst>
          </p:cNvPr>
          <p:cNvSpPr txBox="1"/>
          <p:nvPr/>
        </p:nvSpPr>
        <p:spPr>
          <a:xfrm>
            <a:off x="4079667" y="337899"/>
            <a:ext cx="374438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4E033D68-C5EC-46A9-B765-C31558B1578B}"/>
              </a:ext>
            </a:extLst>
          </p:cNvPr>
          <p:cNvGrpSpPr/>
          <p:nvPr/>
        </p:nvGrpSpPr>
        <p:grpSpPr>
          <a:xfrm>
            <a:off x="840371" y="561481"/>
            <a:ext cx="10511263" cy="0"/>
            <a:chOff x="1028775" y="591989"/>
            <a:chExt cx="11086097" cy="0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44F153FB-23B6-4A46-BF1F-78D8B1398191}"/>
                </a:ext>
              </a:extLst>
            </p:cNvPr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EE9EA21A-9241-4F14-879B-28FDAD23B8E6}"/>
                </a:ext>
              </a:extLst>
            </p:cNvPr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išľíďè">
            <a:extLst>
              <a:ext uri="{FF2B5EF4-FFF2-40B4-BE49-F238E27FC236}">
                <a16:creationId xmlns:a16="http://schemas.microsoft.com/office/drawing/2014/main" xmlns="" id="{F866A9E8-4816-49AE-B9DF-80D04AC7A127}"/>
              </a:ext>
            </a:extLst>
          </p:cNvPr>
          <p:cNvSpPr/>
          <p:nvPr/>
        </p:nvSpPr>
        <p:spPr bwMode="auto">
          <a:xfrm>
            <a:off x="8439572" y="2686138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35" name="iSlíďè">
            <a:extLst>
              <a:ext uri="{FF2B5EF4-FFF2-40B4-BE49-F238E27FC236}">
                <a16:creationId xmlns:a16="http://schemas.microsoft.com/office/drawing/2014/main" xmlns="" id="{4607A48E-EDCF-4C1E-B5C2-5B61EC536715}"/>
              </a:ext>
            </a:extLst>
          </p:cNvPr>
          <p:cNvSpPr txBox="1"/>
          <p:nvPr/>
        </p:nvSpPr>
        <p:spPr bwMode="auto">
          <a:xfrm>
            <a:off x="8439572" y="233889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6" name="išľíďè">
            <a:extLst>
              <a:ext uri="{FF2B5EF4-FFF2-40B4-BE49-F238E27FC236}">
                <a16:creationId xmlns:a16="http://schemas.microsoft.com/office/drawing/2014/main" xmlns="" id="{37E5CD0E-ED68-4F6E-ADF5-ACA2B8121257}"/>
              </a:ext>
            </a:extLst>
          </p:cNvPr>
          <p:cNvSpPr/>
          <p:nvPr/>
        </p:nvSpPr>
        <p:spPr bwMode="auto">
          <a:xfrm>
            <a:off x="5061372" y="2686138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37" name="iSlíďè">
            <a:extLst>
              <a:ext uri="{FF2B5EF4-FFF2-40B4-BE49-F238E27FC236}">
                <a16:creationId xmlns:a16="http://schemas.microsoft.com/office/drawing/2014/main" xmlns="" id="{12F85A33-266E-468A-88AB-034E4C743B12}"/>
              </a:ext>
            </a:extLst>
          </p:cNvPr>
          <p:cNvSpPr txBox="1"/>
          <p:nvPr/>
        </p:nvSpPr>
        <p:spPr bwMode="auto">
          <a:xfrm>
            <a:off x="5061372" y="233889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8" name="išľíďè">
            <a:extLst>
              <a:ext uri="{FF2B5EF4-FFF2-40B4-BE49-F238E27FC236}">
                <a16:creationId xmlns:a16="http://schemas.microsoft.com/office/drawing/2014/main" xmlns="" id="{C94119FA-BF5C-4237-BDDA-F6AC754D3499}"/>
              </a:ext>
            </a:extLst>
          </p:cNvPr>
          <p:cNvSpPr/>
          <p:nvPr/>
        </p:nvSpPr>
        <p:spPr bwMode="auto">
          <a:xfrm>
            <a:off x="1594272" y="2686138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39" name="iSlíďè">
            <a:extLst>
              <a:ext uri="{FF2B5EF4-FFF2-40B4-BE49-F238E27FC236}">
                <a16:creationId xmlns:a16="http://schemas.microsoft.com/office/drawing/2014/main" xmlns="" id="{80AF43DA-23D9-4B80-8285-74A81A096B0B}"/>
              </a:ext>
            </a:extLst>
          </p:cNvPr>
          <p:cNvSpPr txBox="1"/>
          <p:nvPr/>
        </p:nvSpPr>
        <p:spPr bwMode="auto">
          <a:xfrm>
            <a:off x="1594272" y="233889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91223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685b2c05-b32d-4a8d-a1cf-c2dac069c6de">
            <a:extLst>
              <a:ext uri="{FF2B5EF4-FFF2-40B4-BE49-F238E27FC236}">
                <a16:creationId xmlns:a16="http://schemas.microsoft.com/office/drawing/2014/main" xmlns="" id="{FF0A3EC0-05B9-4F8C-9F5F-CEA0D0540BBD}"/>
              </a:ext>
            </a:extLst>
          </p:cNvPr>
          <p:cNvGrpSpPr>
            <a:grpSpLocks noChangeAspect="1"/>
          </p:cNvGrpSpPr>
          <p:nvPr/>
        </p:nvGrpSpPr>
        <p:grpSpPr>
          <a:xfrm>
            <a:off x="2916188" y="1364164"/>
            <a:ext cx="6364696" cy="4550964"/>
            <a:chOff x="2049786" y="612555"/>
            <a:chExt cx="7875841" cy="5631482"/>
          </a:xfrm>
        </p:grpSpPr>
        <p:sp>
          <p:nvSpPr>
            <p:cNvPr id="9" name="íślíḋè-Freeform: Shape 4">
              <a:extLst>
                <a:ext uri="{FF2B5EF4-FFF2-40B4-BE49-F238E27FC236}">
                  <a16:creationId xmlns:a16="http://schemas.microsoft.com/office/drawing/2014/main" xmlns="" id="{021D80EF-5287-4AA5-A5F7-E33BECAB7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9775" y="4483121"/>
              <a:ext cx="1232066" cy="1760916"/>
            </a:xfrm>
            <a:custGeom>
              <a:avLst/>
              <a:gdLst>
                <a:gd name="T0" fmla="*/ 103 w 270"/>
                <a:gd name="T1" fmla="*/ 388 h 388"/>
                <a:gd name="T2" fmla="*/ 0 w 270"/>
                <a:gd name="T3" fmla="*/ 267 h 388"/>
                <a:gd name="T4" fmla="*/ 243 w 270"/>
                <a:gd name="T5" fmla="*/ 0 h 388"/>
                <a:gd name="T6" fmla="*/ 260 w 270"/>
                <a:gd name="T7" fmla="*/ 109 h 388"/>
                <a:gd name="T8" fmla="*/ 269 w 270"/>
                <a:gd name="T9" fmla="*/ 178 h 388"/>
                <a:gd name="T10" fmla="*/ 264 w 270"/>
                <a:gd name="T11" fmla="*/ 200 h 388"/>
                <a:gd name="T12" fmla="*/ 108 w 270"/>
                <a:gd name="T13" fmla="*/ 384 h 388"/>
                <a:gd name="T14" fmla="*/ 103 w 270"/>
                <a:gd name="T15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388">
                  <a:moveTo>
                    <a:pt x="103" y="388"/>
                  </a:moveTo>
                  <a:cubicBezTo>
                    <a:pt x="69" y="347"/>
                    <a:pt x="35" y="308"/>
                    <a:pt x="0" y="267"/>
                  </a:cubicBezTo>
                  <a:cubicBezTo>
                    <a:pt x="81" y="179"/>
                    <a:pt x="160" y="91"/>
                    <a:pt x="243" y="0"/>
                  </a:cubicBezTo>
                  <a:cubicBezTo>
                    <a:pt x="249" y="39"/>
                    <a:pt x="255" y="74"/>
                    <a:pt x="260" y="109"/>
                  </a:cubicBezTo>
                  <a:cubicBezTo>
                    <a:pt x="263" y="132"/>
                    <a:pt x="267" y="155"/>
                    <a:pt x="269" y="178"/>
                  </a:cubicBezTo>
                  <a:cubicBezTo>
                    <a:pt x="270" y="185"/>
                    <a:pt x="268" y="195"/>
                    <a:pt x="264" y="200"/>
                  </a:cubicBezTo>
                  <a:cubicBezTo>
                    <a:pt x="212" y="262"/>
                    <a:pt x="160" y="323"/>
                    <a:pt x="108" y="384"/>
                  </a:cubicBezTo>
                  <a:cubicBezTo>
                    <a:pt x="107" y="385"/>
                    <a:pt x="106" y="386"/>
                    <a:pt x="103" y="388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365" dirty="0"/>
            </a:p>
          </p:txBody>
        </p:sp>
        <p:sp>
          <p:nvSpPr>
            <p:cNvPr id="10" name="íślíḋè-Freeform: Shape 3">
              <a:extLst>
                <a:ext uri="{FF2B5EF4-FFF2-40B4-BE49-F238E27FC236}">
                  <a16:creationId xmlns:a16="http://schemas.microsoft.com/office/drawing/2014/main" xmlns="" id="{CA1044F5-4DEF-4FF4-A325-6C63E17C59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7208" y="612555"/>
              <a:ext cx="1649781" cy="1628703"/>
            </a:xfrm>
            <a:custGeom>
              <a:avLst/>
              <a:gdLst>
                <a:gd name="T0" fmla="*/ 114 w 361"/>
                <a:gd name="T1" fmla="*/ 359 h 359"/>
                <a:gd name="T2" fmla="*/ 129 w 361"/>
                <a:gd name="T3" fmla="*/ 254 h 359"/>
                <a:gd name="T4" fmla="*/ 118 w 361"/>
                <a:gd name="T5" fmla="*/ 225 h 359"/>
                <a:gd name="T6" fmla="*/ 28 w 361"/>
                <a:gd name="T7" fmla="*/ 130 h 359"/>
                <a:gd name="T8" fmla="*/ 43 w 361"/>
                <a:gd name="T9" fmla="*/ 55 h 359"/>
                <a:gd name="T10" fmla="*/ 318 w 361"/>
                <a:gd name="T11" fmla="*/ 53 h 359"/>
                <a:gd name="T12" fmla="*/ 325 w 361"/>
                <a:gd name="T13" fmla="*/ 58 h 359"/>
                <a:gd name="T14" fmla="*/ 337 w 361"/>
                <a:gd name="T15" fmla="*/ 125 h 359"/>
                <a:gd name="T16" fmla="*/ 244 w 361"/>
                <a:gd name="T17" fmla="*/ 226 h 359"/>
                <a:gd name="T18" fmla="*/ 232 w 361"/>
                <a:gd name="T19" fmla="*/ 249 h 359"/>
                <a:gd name="T20" fmla="*/ 226 w 361"/>
                <a:gd name="T21" fmla="*/ 260 h 359"/>
                <a:gd name="T22" fmla="*/ 120 w 361"/>
                <a:gd name="T23" fmla="*/ 357 h 359"/>
                <a:gd name="T24" fmla="*/ 114 w 361"/>
                <a:gd name="T25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1" h="359">
                  <a:moveTo>
                    <a:pt x="114" y="359"/>
                  </a:moveTo>
                  <a:cubicBezTo>
                    <a:pt x="119" y="324"/>
                    <a:pt x="124" y="289"/>
                    <a:pt x="129" y="254"/>
                  </a:cubicBezTo>
                  <a:cubicBezTo>
                    <a:pt x="131" y="242"/>
                    <a:pt x="128" y="234"/>
                    <a:pt x="118" y="225"/>
                  </a:cubicBezTo>
                  <a:cubicBezTo>
                    <a:pt x="87" y="195"/>
                    <a:pt x="55" y="164"/>
                    <a:pt x="28" y="130"/>
                  </a:cubicBezTo>
                  <a:cubicBezTo>
                    <a:pt x="0" y="96"/>
                    <a:pt x="5" y="78"/>
                    <a:pt x="43" y="55"/>
                  </a:cubicBezTo>
                  <a:cubicBezTo>
                    <a:pt x="134" y="0"/>
                    <a:pt x="226" y="0"/>
                    <a:pt x="318" y="53"/>
                  </a:cubicBezTo>
                  <a:cubicBezTo>
                    <a:pt x="320" y="55"/>
                    <a:pt x="323" y="56"/>
                    <a:pt x="325" y="58"/>
                  </a:cubicBezTo>
                  <a:cubicBezTo>
                    <a:pt x="356" y="81"/>
                    <a:pt x="361" y="96"/>
                    <a:pt x="337" y="125"/>
                  </a:cubicBezTo>
                  <a:cubicBezTo>
                    <a:pt x="308" y="161"/>
                    <a:pt x="275" y="192"/>
                    <a:pt x="244" y="226"/>
                  </a:cubicBezTo>
                  <a:cubicBezTo>
                    <a:pt x="238" y="232"/>
                    <a:pt x="236" y="241"/>
                    <a:pt x="232" y="249"/>
                  </a:cubicBezTo>
                  <a:cubicBezTo>
                    <a:pt x="230" y="253"/>
                    <a:pt x="229" y="258"/>
                    <a:pt x="226" y="260"/>
                  </a:cubicBezTo>
                  <a:cubicBezTo>
                    <a:pt x="191" y="293"/>
                    <a:pt x="156" y="325"/>
                    <a:pt x="120" y="357"/>
                  </a:cubicBezTo>
                  <a:cubicBezTo>
                    <a:pt x="119" y="358"/>
                    <a:pt x="117" y="359"/>
                    <a:pt x="114" y="3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365" dirty="0"/>
            </a:p>
          </p:txBody>
        </p:sp>
        <p:sp>
          <p:nvSpPr>
            <p:cNvPr id="11" name="íślíḋè-Freeform: Shape 5">
              <a:extLst>
                <a:ext uri="{FF2B5EF4-FFF2-40B4-BE49-F238E27FC236}">
                  <a16:creationId xmlns:a16="http://schemas.microsoft.com/office/drawing/2014/main" xmlns="" id="{BAF0DB7E-0C6F-4E99-B55C-A667F50A3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0021" y="3686014"/>
              <a:ext cx="1402601" cy="1732174"/>
            </a:xfrm>
            <a:custGeom>
              <a:avLst/>
              <a:gdLst>
                <a:gd name="T0" fmla="*/ 4 w 307"/>
                <a:gd name="T1" fmla="*/ 382 h 382"/>
                <a:gd name="T2" fmla="*/ 1 w 307"/>
                <a:gd name="T3" fmla="*/ 350 h 382"/>
                <a:gd name="T4" fmla="*/ 6 w 307"/>
                <a:gd name="T5" fmla="*/ 310 h 382"/>
                <a:gd name="T6" fmla="*/ 15 w 307"/>
                <a:gd name="T7" fmla="*/ 287 h 382"/>
                <a:gd name="T8" fmla="*/ 268 w 307"/>
                <a:gd name="T9" fmla="*/ 10 h 382"/>
                <a:gd name="T10" fmla="*/ 278 w 307"/>
                <a:gd name="T11" fmla="*/ 0 h 382"/>
                <a:gd name="T12" fmla="*/ 289 w 307"/>
                <a:gd name="T13" fmla="*/ 66 h 382"/>
                <a:gd name="T14" fmla="*/ 289 w 307"/>
                <a:gd name="T15" fmla="*/ 72 h 382"/>
                <a:gd name="T16" fmla="*/ 255 w 307"/>
                <a:gd name="T17" fmla="*/ 162 h 382"/>
                <a:gd name="T18" fmla="*/ 24 w 307"/>
                <a:gd name="T19" fmla="*/ 371 h 382"/>
                <a:gd name="T20" fmla="*/ 12 w 307"/>
                <a:gd name="T21" fmla="*/ 382 h 382"/>
                <a:gd name="T22" fmla="*/ 4 w 307"/>
                <a:gd name="T23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7" h="382">
                  <a:moveTo>
                    <a:pt x="4" y="382"/>
                  </a:moveTo>
                  <a:cubicBezTo>
                    <a:pt x="3" y="371"/>
                    <a:pt x="0" y="360"/>
                    <a:pt x="1" y="350"/>
                  </a:cubicBezTo>
                  <a:cubicBezTo>
                    <a:pt x="1" y="337"/>
                    <a:pt x="3" y="323"/>
                    <a:pt x="6" y="310"/>
                  </a:cubicBezTo>
                  <a:cubicBezTo>
                    <a:pt x="7" y="302"/>
                    <a:pt x="10" y="293"/>
                    <a:pt x="15" y="287"/>
                  </a:cubicBezTo>
                  <a:cubicBezTo>
                    <a:pt x="99" y="195"/>
                    <a:pt x="184" y="102"/>
                    <a:pt x="268" y="10"/>
                  </a:cubicBezTo>
                  <a:cubicBezTo>
                    <a:pt x="270" y="7"/>
                    <a:pt x="273" y="5"/>
                    <a:pt x="278" y="0"/>
                  </a:cubicBezTo>
                  <a:cubicBezTo>
                    <a:pt x="282" y="24"/>
                    <a:pt x="285" y="45"/>
                    <a:pt x="289" y="66"/>
                  </a:cubicBezTo>
                  <a:cubicBezTo>
                    <a:pt x="289" y="68"/>
                    <a:pt x="288" y="71"/>
                    <a:pt x="289" y="72"/>
                  </a:cubicBezTo>
                  <a:cubicBezTo>
                    <a:pt x="307" y="114"/>
                    <a:pt x="283" y="137"/>
                    <a:pt x="255" y="162"/>
                  </a:cubicBezTo>
                  <a:cubicBezTo>
                    <a:pt x="177" y="231"/>
                    <a:pt x="101" y="301"/>
                    <a:pt x="24" y="371"/>
                  </a:cubicBezTo>
                  <a:cubicBezTo>
                    <a:pt x="20" y="375"/>
                    <a:pt x="16" y="378"/>
                    <a:pt x="12" y="382"/>
                  </a:cubicBezTo>
                  <a:cubicBezTo>
                    <a:pt x="9" y="382"/>
                    <a:pt x="7" y="382"/>
                    <a:pt x="4" y="38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365"/>
            </a:p>
          </p:txBody>
        </p:sp>
        <p:sp>
          <p:nvSpPr>
            <p:cNvPr id="12" name="íślíḋè-Freeform: Shape 6">
              <a:extLst>
                <a:ext uri="{FF2B5EF4-FFF2-40B4-BE49-F238E27FC236}">
                  <a16:creationId xmlns:a16="http://schemas.microsoft.com/office/drawing/2014/main" xmlns="" id="{3F20D0CF-FB49-4504-961F-334946F216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8402" y="2881243"/>
              <a:ext cx="1099853" cy="1521401"/>
            </a:xfrm>
            <a:custGeom>
              <a:avLst/>
              <a:gdLst>
                <a:gd name="T0" fmla="*/ 225 w 241"/>
                <a:gd name="T1" fmla="*/ 0 h 335"/>
                <a:gd name="T2" fmla="*/ 240 w 241"/>
                <a:gd name="T3" fmla="*/ 107 h 335"/>
                <a:gd name="T4" fmla="*/ 233 w 241"/>
                <a:gd name="T5" fmla="*/ 126 h 335"/>
                <a:gd name="T6" fmla="*/ 7 w 241"/>
                <a:gd name="T7" fmla="*/ 332 h 335"/>
                <a:gd name="T8" fmla="*/ 0 w 241"/>
                <a:gd name="T9" fmla="*/ 335 h 335"/>
                <a:gd name="T10" fmla="*/ 16 w 241"/>
                <a:gd name="T11" fmla="*/ 232 h 335"/>
                <a:gd name="T12" fmla="*/ 23 w 241"/>
                <a:gd name="T13" fmla="*/ 220 h 335"/>
                <a:gd name="T14" fmla="*/ 217 w 241"/>
                <a:gd name="T15" fmla="*/ 6 h 335"/>
                <a:gd name="T16" fmla="*/ 225 w 241"/>
                <a:gd name="T1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335">
                  <a:moveTo>
                    <a:pt x="225" y="0"/>
                  </a:moveTo>
                  <a:cubicBezTo>
                    <a:pt x="230" y="37"/>
                    <a:pt x="236" y="72"/>
                    <a:pt x="240" y="107"/>
                  </a:cubicBezTo>
                  <a:cubicBezTo>
                    <a:pt x="241" y="113"/>
                    <a:pt x="238" y="122"/>
                    <a:pt x="233" y="126"/>
                  </a:cubicBezTo>
                  <a:cubicBezTo>
                    <a:pt x="158" y="195"/>
                    <a:pt x="83" y="263"/>
                    <a:pt x="7" y="332"/>
                  </a:cubicBezTo>
                  <a:cubicBezTo>
                    <a:pt x="6" y="333"/>
                    <a:pt x="4" y="333"/>
                    <a:pt x="0" y="335"/>
                  </a:cubicBezTo>
                  <a:cubicBezTo>
                    <a:pt x="5" y="299"/>
                    <a:pt x="10" y="266"/>
                    <a:pt x="16" y="232"/>
                  </a:cubicBezTo>
                  <a:cubicBezTo>
                    <a:pt x="16" y="227"/>
                    <a:pt x="20" y="223"/>
                    <a:pt x="23" y="220"/>
                  </a:cubicBezTo>
                  <a:cubicBezTo>
                    <a:pt x="87" y="148"/>
                    <a:pt x="152" y="77"/>
                    <a:pt x="217" y="6"/>
                  </a:cubicBezTo>
                  <a:cubicBezTo>
                    <a:pt x="219" y="4"/>
                    <a:pt x="220" y="3"/>
                    <a:pt x="225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365" dirty="0"/>
            </a:p>
          </p:txBody>
        </p:sp>
        <p:sp>
          <p:nvSpPr>
            <p:cNvPr id="13" name="íślíḋè-Freeform: Shape 7">
              <a:extLst>
                <a:ext uri="{FF2B5EF4-FFF2-40B4-BE49-F238E27FC236}">
                  <a16:creationId xmlns:a16="http://schemas.microsoft.com/office/drawing/2014/main" xmlns="" id="{590DAC1A-0979-4163-9A6A-E1AC14163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3188" y="2084136"/>
              <a:ext cx="812435" cy="1233982"/>
            </a:xfrm>
            <a:custGeom>
              <a:avLst/>
              <a:gdLst>
                <a:gd name="T0" fmla="*/ 0 w 178"/>
                <a:gd name="T1" fmla="*/ 270 h 272"/>
                <a:gd name="T2" fmla="*/ 16 w 178"/>
                <a:gd name="T3" fmla="*/ 162 h 272"/>
                <a:gd name="T4" fmla="*/ 24 w 178"/>
                <a:gd name="T5" fmla="*/ 149 h 272"/>
                <a:gd name="T6" fmla="*/ 156 w 178"/>
                <a:gd name="T7" fmla="*/ 4 h 272"/>
                <a:gd name="T8" fmla="*/ 163 w 178"/>
                <a:gd name="T9" fmla="*/ 0 h 272"/>
                <a:gd name="T10" fmla="*/ 178 w 178"/>
                <a:gd name="T11" fmla="*/ 107 h 272"/>
                <a:gd name="T12" fmla="*/ 173 w 178"/>
                <a:gd name="T13" fmla="*/ 118 h 272"/>
                <a:gd name="T14" fmla="*/ 5 w 178"/>
                <a:gd name="T15" fmla="*/ 272 h 272"/>
                <a:gd name="T16" fmla="*/ 0 w 178"/>
                <a:gd name="T17" fmla="*/ 27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272">
                  <a:moveTo>
                    <a:pt x="0" y="270"/>
                  </a:moveTo>
                  <a:cubicBezTo>
                    <a:pt x="5" y="234"/>
                    <a:pt x="10" y="198"/>
                    <a:pt x="16" y="162"/>
                  </a:cubicBezTo>
                  <a:cubicBezTo>
                    <a:pt x="16" y="158"/>
                    <a:pt x="20" y="153"/>
                    <a:pt x="24" y="149"/>
                  </a:cubicBezTo>
                  <a:cubicBezTo>
                    <a:pt x="68" y="101"/>
                    <a:pt x="112" y="53"/>
                    <a:pt x="156" y="4"/>
                  </a:cubicBezTo>
                  <a:cubicBezTo>
                    <a:pt x="157" y="3"/>
                    <a:pt x="159" y="2"/>
                    <a:pt x="163" y="0"/>
                  </a:cubicBezTo>
                  <a:cubicBezTo>
                    <a:pt x="168" y="36"/>
                    <a:pt x="173" y="71"/>
                    <a:pt x="178" y="107"/>
                  </a:cubicBezTo>
                  <a:cubicBezTo>
                    <a:pt x="178" y="110"/>
                    <a:pt x="176" y="116"/>
                    <a:pt x="173" y="118"/>
                  </a:cubicBezTo>
                  <a:cubicBezTo>
                    <a:pt x="117" y="170"/>
                    <a:pt x="61" y="221"/>
                    <a:pt x="5" y="272"/>
                  </a:cubicBezTo>
                  <a:cubicBezTo>
                    <a:pt x="3" y="271"/>
                    <a:pt x="1" y="271"/>
                    <a:pt x="0" y="27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365" dirty="0"/>
            </a:p>
          </p:txBody>
        </p:sp>
        <p:cxnSp>
          <p:nvCxnSpPr>
            <p:cNvPr id="14" name="íślíḋè-Straight Connector 8">
              <a:extLst>
                <a:ext uri="{FF2B5EF4-FFF2-40B4-BE49-F238E27FC236}">
                  <a16:creationId xmlns:a16="http://schemas.microsoft.com/office/drawing/2014/main" xmlns="" id="{626CE35D-BE1E-4F9F-A085-6712EC61F67D}"/>
                </a:ext>
              </a:extLst>
            </p:cNvPr>
            <p:cNvCxnSpPr/>
            <p:nvPr/>
          </p:nvCxnSpPr>
          <p:spPr>
            <a:xfrm>
              <a:off x="6405623" y="3138003"/>
              <a:ext cx="342802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ślíḋè-Oval 9">
              <a:extLst>
                <a:ext uri="{FF2B5EF4-FFF2-40B4-BE49-F238E27FC236}">
                  <a16:creationId xmlns:a16="http://schemas.microsoft.com/office/drawing/2014/main" xmlns="" id="{1438167A-E5A7-4890-95FB-067239321C36}"/>
                </a:ext>
              </a:extLst>
            </p:cNvPr>
            <p:cNvSpPr/>
            <p:nvPr/>
          </p:nvSpPr>
          <p:spPr>
            <a:xfrm>
              <a:off x="9741679" y="3046029"/>
              <a:ext cx="183948" cy="183948"/>
            </a:xfrm>
            <a:prstGeom prst="ellipse">
              <a:avLst/>
            </a:prstGeom>
            <a:solidFill>
              <a:srgbClr val="F9F9F9"/>
            </a:solidFill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/>
            </a:p>
          </p:txBody>
        </p:sp>
        <p:cxnSp>
          <p:nvCxnSpPr>
            <p:cNvPr id="16" name="íślíḋè-Straight Connector 10">
              <a:extLst>
                <a:ext uri="{FF2B5EF4-FFF2-40B4-BE49-F238E27FC236}">
                  <a16:creationId xmlns:a16="http://schemas.microsoft.com/office/drawing/2014/main" xmlns="" id="{2295E3B8-15B2-4255-AE0E-EC3EC56D6DE6}"/>
                </a:ext>
              </a:extLst>
            </p:cNvPr>
            <p:cNvCxnSpPr/>
            <p:nvPr/>
          </p:nvCxnSpPr>
          <p:spPr>
            <a:xfrm>
              <a:off x="6344308" y="963206"/>
              <a:ext cx="3489345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ślíḋè-Oval 11">
              <a:extLst>
                <a:ext uri="{FF2B5EF4-FFF2-40B4-BE49-F238E27FC236}">
                  <a16:creationId xmlns:a16="http://schemas.microsoft.com/office/drawing/2014/main" xmlns="" id="{C9549005-8DCE-42DD-8CE2-27E377861DD1}"/>
                </a:ext>
              </a:extLst>
            </p:cNvPr>
            <p:cNvSpPr/>
            <p:nvPr/>
          </p:nvSpPr>
          <p:spPr>
            <a:xfrm>
              <a:off x="9741679" y="871232"/>
              <a:ext cx="183948" cy="183948"/>
            </a:xfrm>
            <a:prstGeom prst="ellipse">
              <a:avLst/>
            </a:prstGeom>
            <a:solidFill>
              <a:srgbClr val="F9F9F9"/>
            </a:solidFill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 dirty="0"/>
            </a:p>
          </p:txBody>
        </p:sp>
        <p:cxnSp>
          <p:nvCxnSpPr>
            <p:cNvPr id="18" name="íślíḋè-Straight Connector 12">
              <a:extLst>
                <a:ext uri="{FF2B5EF4-FFF2-40B4-BE49-F238E27FC236}">
                  <a16:creationId xmlns:a16="http://schemas.microsoft.com/office/drawing/2014/main" xmlns="" id="{C1F0EFFE-0925-497A-9933-6CB90DD3E932}"/>
                </a:ext>
              </a:extLst>
            </p:cNvPr>
            <p:cNvCxnSpPr/>
            <p:nvPr/>
          </p:nvCxnSpPr>
          <p:spPr>
            <a:xfrm flipH="1">
              <a:off x="2445959" y="2973217"/>
              <a:ext cx="330052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íślíḋè-Oval 13">
              <a:extLst>
                <a:ext uri="{FF2B5EF4-FFF2-40B4-BE49-F238E27FC236}">
                  <a16:creationId xmlns:a16="http://schemas.microsoft.com/office/drawing/2014/main" xmlns="" id="{E71FC22A-60D3-4211-8FC1-E1A8873B8537}"/>
                </a:ext>
              </a:extLst>
            </p:cNvPr>
            <p:cNvSpPr/>
            <p:nvPr/>
          </p:nvSpPr>
          <p:spPr>
            <a:xfrm flipH="1">
              <a:off x="2424397" y="2881243"/>
              <a:ext cx="183948" cy="183948"/>
            </a:xfrm>
            <a:prstGeom prst="ellipse">
              <a:avLst/>
            </a:prstGeom>
            <a:solidFill>
              <a:srgbClr val="F9F9F9"/>
            </a:solidFill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/>
            </a:p>
          </p:txBody>
        </p:sp>
        <p:cxnSp>
          <p:nvCxnSpPr>
            <p:cNvPr id="20" name="íślíḋè-Straight Connector 14">
              <a:extLst>
                <a:ext uri="{FF2B5EF4-FFF2-40B4-BE49-F238E27FC236}">
                  <a16:creationId xmlns:a16="http://schemas.microsoft.com/office/drawing/2014/main" xmlns="" id="{316EBB0E-AB8C-4E19-99D4-5D0455576807}"/>
                </a:ext>
              </a:extLst>
            </p:cNvPr>
            <p:cNvCxnSpPr/>
            <p:nvPr/>
          </p:nvCxnSpPr>
          <p:spPr>
            <a:xfrm flipH="1">
              <a:off x="2141760" y="5000473"/>
              <a:ext cx="345143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íślíḋè-Oval 15">
              <a:extLst>
                <a:ext uri="{FF2B5EF4-FFF2-40B4-BE49-F238E27FC236}">
                  <a16:creationId xmlns:a16="http://schemas.microsoft.com/office/drawing/2014/main" xmlns="" id="{E31CFE1A-0B23-4E00-B9C2-555B4243B3BF}"/>
                </a:ext>
              </a:extLst>
            </p:cNvPr>
            <p:cNvSpPr/>
            <p:nvPr/>
          </p:nvSpPr>
          <p:spPr>
            <a:xfrm flipH="1">
              <a:off x="2049786" y="4908500"/>
              <a:ext cx="183948" cy="183948"/>
            </a:xfrm>
            <a:prstGeom prst="ellipse">
              <a:avLst/>
            </a:prstGeom>
            <a:solidFill>
              <a:srgbClr val="F9F9F9"/>
            </a:solidFill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/>
            </a:p>
          </p:txBody>
        </p:sp>
        <p:sp>
          <p:nvSpPr>
            <p:cNvPr id="22" name="íślíḋè-TextBox 16">
              <a:extLst>
                <a:ext uri="{FF2B5EF4-FFF2-40B4-BE49-F238E27FC236}">
                  <a16:creationId xmlns:a16="http://schemas.microsoft.com/office/drawing/2014/main" xmlns="" id="{F3692977-29FA-427A-A39D-A9987BF1E3F2}"/>
                </a:ext>
              </a:extLst>
            </p:cNvPr>
            <p:cNvSpPr txBox="1"/>
            <p:nvPr/>
          </p:nvSpPr>
          <p:spPr>
            <a:xfrm>
              <a:off x="6781182" y="1237456"/>
              <a:ext cx="556563" cy="52322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r>
                <a:rPr lang="en-US" sz="3679" i="1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02</a:t>
              </a:r>
            </a:p>
          </p:txBody>
        </p:sp>
        <p:sp>
          <p:nvSpPr>
            <p:cNvPr id="23" name="íślíḋè-TextBox 19">
              <a:extLst>
                <a:ext uri="{FF2B5EF4-FFF2-40B4-BE49-F238E27FC236}">
                  <a16:creationId xmlns:a16="http://schemas.microsoft.com/office/drawing/2014/main" xmlns="" id="{2CAFC9D7-FD0C-4480-9EFD-7D553F1A9673}"/>
                </a:ext>
              </a:extLst>
            </p:cNvPr>
            <p:cNvSpPr txBox="1"/>
            <p:nvPr/>
          </p:nvSpPr>
          <p:spPr>
            <a:xfrm>
              <a:off x="6781182" y="3444433"/>
              <a:ext cx="567784" cy="52322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r>
                <a:rPr lang="en-US" sz="3679" i="1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03</a:t>
              </a:r>
            </a:p>
          </p:txBody>
        </p:sp>
        <p:sp>
          <p:nvSpPr>
            <p:cNvPr id="24" name="íślíḋè-TextBox 22">
              <a:extLst>
                <a:ext uri="{FF2B5EF4-FFF2-40B4-BE49-F238E27FC236}">
                  <a16:creationId xmlns:a16="http://schemas.microsoft.com/office/drawing/2014/main" xmlns="" id="{BCA193EB-9A51-4449-9322-2BF2AA4E736F}"/>
                </a:ext>
              </a:extLst>
            </p:cNvPr>
            <p:cNvSpPr txBox="1"/>
            <p:nvPr/>
          </p:nvSpPr>
          <p:spPr>
            <a:xfrm>
              <a:off x="4867238" y="1877776"/>
              <a:ext cx="513282" cy="52322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r>
                <a:rPr lang="en-US" sz="3679" i="1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01</a:t>
              </a:r>
            </a:p>
          </p:txBody>
        </p:sp>
        <p:sp>
          <p:nvSpPr>
            <p:cNvPr id="25" name="íślíḋè-TextBox 25">
              <a:extLst>
                <a:ext uri="{FF2B5EF4-FFF2-40B4-BE49-F238E27FC236}">
                  <a16:creationId xmlns:a16="http://schemas.microsoft.com/office/drawing/2014/main" xmlns="" id="{0D21C602-7C78-45BD-96E7-0546E37FEB45}"/>
                </a:ext>
              </a:extLst>
            </p:cNvPr>
            <p:cNvSpPr txBox="1"/>
            <p:nvPr/>
          </p:nvSpPr>
          <p:spPr>
            <a:xfrm>
              <a:off x="4577604" y="3914428"/>
              <a:ext cx="556563" cy="52322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r>
                <a:rPr lang="en-US" sz="3679" i="1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04</a:t>
              </a:r>
            </a:p>
          </p:txBody>
        </p:sp>
      </p:grpSp>
      <p:sp>
        <p:nvSpPr>
          <p:cNvPr id="34" name="TextBox 8">
            <a:extLst>
              <a:ext uri="{FF2B5EF4-FFF2-40B4-BE49-F238E27FC236}">
                <a16:creationId xmlns:a16="http://schemas.microsoft.com/office/drawing/2014/main" xmlns="" id="{48D71E09-C450-4179-8FE9-AFFE77895CE3}"/>
              </a:ext>
            </a:extLst>
          </p:cNvPr>
          <p:cNvSpPr txBox="1"/>
          <p:nvPr/>
        </p:nvSpPr>
        <p:spPr>
          <a:xfrm>
            <a:off x="4079667" y="337899"/>
            <a:ext cx="374438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F51C0D39-47AF-495C-94CF-6A22BB645EA9}"/>
              </a:ext>
            </a:extLst>
          </p:cNvPr>
          <p:cNvGrpSpPr/>
          <p:nvPr/>
        </p:nvGrpSpPr>
        <p:grpSpPr>
          <a:xfrm>
            <a:off x="840371" y="561481"/>
            <a:ext cx="10511263" cy="0"/>
            <a:chOff x="1028775" y="591989"/>
            <a:chExt cx="11086097" cy="0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A065A241-B8D9-43C5-9F89-21DCCF7B65AD}"/>
                </a:ext>
              </a:extLst>
            </p:cNvPr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B91EEE51-C0EC-4C97-8892-C5C2BA42DC9F}"/>
                </a:ext>
              </a:extLst>
            </p:cNvPr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išľíďè">
            <a:extLst>
              <a:ext uri="{FF2B5EF4-FFF2-40B4-BE49-F238E27FC236}">
                <a16:creationId xmlns:a16="http://schemas.microsoft.com/office/drawing/2014/main" xmlns="" id="{5A399490-E975-4415-9B80-61D60CCF55FD}"/>
              </a:ext>
            </a:extLst>
          </p:cNvPr>
          <p:cNvSpPr/>
          <p:nvPr/>
        </p:nvSpPr>
        <p:spPr bwMode="auto">
          <a:xfrm>
            <a:off x="8604672" y="2239749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1" name="iSlíďè">
            <a:extLst>
              <a:ext uri="{FF2B5EF4-FFF2-40B4-BE49-F238E27FC236}">
                <a16:creationId xmlns:a16="http://schemas.microsoft.com/office/drawing/2014/main" xmlns="" id="{AC966C8C-F132-43D0-BFE4-98BE8C1C338E}"/>
              </a:ext>
            </a:extLst>
          </p:cNvPr>
          <p:cNvSpPr txBox="1"/>
          <p:nvPr/>
        </p:nvSpPr>
        <p:spPr bwMode="auto">
          <a:xfrm>
            <a:off x="8604672" y="189250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2" name="išľíďè">
            <a:extLst>
              <a:ext uri="{FF2B5EF4-FFF2-40B4-BE49-F238E27FC236}">
                <a16:creationId xmlns:a16="http://schemas.microsoft.com/office/drawing/2014/main" xmlns="" id="{8C849808-B9C8-4A96-92CC-C4254353CAD2}"/>
              </a:ext>
            </a:extLst>
          </p:cNvPr>
          <p:cNvSpPr/>
          <p:nvPr/>
        </p:nvSpPr>
        <p:spPr bwMode="auto">
          <a:xfrm>
            <a:off x="8604672" y="3992349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3" name="iSlíďè">
            <a:extLst>
              <a:ext uri="{FF2B5EF4-FFF2-40B4-BE49-F238E27FC236}">
                <a16:creationId xmlns:a16="http://schemas.microsoft.com/office/drawing/2014/main" xmlns="" id="{6B0BF4CE-7A84-4729-9D30-20099698D031}"/>
              </a:ext>
            </a:extLst>
          </p:cNvPr>
          <p:cNvSpPr txBox="1"/>
          <p:nvPr/>
        </p:nvSpPr>
        <p:spPr bwMode="auto">
          <a:xfrm>
            <a:off x="8604672" y="364510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4" name="išľíďè">
            <a:extLst>
              <a:ext uri="{FF2B5EF4-FFF2-40B4-BE49-F238E27FC236}">
                <a16:creationId xmlns:a16="http://schemas.microsoft.com/office/drawing/2014/main" xmlns="" id="{3F364449-074A-4A64-A1E9-AFAEFF3A2D1B}"/>
              </a:ext>
            </a:extLst>
          </p:cNvPr>
          <p:cNvSpPr/>
          <p:nvPr/>
        </p:nvSpPr>
        <p:spPr bwMode="auto">
          <a:xfrm>
            <a:off x="1119719" y="2852016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5" name="iSlíďè">
            <a:extLst>
              <a:ext uri="{FF2B5EF4-FFF2-40B4-BE49-F238E27FC236}">
                <a16:creationId xmlns:a16="http://schemas.microsoft.com/office/drawing/2014/main" xmlns="" id="{EE282828-A8E2-4EA1-99F1-10C2A61938ED}"/>
              </a:ext>
            </a:extLst>
          </p:cNvPr>
          <p:cNvSpPr txBox="1"/>
          <p:nvPr/>
        </p:nvSpPr>
        <p:spPr bwMode="auto">
          <a:xfrm>
            <a:off x="1119719" y="250476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6" name="išľíďè">
            <a:extLst>
              <a:ext uri="{FF2B5EF4-FFF2-40B4-BE49-F238E27FC236}">
                <a16:creationId xmlns:a16="http://schemas.microsoft.com/office/drawing/2014/main" xmlns="" id="{C4114D69-20DB-4EF1-A297-543A47FBFE75}"/>
              </a:ext>
            </a:extLst>
          </p:cNvPr>
          <p:cNvSpPr/>
          <p:nvPr/>
        </p:nvSpPr>
        <p:spPr bwMode="auto">
          <a:xfrm>
            <a:off x="1119719" y="4604616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7" name="iSlíďè">
            <a:extLst>
              <a:ext uri="{FF2B5EF4-FFF2-40B4-BE49-F238E27FC236}">
                <a16:creationId xmlns:a16="http://schemas.microsoft.com/office/drawing/2014/main" xmlns="" id="{57F0C21B-368E-458C-9DBA-37E7ACC2CE50}"/>
              </a:ext>
            </a:extLst>
          </p:cNvPr>
          <p:cNvSpPr txBox="1"/>
          <p:nvPr/>
        </p:nvSpPr>
        <p:spPr bwMode="auto">
          <a:xfrm>
            <a:off x="1119719" y="425736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28626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>
            <a:spLocks/>
          </p:cNvSpPr>
          <p:nvPr/>
        </p:nvSpPr>
        <p:spPr bwMode="auto">
          <a:xfrm>
            <a:off x="4019013" y="3094773"/>
            <a:ext cx="4645904" cy="2157027"/>
          </a:xfrm>
          <a:custGeom>
            <a:avLst/>
            <a:gdLst>
              <a:gd name="T0" fmla="*/ 3770 w 5544"/>
              <a:gd name="T1" fmla="*/ 0 h 2574"/>
              <a:gd name="T2" fmla="*/ 0 w 5544"/>
              <a:gd name="T3" fmla="*/ 812 h 2574"/>
              <a:gd name="T4" fmla="*/ 1611 w 5544"/>
              <a:gd name="T5" fmla="*/ 2574 h 2574"/>
              <a:gd name="T6" fmla="*/ 5544 w 5544"/>
              <a:gd name="T7" fmla="*/ 374 h 2574"/>
              <a:gd name="T8" fmla="*/ 3770 w 5544"/>
              <a:gd name="T9" fmla="*/ 0 h 2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44" h="2574">
                <a:moveTo>
                  <a:pt x="3770" y="0"/>
                </a:moveTo>
                <a:lnTo>
                  <a:pt x="0" y="812"/>
                </a:lnTo>
                <a:lnTo>
                  <a:pt x="1611" y="2574"/>
                </a:lnTo>
                <a:lnTo>
                  <a:pt x="5544" y="374"/>
                </a:lnTo>
                <a:lnTo>
                  <a:pt x="377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1351"/>
          </a:p>
        </p:txBody>
      </p:sp>
      <p:sp>
        <p:nvSpPr>
          <p:cNvPr id="5" name="Freeform: Shape 4"/>
          <p:cNvSpPr>
            <a:spLocks/>
          </p:cNvSpPr>
          <p:nvPr/>
        </p:nvSpPr>
        <p:spPr bwMode="auto">
          <a:xfrm>
            <a:off x="4019013" y="3094773"/>
            <a:ext cx="4645904" cy="2157027"/>
          </a:xfrm>
          <a:custGeom>
            <a:avLst/>
            <a:gdLst>
              <a:gd name="T0" fmla="*/ 3770 w 5544"/>
              <a:gd name="T1" fmla="*/ 0 h 2574"/>
              <a:gd name="T2" fmla="*/ 0 w 5544"/>
              <a:gd name="T3" fmla="*/ 812 h 2574"/>
              <a:gd name="T4" fmla="*/ 1611 w 5544"/>
              <a:gd name="T5" fmla="*/ 2574 h 2574"/>
              <a:gd name="T6" fmla="*/ 5544 w 5544"/>
              <a:gd name="T7" fmla="*/ 374 h 2574"/>
              <a:gd name="T8" fmla="*/ 3770 w 5544"/>
              <a:gd name="T9" fmla="*/ 0 h 2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44" h="2574">
                <a:moveTo>
                  <a:pt x="3770" y="0"/>
                </a:moveTo>
                <a:lnTo>
                  <a:pt x="0" y="812"/>
                </a:lnTo>
                <a:lnTo>
                  <a:pt x="1611" y="2574"/>
                </a:lnTo>
                <a:lnTo>
                  <a:pt x="5544" y="374"/>
                </a:lnTo>
                <a:lnTo>
                  <a:pt x="37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1351"/>
          </a:p>
        </p:txBody>
      </p:sp>
      <p:cxnSp>
        <p:nvCxnSpPr>
          <p:cNvPr id="7" name="Straight Connector 8"/>
          <p:cNvCxnSpPr/>
          <p:nvPr/>
        </p:nvCxnSpPr>
        <p:spPr>
          <a:xfrm>
            <a:off x="8304349" y="3990257"/>
            <a:ext cx="645427" cy="0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2"/>
          <p:cNvCxnSpPr/>
          <p:nvPr/>
        </p:nvCxnSpPr>
        <p:spPr>
          <a:xfrm flipH="1">
            <a:off x="3242225" y="3251607"/>
            <a:ext cx="645427" cy="0"/>
          </a:xfrm>
          <a:prstGeom prst="line">
            <a:avLst/>
          </a:prstGeom>
          <a:ln w="12700"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6"/>
          <p:cNvCxnSpPr/>
          <p:nvPr/>
        </p:nvCxnSpPr>
        <p:spPr>
          <a:xfrm flipH="1">
            <a:off x="5261237" y="2242893"/>
            <a:ext cx="645427" cy="0"/>
          </a:xfrm>
          <a:prstGeom prst="line">
            <a:avLst/>
          </a:prstGeom>
          <a:ln w="12700"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: Shape 17"/>
          <p:cNvSpPr>
            <a:spLocks noChangeAspect="1"/>
          </p:cNvSpPr>
          <p:nvPr/>
        </p:nvSpPr>
        <p:spPr bwMode="auto">
          <a:xfrm>
            <a:off x="4623505" y="2055974"/>
            <a:ext cx="353759" cy="423399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sz="1351"/>
          </a:p>
        </p:txBody>
      </p:sp>
      <p:grpSp>
        <p:nvGrpSpPr>
          <p:cNvPr id="14" name="Group 21"/>
          <p:cNvGrpSpPr/>
          <p:nvPr/>
        </p:nvGrpSpPr>
        <p:grpSpPr>
          <a:xfrm>
            <a:off x="4019013" y="3407069"/>
            <a:ext cx="2225744" cy="1844731"/>
            <a:chOff x="3830001" y="4000656"/>
            <a:chExt cx="2386380" cy="1977868"/>
          </a:xfrm>
          <a:solidFill>
            <a:schemeClr val="accent2"/>
          </a:solidFill>
        </p:grpSpPr>
        <p:sp>
          <p:nvSpPr>
            <p:cNvPr id="31" name="Freeform: Shape 22"/>
            <p:cNvSpPr>
              <a:spLocks/>
            </p:cNvSpPr>
            <p:nvPr/>
          </p:nvSpPr>
          <p:spPr bwMode="auto">
            <a:xfrm>
              <a:off x="3830001" y="4034200"/>
              <a:ext cx="2386380" cy="1944324"/>
            </a:xfrm>
            <a:custGeom>
              <a:avLst/>
              <a:gdLst>
                <a:gd name="T0" fmla="*/ 0 w 2656"/>
                <a:gd name="T1" fmla="*/ 156 h 2164"/>
                <a:gd name="T2" fmla="*/ 0 w 2656"/>
                <a:gd name="T3" fmla="*/ 402 h 2164"/>
                <a:gd name="T4" fmla="*/ 1611 w 2656"/>
                <a:gd name="T5" fmla="*/ 2164 h 2164"/>
                <a:gd name="T6" fmla="*/ 2656 w 2656"/>
                <a:gd name="T7" fmla="*/ 1579 h 2164"/>
                <a:gd name="T8" fmla="*/ 2656 w 2656"/>
                <a:gd name="T9" fmla="*/ 1191 h 2164"/>
                <a:gd name="T10" fmla="*/ 728 w 2656"/>
                <a:gd name="T11" fmla="*/ 0 h 2164"/>
                <a:gd name="T12" fmla="*/ 0 w 2656"/>
                <a:gd name="T13" fmla="*/ 156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6" h="2164">
                  <a:moveTo>
                    <a:pt x="0" y="156"/>
                  </a:moveTo>
                  <a:lnTo>
                    <a:pt x="0" y="402"/>
                  </a:lnTo>
                  <a:lnTo>
                    <a:pt x="1611" y="2164"/>
                  </a:lnTo>
                  <a:lnTo>
                    <a:pt x="2656" y="1579"/>
                  </a:lnTo>
                  <a:lnTo>
                    <a:pt x="2656" y="1191"/>
                  </a:lnTo>
                  <a:lnTo>
                    <a:pt x="728" y="0"/>
                  </a:lnTo>
                  <a:lnTo>
                    <a:pt x="0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351"/>
            </a:p>
          </p:txBody>
        </p:sp>
        <p:sp>
          <p:nvSpPr>
            <p:cNvPr id="32" name="Freeform: Shape 23"/>
            <p:cNvSpPr>
              <a:spLocks/>
            </p:cNvSpPr>
            <p:nvPr/>
          </p:nvSpPr>
          <p:spPr bwMode="auto">
            <a:xfrm>
              <a:off x="3830001" y="4034200"/>
              <a:ext cx="2386380" cy="1531021"/>
            </a:xfrm>
            <a:custGeom>
              <a:avLst/>
              <a:gdLst>
                <a:gd name="T0" fmla="*/ 0 w 2656"/>
                <a:gd name="T1" fmla="*/ 156 h 1704"/>
                <a:gd name="T2" fmla="*/ 728 w 2656"/>
                <a:gd name="T3" fmla="*/ 0 h 1704"/>
                <a:gd name="T4" fmla="*/ 2656 w 2656"/>
                <a:gd name="T5" fmla="*/ 1191 h 1704"/>
                <a:gd name="T6" fmla="*/ 1611 w 2656"/>
                <a:gd name="T7" fmla="*/ 1704 h 1704"/>
                <a:gd name="T8" fmla="*/ 0 w 2656"/>
                <a:gd name="T9" fmla="*/ 156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6" h="1704">
                  <a:moveTo>
                    <a:pt x="0" y="156"/>
                  </a:moveTo>
                  <a:lnTo>
                    <a:pt x="728" y="0"/>
                  </a:lnTo>
                  <a:lnTo>
                    <a:pt x="2656" y="1191"/>
                  </a:lnTo>
                  <a:lnTo>
                    <a:pt x="1611" y="1704"/>
                  </a:lnTo>
                  <a:lnTo>
                    <a:pt x="0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351"/>
            </a:p>
          </p:txBody>
        </p:sp>
        <p:sp>
          <p:nvSpPr>
            <p:cNvPr id="33" name="TextBox 24"/>
            <p:cNvSpPr txBox="1"/>
            <p:nvPr/>
          </p:nvSpPr>
          <p:spPr>
            <a:xfrm>
              <a:off x="4055433" y="4000656"/>
              <a:ext cx="747976" cy="692978"/>
            </a:xfrm>
            <a:prstGeom prst="rect">
              <a:avLst/>
            </a:prstGeom>
            <a:grpFill/>
            <a:scene3d>
              <a:camera prst="isometricOffAxis2Top">
                <a:rot lat="20483320" lon="3908969" rev="17454816"/>
              </a:camera>
              <a:lightRig rig="threePt" dir="t"/>
            </a:scene3d>
          </p:spPr>
          <p:txBody>
            <a:bodyPr wrap="none">
              <a:normAutofit/>
            </a:bodyPr>
            <a:lstStyle/>
            <a:p>
              <a:r>
                <a:rPr lang="en-US" sz="360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15" name="Group 25"/>
          <p:cNvGrpSpPr/>
          <p:nvPr/>
        </p:nvGrpSpPr>
        <p:grpSpPr>
          <a:xfrm>
            <a:off x="4629081" y="3110696"/>
            <a:ext cx="2436083" cy="1325725"/>
            <a:chOff x="4484099" y="3682892"/>
            <a:chExt cx="2611900" cy="1421405"/>
          </a:xfrm>
          <a:solidFill>
            <a:schemeClr val="accent1"/>
          </a:solidFill>
        </p:grpSpPr>
        <p:sp>
          <p:nvSpPr>
            <p:cNvPr id="28" name="Freeform: Shape 26"/>
            <p:cNvSpPr>
              <a:spLocks/>
            </p:cNvSpPr>
            <p:nvPr/>
          </p:nvSpPr>
          <p:spPr bwMode="auto">
            <a:xfrm>
              <a:off x="4484099" y="3682892"/>
              <a:ext cx="2611900" cy="1421405"/>
            </a:xfrm>
            <a:custGeom>
              <a:avLst/>
              <a:gdLst>
                <a:gd name="T0" fmla="*/ 0 w 2907"/>
                <a:gd name="T1" fmla="*/ 144 h 1582"/>
                <a:gd name="T2" fmla="*/ 0 w 2907"/>
                <a:gd name="T3" fmla="*/ 391 h 1582"/>
                <a:gd name="T4" fmla="*/ 1928 w 2907"/>
                <a:gd name="T5" fmla="*/ 1582 h 1582"/>
                <a:gd name="T6" fmla="*/ 2907 w 2907"/>
                <a:gd name="T7" fmla="*/ 1101 h 1582"/>
                <a:gd name="T8" fmla="*/ 2907 w 2907"/>
                <a:gd name="T9" fmla="*/ 767 h 1582"/>
                <a:gd name="T10" fmla="*/ 807 w 2907"/>
                <a:gd name="T11" fmla="*/ 0 h 1582"/>
                <a:gd name="T12" fmla="*/ 0 w 2907"/>
                <a:gd name="T13" fmla="*/ 144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7" h="1582">
                  <a:moveTo>
                    <a:pt x="0" y="144"/>
                  </a:moveTo>
                  <a:lnTo>
                    <a:pt x="0" y="391"/>
                  </a:lnTo>
                  <a:lnTo>
                    <a:pt x="1928" y="1582"/>
                  </a:lnTo>
                  <a:lnTo>
                    <a:pt x="2907" y="1101"/>
                  </a:lnTo>
                  <a:lnTo>
                    <a:pt x="2907" y="767"/>
                  </a:lnTo>
                  <a:lnTo>
                    <a:pt x="807" y="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351"/>
            </a:p>
          </p:txBody>
        </p:sp>
        <p:sp>
          <p:nvSpPr>
            <p:cNvPr id="29" name="Freeform: Shape 27"/>
            <p:cNvSpPr>
              <a:spLocks/>
            </p:cNvSpPr>
            <p:nvPr/>
          </p:nvSpPr>
          <p:spPr bwMode="auto">
            <a:xfrm>
              <a:off x="4484099" y="3682892"/>
              <a:ext cx="2611900" cy="1059316"/>
            </a:xfrm>
            <a:custGeom>
              <a:avLst/>
              <a:gdLst>
                <a:gd name="T0" fmla="*/ 0 w 2907"/>
                <a:gd name="T1" fmla="*/ 144 h 1179"/>
                <a:gd name="T2" fmla="*/ 807 w 2907"/>
                <a:gd name="T3" fmla="*/ 0 h 1179"/>
                <a:gd name="T4" fmla="*/ 2907 w 2907"/>
                <a:gd name="T5" fmla="*/ 767 h 1179"/>
                <a:gd name="T6" fmla="*/ 1928 w 2907"/>
                <a:gd name="T7" fmla="*/ 1179 h 1179"/>
                <a:gd name="T8" fmla="*/ 0 w 2907"/>
                <a:gd name="T9" fmla="*/ 144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7" h="1179">
                  <a:moveTo>
                    <a:pt x="0" y="144"/>
                  </a:moveTo>
                  <a:lnTo>
                    <a:pt x="807" y="0"/>
                  </a:lnTo>
                  <a:lnTo>
                    <a:pt x="2907" y="767"/>
                  </a:lnTo>
                  <a:lnTo>
                    <a:pt x="1928" y="1179"/>
                  </a:lnTo>
                  <a:lnTo>
                    <a:pt x="0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351"/>
            </a:p>
          </p:txBody>
        </p:sp>
        <p:sp>
          <p:nvSpPr>
            <p:cNvPr id="30" name="TextBox 28"/>
            <p:cNvSpPr txBox="1"/>
            <p:nvPr/>
          </p:nvSpPr>
          <p:spPr>
            <a:xfrm>
              <a:off x="5846349" y="4001810"/>
              <a:ext cx="809849" cy="758975"/>
            </a:xfrm>
            <a:prstGeom prst="rect">
              <a:avLst/>
            </a:prstGeom>
            <a:grpFill/>
            <a:scene3d>
              <a:camera prst="isometricOffAxis2Top">
                <a:rot lat="20483320" lon="3908969" rev="17454816"/>
              </a:camera>
              <a:lightRig rig="threePt" dir="t"/>
            </a:scene3d>
          </p:spPr>
          <p:txBody>
            <a:bodyPr wrap="none">
              <a:normAutofit/>
            </a:bodyPr>
            <a:lstStyle/>
            <a:p>
              <a:r>
                <a:rPr lang="en-US" sz="400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16" name="Group 29"/>
          <p:cNvGrpSpPr/>
          <p:nvPr/>
        </p:nvGrpSpPr>
        <p:grpSpPr>
          <a:xfrm>
            <a:off x="5305353" y="2676605"/>
            <a:ext cx="2572679" cy="1076841"/>
            <a:chOff x="5209178" y="3217471"/>
            <a:chExt cx="2758353" cy="1154559"/>
          </a:xfrm>
          <a:solidFill>
            <a:schemeClr val="accent2"/>
          </a:solidFill>
        </p:grpSpPr>
        <p:sp>
          <p:nvSpPr>
            <p:cNvPr id="25" name="Freeform: Shape 30"/>
            <p:cNvSpPr>
              <a:spLocks/>
            </p:cNvSpPr>
            <p:nvPr/>
          </p:nvSpPr>
          <p:spPr bwMode="auto">
            <a:xfrm>
              <a:off x="5209178" y="3340568"/>
              <a:ext cx="2758353" cy="1031462"/>
            </a:xfrm>
            <a:custGeom>
              <a:avLst/>
              <a:gdLst>
                <a:gd name="T0" fmla="*/ 0 w 3070"/>
                <a:gd name="T1" fmla="*/ 135 h 1148"/>
                <a:gd name="T2" fmla="*/ 0 w 3070"/>
                <a:gd name="T3" fmla="*/ 381 h 1148"/>
                <a:gd name="T4" fmla="*/ 2100 w 3070"/>
                <a:gd name="T5" fmla="*/ 1148 h 1148"/>
                <a:gd name="T6" fmla="*/ 3070 w 3070"/>
                <a:gd name="T7" fmla="*/ 739 h 1148"/>
                <a:gd name="T8" fmla="*/ 3070 w 3070"/>
                <a:gd name="T9" fmla="*/ 421 h 1148"/>
                <a:gd name="T10" fmla="*/ 937 w 3070"/>
                <a:gd name="T11" fmla="*/ 0 h 1148"/>
                <a:gd name="T12" fmla="*/ 0 w 3070"/>
                <a:gd name="T13" fmla="*/ 135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0" h="1148">
                  <a:moveTo>
                    <a:pt x="0" y="135"/>
                  </a:moveTo>
                  <a:lnTo>
                    <a:pt x="0" y="381"/>
                  </a:lnTo>
                  <a:lnTo>
                    <a:pt x="2100" y="1148"/>
                  </a:lnTo>
                  <a:lnTo>
                    <a:pt x="3070" y="739"/>
                  </a:lnTo>
                  <a:lnTo>
                    <a:pt x="3070" y="421"/>
                  </a:lnTo>
                  <a:lnTo>
                    <a:pt x="937" y="0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351"/>
            </a:p>
          </p:txBody>
        </p:sp>
        <p:sp>
          <p:nvSpPr>
            <p:cNvPr id="26" name="Freeform: Shape 31"/>
            <p:cNvSpPr>
              <a:spLocks/>
            </p:cNvSpPr>
            <p:nvPr/>
          </p:nvSpPr>
          <p:spPr bwMode="auto">
            <a:xfrm>
              <a:off x="5209178" y="3340568"/>
              <a:ext cx="2758353" cy="673865"/>
            </a:xfrm>
            <a:custGeom>
              <a:avLst/>
              <a:gdLst>
                <a:gd name="T0" fmla="*/ 0 w 3070"/>
                <a:gd name="T1" fmla="*/ 135 h 750"/>
                <a:gd name="T2" fmla="*/ 937 w 3070"/>
                <a:gd name="T3" fmla="*/ 0 h 750"/>
                <a:gd name="T4" fmla="*/ 3070 w 3070"/>
                <a:gd name="T5" fmla="*/ 421 h 750"/>
                <a:gd name="T6" fmla="*/ 2100 w 3070"/>
                <a:gd name="T7" fmla="*/ 750 h 750"/>
                <a:gd name="T8" fmla="*/ 0 w 3070"/>
                <a:gd name="T9" fmla="*/ 135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0" h="750">
                  <a:moveTo>
                    <a:pt x="0" y="135"/>
                  </a:moveTo>
                  <a:lnTo>
                    <a:pt x="937" y="0"/>
                  </a:lnTo>
                  <a:lnTo>
                    <a:pt x="3070" y="421"/>
                  </a:lnTo>
                  <a:lnTo>
                    <a:pt x="2100" y="750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351"/>
            </a:p>
          </p:txBody>
        </p:sp>
        <p:sp>
          <p:nvSpPr>
            <p:cNvPr id="27" name="TextBox 32"/>
            <p:cNvSpPr txBox="1"/>
            <p:nvPr/>
          </p:nvSpPr>
          <p:spPr>
            <a:xfrm>
              <a:off x="5732014" y="3217471"/>
              <a:ext cx="686103" cy="626980"/>
            </a:xfrm>
            <a:prstGeom prst="rect">
              <a:avLst/>
            </a:prstGeom>
            <a:grpFill/>
            <a:scene3d>
              <a:camera prst="isometricOffAxis2Top">
                <a:rot lat="19816388" lon="3980991" rev="17451439"/>
              </a:camera>
              <a:lightRig rig="threePt" dir="t"/>
            </a:scene3d>
          </p:spPr>
          <p:txBody>
            <a:bodyPr wrap="none">
              <a:normAutofit/>
            </a:bodyPr>
            <a:lstStyle/>
            <a:p>
              <a:r>
                <a:rPr lang="en-US" sz="320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17" name="Group 33"/>
          <p:cNvGrpSpPr/>
          <p:nvPr/>
        </p:nvGrpSpPr>
        <p:grpSpPr>
          <a:xfrm>
            <a:off x="6090565" y="2388050"/>
            <a:ext cx="2560945" cy="756167"/>
            <a:chOff x="6051059" y="2908090"/>
            <a:chExt cx="2745774" cy="810741"/>
          </a:xfrm>
          <a:solidFill>
            <a:schemeClr val="accent1"/>
          </a:solidFill>
        </p:grpSpPr>
        <p:sp>
          <p:nvSpPr>
            <p:cNvPr id="22" name="Freeform: Shape 34"/>
            <p:cNvSpPr>
              <a:spLocks/>
            </p:cNvSpPr>
            <p:nvPr/>
          </p:nvSpPr>
          <p:spPr bwMode="auto">
            <a:xfrm>
              <a:off x="6051059" y="3021606"/>
              <a:ext cx="2745774" cy="697225"/>
            </a:xfrm>
            <a:custGeom>
              <a:avLst/>
              <a:gdLst>
                <a:gd name="T0" fmla="*/ 0 w 3056"/>
                <a:gd name="T1" fmla="*/ 108 h 776"/>
                <a:gd name="T2" fmla="*/ 0 w 3056"/>
                <a:gd name="T3" fmla="*/ 355 h 776"/>
                <a:gd name="T4" fmla="*/ 2133 w 3056"/>
                <a:gd name="T5" fmla="*/ 776 h 776"/>
                <a:gd name="T6" fmla="*/ 3056 w 3056"/>
                <a:gd name="T7" fmla="*/ 466 h 776"/>
                <a:gd name="T8" fmla="*/ 3056 w 3056"/>
                <a:gd name="T9" fmla="*/ 187 h 776"/>
                <a:gd name="T10" fmla="*/ 1050 w 3056"/>
                <a:gd name="T11" fmla="*/ 0 h 776"/>
                <a:gd name="T12" fmla="*/ 0 w 3056"/>
                <a:gd name="T13" fmla="*/ 108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6" h="776">
                  <a:moveTo>
                    <a:pt x="0" y="108"/>
                  </a:moveTo>
                  <a:lnTo>
                    <a:pt x="0" y="355"/>
                  </a:lnTo>
                  <a:lnTo>
                    <a:pt x="2133" y="776"/>
                  </a:lnTo>
                  <a:lnTo>
                    <a:pt x="3056" y="466"/>
                  </a:lnTo>
                  <a:lnTo>
                    <a:pt x="3056" y="187"/>
                  </a:lnTo>
                  <a:lnTo>
                    <a:pt x="1050" y="0"/>
                  </a:lnTo>
                  <a:lnTo>
                    <a:pt x="0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351"/>
            </a:p>
          </p:txBody>
        </p:sp>
        <p:sp>
          <p:nvSpPr>
            <p:cNvPr id="23" name="Freeform: Shape 35"/>
            <p:cNvSpPr>
              <a:spLocks/>
            </p:cNvSpPr>
            <p:nvPr/>
          </p:nvSpPr>
          <p:spPr bwMode="auto">
            <a:xfrm>
              <a:off x="6051059" y="3021606"/>
              <a:ext cx="2745774" cy="367481"/>
            </a:xfrm>
            <a:custGeom>
              <a:avLst/>
              <a:gdLst>
                <a:gd name="T0" fmla="*/ 0 w 3056"/>
                <a:gd name="T1" fmla="*/ 108 h 409"/>
                <a:gd name="T2" fmla="*/ 1050 w 3056"/>
                <a:gd name="T3" fmla="*/ 0 h 409"/>
                <a:gd name="T4" fmla="*/ 3056 w 3056"/>
                <a:gd name="T5" fmla="*/ 187 h 409"/>
                <a:gd name="T6" fmla="*/ 2133 w 3056"/>
                <a:gd name="T7" fmla="*/ 409 h 409"/>
                <a:gd name="T8" fmla="*/ 0 w 3056"/>
                <a:gd name="T9" fmla="*/ 10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6" h="409">
                  <a:moveTo>
                    <a:pt x="0" y="108"/>
                  </a:moveTo>
                  <a:lnTo>
                    <a:pt x="1050" y="0"/>
                  </a:lnTo>
                  <a:lnTo>
                    <a:pt x="3056" y="187"/>
                  </a:lnTo>
                  <a:lnTo>
                    <a:pt x="2133" y="409"/>
                  </a:lnTo>
                  <a:lnTo>
                    <a:pt x="0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351"/>
            </a:p>
          </p:txBody>
        </p:sp>
        <p:sp>
          <p:nvSpPr>
            <p:cNvPr id="24" name="TextBox 36"/>
            <p:cNvSpPr txBox="1"/>
            <p:nvPr/>
          </p:nvSpPr>
          <p:spPr>
            <a:xfrm>
              <a:off x="7533727" y="2908090"/>
              <a:ext cx="747976" cy="692978"/>
            </a:xfrm>
            <a:prstGeom prst="rect">
              <a:avLst/>
            </a:prstGeom>
            <a:grpFill/>
            <a:scene3d>
              <a:camera prst="isometricOffAxis2Top">
                <a:rot lat="18774419" lon="4283279" rev="17236554"/>
              </a:camera>
              <a:lightRig rig="threePt" dir="t"/>
            </a:scene3d>
          </p:spPr>
          <p:txBody>
            <a:bodyPr wrap="none">
              <a:normAutofit/>
            </a:bodyPr>
            <a:lstStyle/>
            <a:p>
              <a:r>
                <a:rPr lang="en-US" sz="3600" dirty="0">
                  <a:solidFill>
                    <a:schemeClr val="bg1"/>
                  </a:solidFill>
                </a:rPr>
                <a:t>04</a:t>
              </a:r>
            </a:p>
          </p:txBody>
        </p:sp>
      </p:grpSp>
      <p:sp>
        <p:nvSpPr>
          <p:cNvPr id="18" name="Freeform: Shape 37"/>
          <p:cNvSpPr>
            <a:spLocks noChangeAspect="1"/>
          </p:cNvSpPr>
          <p:nvPr/>
        </p:nvSpPr>
        <p:spPr bwMode="auto">
          <a:xfrm>
            <a:off x="7442118" y="4792411"/>
            <a:ext cx="441671" cy="4437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sz="1351"/>
          </a:p>
        </p:txBody>
      </p:sp>
      <p:sp>
        <p:nvSpPr>
          <p:cNvPr id="19" name="Freeform: Shape 38"/>
          <p:cNvSpPr>
            <a:spLocks/>
          </p:cNvSpPr>
          <p:nvPr/>
        </p:nvSpPr>
        <p:spPr bwMode="auto">
          <a:xfrm>
            <a:off x="2667824" y="3020569"/>
            <a:ext cx="385173" cy="439947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 sz="1351"/>
          </a:p>
        </p:txBody>
      </p:sp>
      <p:sp>
        <p:nvSpPr>
          <p:cNvPr id="20" name="Freeform: Shape 39"/>
          <p:cNvSpPr>
            <a:spLocks noChangeAspect="1"/>
          </p:cNvSpPr>
          <p:nvPr/>
        </p:nvSpPr>
        <p:spPr bwMode="auto">
          <a:xfrm>
            <a:off x="9188778" y="3799860"/>
            <a:ext cx="412292" cy="4076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sz="1351"/>
          </a:p>
        </p:txBody>
      </p:sp>
      <p:cxnSp>
        <p:nvCxnSpPr>
          <p:cNvPr id="21" name="Straight Connector 40"/>
          <p:cNvCxnSpPr/>
          <p:nvPr/>
        </p:nvCxnSpPr>
        <p:spPr>
          <a:xfrm>
            <a:off x="6526884" y="5002123"/>
            <a:ext cx="645427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8">
            <a:extLst>
              <a:ext uri="{FF2B5EF4-FFF2-40B4-BE49-F238E27FC236}">
                <a16:creationId xmlns:a16="http://schemas.microsoft.com/office/drawing/2014/main" xmlns="" id="{1EF753B0-42CD-4E68-B0DC-31F6428E9BCA}"/>
              </a:ext>
            </a:extLst>
          </p:cNvPr>
          <p:cNvSpPr txBox="1"/>
          <p:nvPr/>
        </p:nvSpPr>
        <p:spPr>
          <a:xfrm>
            <a:off x="4079667" y="337899"/>
            <a:ext cx="374438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686CB17-F188-4F79-BF87-7A18D801C0A0}"/>
              </a:ext>
            </a:extLst>
          </p:cNvPr>
          <p:cNvGrpSpPr/>
          <p:nvPr/>
        </p:nvGrpSpPr>
        <p:grpSpPr>
          <a:xfrm>
            <a:off x="840371" y="561481"/>
            <a:ext cx="10511263" cy="0"/>
            <a:chOff x="1028775" y="591989"/>
            <a:chExt cx="11086097" cy="0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87DED4D8-5278-427F-A9C2-1EEE8FB6DAF8}"/>
                </a:ext>
              </a:extLst>
            </p:cNvPr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8284CBF3-C46C-40A1-B583-10708EF28A61}"/>
                </a:ext>
              </a:extLst>
            </p:cNvPr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išľíďè">
            <a:extLst>
              <a:ext uri="{FF2B5EF4-FFF2-40B4-BE49-F238E27FC236}">
                <a16:creationId xmlns:a16="http://schemas.microsoft.com/office/drawing/2014/main" xmlns="" id="{6AEFB5BC-BCA9-4598-9EE6-B895B57824AF}"/>
              </a:ext>
            </a:extLst>
          </p:cNvPr>
          <p:cNvSpPr/>
          <p:nvPr/>
        </p:nvSpPr>
        <p:spPr bwMode="auto">
          <a:xfrm>
            <a:off x="8875174" y="2954277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9" name="iSlíďè">
            <a:extLst>
              <a:ext uri="{FF2B5EF4-FFF2-40B4-BE49-F238E27FC236}">
                <a16:creationId xmlns:a16="http://schemas.microsoft.com/office/drawing/2014/main" xmlns="" id="{594C8A49-6E87-4175-BB48-F272A60F2679}"/>
              </a:ext>
            </a:extLst>
          </p:cNvPr>
          <p:cNvSpPr txBox="1"/>
          <p:nvPr/>
        </p:nvSpPr>
        <p:spPr bwMode="auto">
          <a:xfrm>
            <a:off x="8875174" y="260702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0" name="išľíďè">
            <a:extLst>
              <a:ext uri="{FF2B5EF4-FFF2-40B4-BE49-F238E27FC236}">
                <a16:creationId xmlns:a16="http://schemas.microsoft.com/office/drawing/2014/main" xmlns="" id="{4B2F90A0-5805-40C2-9539-F88750B38429}"/>
              </a:ext>
            </a:extLst>
          </p:cNvPr>
          <p:cNvSpPr/>
          <p:nvPr/>
        </p:nvSpPr>
        <p:spPr bwMode="auto">
          <a:xfrm>
            <a:off x="7405240" y="5769171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61" name="iSlíďè">
            <a:extLst>
              <a:ext uri="{FF2B5EF4-FFF2-40B4-BE49-F238E27FC236}">
                <a16:creationId xmlns:a16="http://schemas.microsoft.com/office/drawing/2014/main" xmlns="" id="{D25FE8A3-9B15-4CB8-8072-6E03D64D3884}"/>
              </a:ext>
            </a:extLst>
          </p:cNvPr>
          <p:cNvSpPr txBox="1"/>
          <p:nvPr/>
        </p:nvSpPr>
        <p:spPr bwMode="auto">
          <a:xfrm>
            <a:off x="7405240" y="542192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2" name="išľíďè">
            <a:extLst>
              <a:ext uri="{FF2B5EF4-FFF2-40B4-BE49-F238E27FC236}">
                <a16:creationId xmlns:a16="http://schemas.microsoft.com/office/drawing/2014/main" xmlns="" id="{F930F0A2-AD4D-4C6A-90AD-A17086A43820}"/>
              </a:ext>
            </a:extLst>
          </p:cNvPr>
          <p:cNvSpPr/>
          <p:nvPr/>
        </p:nvSpPr>
        <p:spPr bwMode="auto">
          <a:xfrm>
            <a:off x="1395887" y="4049452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63" name="iSlíďè">
            <a:extLst>
              <a:ext uri="{FF2B5EF4-FFF2-40B4-BE49-F238E27FC236}">
                <a16:creationId xmlns:a16="http://schemas.microsoft.com/office/drawing/2014/main" xmlns="" id="{96387671-7346-4F99-95F0-BFD189FB1170}"/>
              </a:ext>
            </a:extLst>
          </p:cNvPr>
          <p:cNvSpPr txBox="1"/>
          <p:nvPr/>
        </p:nvSpPr>
        <p:spPr bwMode="auto">
          <a:xfrm>
            <a:off x="1395887" y="370220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4" name="išľíďè">
            <a:extLst>
              <a:ext uri="{FF2B5EF4-FFF2-40B4-BE49-F238E27FC236}">
                <a16:creationId xmlns:a16="http://schemas.microsoft.com/office/drawing/2014/main" xmlns="" id="{F279AF34-8E34-4E6D-85B6-5EE0B4C660F2}"/>
              </a:ext>
            </a:extLst>
          </p:cNvPr>
          <p:cNvSpPr/>
          <p:nvPr/>
        </p:nvSpPr>
        <p:spPr bwMode="auto">
          <a:xfrm>
            <a:off x="1748001" y="2040547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65" name="iSlíďè">
            <a:extLst>
              <a:ext uri="{FF2B5EF4-FFF2-40B4-BE49-F238E27FC236}">
                <a16:creationId xmlns:a16="http://schemas.microsoft.com/office/drawing/2014/main" xmlns="" id="{8863CCC5-9557-4B31-A09C-E4DE62C34958}"/>
              </a:ext>
            </a:extLst>
          </p:cNvPr>
          <p:cNvSpPr txBox="1"/>
          <p:nvPr/>
        </p:nvSpPr>
        <p:spPr bwMode="auto">
          <a:xfrm>
            <a:off x="1748001" y="169329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80235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2" grpId="0" animBg="1"/>
      <p:bldP spid="18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9FF03F1-ECB0-424A-B85C-FEEF0DFD1C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" r="-148" b="15815"/>
          <a:stretch/>
        </p:blipFill>
        <p:spPr>
          <a:xfrm>
            <a:off x="0" y="0"/>
            <a:ext cx="12210073" cy="6857999"/>
          </a:xfrm>
          <a:prstGeom prst="rect">
            <a:avLst/>
          </a:prstGeom>
        </p:spPr>
      </p:pic>
      <p:sp>
        <p:nvSpPr>
          <p:cNvPr id="9" name="Rounded Rectangle 909">
            <a:extLst>
              <a:ext uri="{FF2B5EF4-FFF2-40B4-BE49-F238E27FC236}">
                <a16:creationId xmlns:a16="http://schemas.microsoft.com/office/drawing/2014/main" xmlns="" id="{ED527674-AD3F-4B40-B9CE-2DBD717FC53C}"/>
              </a:ext>
            </a:extLst>
          </p:cNvPr>
          <p:cNvSpPr/>
          <p:nvPr/>
        </p:nvSpPr>
        <p:spPr bwMode="auto">
          <a:xfrm>
            <a:off x="359264" y="469900"/>
            <a:ext cx="11473472" cy="5918200"/>
          </a:xfrm>
          <a:prstGeom prst="roundRect">
            <a:avLst>
              <a:gd name="adj" fmla="val 5774"/>
            </a:avLst>
          </a:prstGeom>
          <a:solidFill>
            <a:schemeClr val="accent2">
              <a:lumMod val="10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365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A1CBA93-4924-4EFB-B0E4-B8C9BCE8CBBE}"/>
              </a:ext>
            </a:extLst>
          </p:cNvPr>
          <p:cNvSpPr/>
          <p:nvPr/>
        </p:nvSpPr>
        <p:spPr>
          <a:xfrm>
            <a:off x="2701918" y="2828835"/>
            <a:ext cx="6330965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7200" spc="78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17" name="TextBox 14">
            <a:extLst>
              <a:ext uri="{FF2B5EF4-FFF2-40B4-BE49-F238E27FC236}">
                <a16:creationId xmlns:a16="http://schemas.microsoft.com/office/drawing/2014/main" xmlns="" id="{346B86B1-BCFC-47A2-87F0-70ADA0C9D4A2}"/>
              </a:ext>
            </a:extLst>
          </p:cNvPr>
          <p:cNvSpPr txBox="1"/>
          <p:nvPr/>
        </p:nvSpPr>
        <p:spPr>
          <a:xfrm>
            <a:off x="4739450" y="2273467"/>
            <a:ext cx="2937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pc="788" dirty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PART 02</a:t>
            </a:r>
            <a:endParaRPr lang="zh-CN" altLang="en-US" sz="4000" b="1" spc="788" dirty="0">
              <a:solidFill>
                <a:schemeClr val="bg1"/>
              </a:solidFill>
              <a:latin typeface="Ebrima" pitchFamily="2" charset="0"/>
              <a:cs typeface="Ebrim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30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505A6324-AF5F-4E26-ABFD-F4332746EE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34"/>
          <a:stretch/>
        </p:blipFill>
        <p:spPr>
          <a:xfrm>
            <a:off x="-18073" y="1496538"/>
            <a:ext cx="12210073" cy="394005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62260473-53C1-46B2-8864-E57E17708446}"/>
              </a:ext>
            </a:extLst>
          </p:cNvPr>
          <p:cNvSpPr/>
          <p:nvPr/>
        </p:nvSpPr>
        <p:spPr>
          <a:xfrm>
            <a:off x="-18073" y="1787495"/>
            <a:ext cx="12210073" cy="2902204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5017DA0-811B-4325-BB83-BA8196A8623A}"/>
              </a:ext>
            </a:extLst>
          </p:cNvPr>
          <p:cNvSpPr/>
          <p:nvPr/>
        </p:nvSpPr>
        <p:spPr>
          <a:xfrm>
            <a:off x="810852" y="3246164"/>
            <a:ext cx="1598515" cy="37535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839" b="1" dirty="0">
                <a:solidFill>
                  <a:schemeClr val="accent2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活动总体思路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4B0A909-4EA9-463C-983F-72D781212D54}"/>
              </a:ext>
            </a:extLst>
          </p:cNvPr>
          <p:cNvSpPr/>
          <p:nvPr/>
        </p:nvSpPr>
        <p:spPr>
          <a:xfrm>
            <a:off x="3977228" y="3241320"/>
            <a:ext cx="1598515" cy="37535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839" b="1" dirty="0">
                <a:solidFill>
                  <a:schemeClr val="accent2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活动内容构成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EF8FDFF-77D6-43FF-916D-DEE1702EA531}"/>
              </a:ext>
            </a:extLst>
          </p:cNvPr>
          <p:cNvSpPr/>
          <p:nvPr/>
        </p:nvSpPr>
        <p:spPr>
          <a:xfrm>
            <a:off x="6963736" y="3241318"/>
            <a:ext cx="1598515" cy="37535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839" b="1" dirty="0">
                <a:solidFill>
                  <a:schemeClr val="accent2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活动前期准备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0E26575-E911-4848-AE89-07756AC535B3}"/>
              </a:ext>
            </a:extLst>
          </p:cNvPr>
          <p:cNvSpPr/>
          <p:nvPr/>
        </p:nvSpPr>
        <p:spPr>
          <a:xfrm>
            <a:off x="9865771" y="3204044"/>
            <a:ext cx="1598515" cy="37535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839" b="1" dirty="0">
                <a:solidFill>
                  <a:schemeClr val="accent2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活动执行方案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24B4429-AEA6-4DCA-94DF-B7F30E24C648}"/>
              </a:ext>
            </a:extLst>
          </p:cNvPr>
          <p:cNvSpPr/>
          <p:nvPr/>
        </p:nvSpPr>
        <p:spPr>
          <a:xfrm>
            <a:off x="720303" y="3687816"/>
            <a:ext cx="1890261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4" dirty="0">
                <a:solidFill>
                  <a:srgbClr val="333333"/>
                </a:solidFill>
                <a:latin typeface="arial" panose="020B0604020202020204" pitchFamily="34" charset="0"/>
              </a:rPr>
              <a:t>General idea of activity</a:t>
            </a:r>
            <a:endParaRPr lang="zh-CN" altLang="en-US" sz="1314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C140DD2-A1FA-4352-B052-F2F031114411}"/>
              </a:ext>
            </a:extLst>
          </p:cNvPr>
          <p:cNvSpPr/>
          <p:nvPr/>
        </p:nvSpPr>
        <p:spPr>
          <a:xfrm>
            <a:off x="3787787" y="3682970"/>
            <a:ext cx="2015295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4" dirty="0">
                <a:solidFill>
                  <a:srgbClr val="333333"/>
                </a:solidFill>
                <a:latin typeface="arial" panose="020B0604020202020204" pitchFamily="34" charset="0"/>
              </a:rPr>
              <a:t>Activity content structure</a:t>
            </a:r>
            <a:endParaRPr lang="zh-CN" altLang="en-US" sz="1314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5291B81-B6F2-441C-9729-38A7F1BD4A41}"/>
              </a:ext>
            </a:extLst>
          </p:cNvPr>
          <p:cNvSpPr/>
          <p:nvPr/>
        </p:nvSpPr>
        <p:spPr>
          <a:xfrm>
            <a:off x="6888737" y="3682970"/>
            <a:ext cx="1757212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4" dirty="0"/>
              <a:t>Pre event preparation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898A8F0-3A52-4A1B-9FB7-9F073359BF6A}"/>
              </a:ext>
            </a:extLst>
          </p:cNvPr>
          <p:cNvSpPr/>
          <p:nvPr/>
        </p:nvSpPr>
        <p:spPr>
          <a:xfrm>
            <a:off x="9714952" y="3645696"/>
            <a:ext cx="1845377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4" dirty="0">
                <a:solidFill>
                  <a:srgbClr val="333333"/>
                </a:solidFill>
                <a:latin typeface="arial" panose="020B0604020202020204" pitchFamily="34" charset="0"/>
              </a:rPr>
              <a:t>Activity execution plan</a:t>
            </a:r>
            <a:endParaRPr lang="zh-CN" altLang="en-US" sz="1314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D46A6F-1A6D-40AD-8052-7EE92E7D420F}"/>
              </a:ext>
            </a:extLst>
          </p:cNvPr>
          <p:cNvSpPr/>
          <p:nvPr/>
        </p:nvSpPr>
        <p:spPr>
          <a:xfrm>
            <a:off x="4549976" y="558241"/>
            <a:ext cx="3092049" cy="577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153" b="1" dirty="0">
                <a:solidFill>
                  <a:schemeClr val="accent6"/>
                </a:solidFill>
                <a:latin typeface="Stencil" panose="040409050D0802020404" pitchFamily="82" charset="0"/>
                <a:ea typeface="华文隶书" panose="02010800040101010101" pitchFamily="2" charset="-122"/>
                <a:sym typeface="微软雅黑" panose="020B0503020204020204" pitchFamily="34" charset="-122"/>
              </a:rPr>
              <a:t>C o n t e n t s</a:t>
            </a:r>
            <a:endParaRPr lang="zh-CN" altLang="en-US" sz="3153" dirty="0">
              <a:solidFill>
                <a:schemeClr val="accent6"/>
              </a:solidFill>
              <a:latin typeface="Stencil" panose="040409050D0802020404" pitchFamily="82" charset="0"/>
              <a:ea typeface="华文隶书" panose="02010800040101010101" pitchFamily="2" charset="-122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74D53318-6165-47D5-A164-FE2CCE6B7D3B}"/>
              </a:ext>
            </a:extLst>
          </p:cNvPr>
          <p:cNvSpPr/>
          <p:nvPr/>
        </p:nvSpPr>
        <p:spPr>
          <a:xfrm>
            <a:off x="1327820" y="2424915"/>
            <a:ext cx="564578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B3C9B1AC-6869-443D-9EC6-2F5465F5D3AD}"/>
              </a:ext>
            </a:extLst>
          </p:cNvPr>
          <p:cNvSpPr/>
          <p:nvPr/>
        </p:nvSpPr>
        <p:spPr>
          <a:xfrm>
            <a:off x="4502820" y="2424915"/>
            <a:ext cx="564578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6099E7BF-7AC6-4B5E-8125-46DD4B0D07EE}"/>
              </a:ext>
            </a:extLst>
          </p:cNvPr>
          <p:cNvSpPr/>
          <p:nvPr/>
        </p:nvSpPr>
        <p:spPr>
          <a:xfrm>
            <a:off x="7461920" y="2424915"/>
            <a:ext cx="564578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C98DD63C-8E62-49B0-8632-043A825B10E7}"/>
              </a:ext>
            </a:extLst>
          </p:cNvPr>
          <p:cNvSpPr/>
          <p:nvPr/>
        </p:nvSpPr>
        <p:spPr>
          <a:xfrm>
            <a:off x="10306720" y="2424915"/>
            <a:ext cx="564578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958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950E668-8335-4087-9F8D-7FB4BC7E5C45}"/>
              </a:ext>
            </a:extLst>
          </p:cNvPr>
          <p:cNvSpPr/>
          <p:nvPr/>
        </p:nvSpPr>
        <p:spPr>
          <a:xfrm>
            <a:off x="1655753" y="2461556"/>
            <a:ext cx="627904" cy="627904"/>
          </a:xfrm>
          <a:prstGeom prst="rect">
            <a:avLst/>
          </a:prstGeom>
          <a:noFill/>
          <a:ln w="22225">
            <a:solidFill>
              <a:schemeClr val="accent1">
                <a:lumMod val="100000"/>
                <a:alpha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9" b="1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659CB5F-62BD-4436-B465-47116E3FEB7B}"/>
              </a:ext>
            </a:extLst>
          </p:cNvPr>
          <p:cNvSpPr/>
          <p:nvPr/>
        </p:nvSpPr>
        <p:spPr>
          <a:xfrm>
            <a:off x="1523769" y="2358321"/>
            <a:ext cx="598501" cy="569753"/>
          </a:xfrm>
          <a:prstGeom prst="rect">
            <a:avLst/>
          </a:prstGeom>
          <a:solidFill>
            <a:schemeClr val="accent1">
              <a:lumMod val="100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9" b="1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C8EBD23-11CF-4FE3-8BBA-45E9CDC491C0}"/>
              </a:ext>
            </a:extLst>
          </p:cNvPr>
          <p:cNvSpPr txBox="1"/>
          <p:nvPr/>
        </p:nvSpPr>
        <p:spPr>
          <a:xfrm>
            <a:off x="1622732" y="2417352"/>
            <a:ext cx="705656" cy="458907"/>
          </a:xfrm>
          <a:prstGeom prst="rect">
            <a:avLst/>
          </a:prstGeom>
          <a:noFill/>
        </p:spPr>
        <p:txBody>
          <a:bodyPr wrap="square" lIns="90105" tIns="45053" rIns="90105" bIns="45053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839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01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326D34F-BB66-439F-8CAA-3B3564ABAF9D}"/>
              </a:ext>
            </a:extLst>
          </p:cNvPr>
          <p:cNvSpPr/>
          <p:nvPr/>
        </p:nvSpPr>
        <p:spPr>
          <a:xfrm>
            <a:off x="4287166" y="2461556"/>
            <a:ext cx="627904" cy="627904"/>
          </a:xfrm>
          <a:prstGeom prst="rect">
            <a:avLst/>
          </a:prstGeom>
          <a:noFill/>
          <a:ln w="22225">
            <a:solidFill>
              <a:schemeClr val="accent2">
                <a:lumMod val="100000"/>
                <a:alpha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9" b="1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27357A0-26C0-47BF-B4B5-47890B717997}"/>
              </a:ext>
            </a:extLst>
          </p:cNvPr>
          <p:cNvSpPr/>
          <p:nvPr/>
        </p:nvSpPr>
        <p:spPr>
          <a:xfrm>
            <a:off x="4155182" y="2358321"/>
            <a:ext cx="598501" cy="569753"/>
          </a:xfrm>
          <a:prstGeom prst="rect">
            <a:avLst/>
          </a:prstGeom>
          <a:solidFill>
            <a:schemeClr val="accent2">
              <a:lumMod val="100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9" b="1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2C3DEE4-40BE-4740-8489-5E4D9AC392C1}"/>
              </a:ext>
            </a:extLst>
          </p:cNvPr>
          <p:cNvSpPr txBox="1"/>
          <p:nvPr/>
        </p:nvSpPr>
        <p:spPr>
          <a:xfrm>
            <a:off x="4248289" y="2417352"/>
            <a:ext cx="705656" cy="458907"/>
          </a:xfrm>
          <a:prstGeom prst="rect">
            <a:avLst/>
          </a:prstGeom>
          <a:noFill/>
        </p:spPr>
        <p:txBody>
          <a:bodyPr wrap="square" lIns="90105" tIns="45053" rIns="90105" bIns="45053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839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02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50C4DC8-0886-42E8-90BF-23624275BD55}"/>
              </a:ext>
            </a:extLst>
          </p:cNvPr>
          <p:cNvSpPr/>
          <p:nvPr/>
        </p:nvSpPr>
        <p:spPr>
          <a:xfrm>
            <a:off x="7029088" y="2460314"/>
            <a:ext cx="627904" cy="627904"/>
          </a:xfrm>
          <a:prstGeom prst="rect">
            <a:avLst/>
          </a:prstGeom>
          <a:noFill/>
          <a:ln w="22225">
            <a:solidFill>
              <a:schemeClr val="accent1">
                <a:lumMod val="100000"/>
                <a:alpha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9" b="1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90809CB-B345-4334-98AC-5D85D25DD207}"/>
              </a:ext>
            </a:extLst>
          </p:cNvPr>
          <p:cNvSpPr/>
          <p:nvPr/>
        </p:nvSpPr>
        <p:spPr>
          <a:xfrm>
            <a:off x="6897104" y="2357079"/>
            <a:ext cx="598501" cy="569753"/>
          </a:xfrm>
          <a:prstGeom prst="rect">
            <a:avLst/>
          </a:prstGeom>
          <a:solidFill>
            <a:schemeClr val="accent1">
              <a:lumMod val="100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9" b="1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548853B-52B0-42E9-A569-566A9CD23602}"/>
              </a:ext>
            </a:extLst>
          </p:cNvPr>
          <p:cNvSpPr txBox="1"/>
          <p:nvPr/>
        </p:nvSpPr>
        <p:spPr>
          <a:xfrm>
            <a:off x="6996067" y="2416111"/>
            <a:ext cx="705656" cy="458907"/>
          </a:xfrm>
          <a:prstGeom prst="rect">
            <a:avLst/>
          </a:prstGeom>
          <a:noFill/>
        </p:spPr>
        <p:txBody>
          <a:bodyPr wrap="square" lIns="90105" tIns="45053" rIns="90105" bIns="45053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839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03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09DEAC5-E236-4608-9190-D516D0FB5E2C}"/>
              </a:ext>
            </a:extLst>
          </p:cNvPr>
          <p:cNvSpPr/>
          <p:nvPr/>
        </p:nvSpPr>
        <p:spPr>
          <a:xfrm>
            <a:off x="9802704" y="2458057"/>
            <a:ext cx="627904" cy="627904"/>
          </a:xfrm>
          <a:prstGeom prst="rect">
            <a:avLst/>
          </a:prstGeom>
          <a:noFill/>
          <a:ln w="22225">
            <a:solidFill>
              <a:schemeClr val="accent2">
                <a:lumMod val="100000"/>
                <a:alpha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9" b="1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1E31AB9-B13B-473A-B950-AC46739C772F}"/>
              </a:ext>
            </a:extLst>
          </p:cNvPr>
          <p:cNvSpPr/>
          <p:nvPr/>
        </p:nvSpPr>
        <p:spPr>
          <a:xfrm>
            <a:off x="9670719" y="2354822"/>
            <a:ext cx="598501" cy="569753"/>
          </a:xfrm>
          <a:prstGeom prst="rect">
            <a:avLst/>
          </a:prstGeom>
          <a:solidFill>
            <a:schemeClr val="accent2">
              <a:lumMod val="100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9" b="1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B38EA76-DBC8-4E67-A63B-1D2EF8E72453}"/>
              </a:ext>
            </a:extLst>
          </p:cNvPr>
          <p:cNvSpPr txBox="1"/>
          <p:nvPr/>
        </p:nvSpPr>
        <p:spPr>
          <a:xfrm>
            <a:off x="9763827" y="2413853"/>
            <a:ext cx="705656" cy="458907"/>
          </a:xfrm>
          <a:prstGeom prst="rect">
            <a:avLst/>
          </a:prstGeom>
          <a:noFill/>
        </p:spPr>
        <p:txBody>
          <a:bodyPr wrap="square" lIns="90105" tIns="45053" rIns="90105" bIns="45053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839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04</a:t>
            </a:r>
          </a:p>
        </p:txBody>
      </p:sp>
      <p:sp>
        <p:nvSpPr>
          <p:cNvPr id="28" name="TextBox 8">
            <a:extLst>
              <a:ext uri="{FF2B5EF4-FFF2-40B4-BE49-F238E27FC236}">
                <a16:creationId xmlns:a16="http://schemas.microsoft.com/office/drawing/2014/main" xmlns="" id="{657294AF-D79E-4022-8E4E-38F8B727D9B0}"/>
              </a:ext>
            </a:extLst>
          </p:cNvPr>
          <p:cNvSpPr txBox="1"/>
          <p:nvPr/>
        </p:nvSpPr>
        <p:spPr>
          <a:xfrm>
            <a:off x="4079667" y="337899"/>
            <a:ext cx="374438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33B2C16E-E2B0-41B2-8666-8203712C6784}"/>
              </a:ext>
            </a:extLst>
          </p:cNvPr>
          <p:cNvGrpSpPr/>
          <p:nvPr/>
        </p:nvGrpSpPr>
        <p:grpSpPr>
          <a:xfrm>
            <a:off x="840371" y="561481"/>
            <a:ext cx="10511263" cy="0"/>
            <a:chOff x="1028775" y="591989"/>
            <a:chExt cx="11086097" cy="0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BFDF97F8-6C32-495D-A324-7BDF37DA66DD}"/>
                </a:ext>
              </a:extLst>
            </p:cNvPr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005A35EB-8D9B-46CB-B489-BF1710E7FA22}"/>
                </a:ext>
              </a:extLst>
            </p:cNvPr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išľíďè">
            <a:extLst>
              <a:ext uri="{FF2B5EF4-FFF2-40B4-BE49-F238E27FC236}">
                <a16:creationId xmlns:a16="http://schemas.microsoft.com/office/drawing/2014/main" xmlns="" id="{25D11B37-884E-4C29-A4C2-1F13A7769054}"/>
              </a:ext>
            </a:extLst>
          </p:cNvPr>
          <p:cNvSpPr/>
          <p:nvPr/>
        </p:nvSpPr>
        <p:spPr bwMode="auto">
          <a:xfrm>
            <a:off x="1230473" y="4101577"/>
            <a:ext cx="219583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5" name="iSlíďè">
            <a:extLst>
              <a:ext uri="{FF2B5EF4-FFF2-40B4-BE49-F238E27FC236}">
                <a16:creationId xmlns:a16="http://schemas.microsoft.com/office/drawing/2014/main" xmlns="" id="{219FEE7F-6FB4-47A2-B8EC-C1A33483695D}"/>
              </a:ext>
            </a:extLst>
          </p:cNvPr>
          <p:cNvSpPr txBox="1"/>
          <p:nvPr/>
        </p:nvSpPr>
        <p:spPr bwMode="auto">
          <a:xfrm>
            <a:off x="1230473" y="375432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6" name="išľíďè">
            <a:extLst>
              <a:ext uri="{FF2B5EF4-FFF2-40B4-BE49-F238E27FC236}">
                <a16:creationId xmlns:a16="http://schemas.microsoft.com/office/drawing/2014/main" xmlns="" id="{8F5531AF-CCD3-4897-AAEF-6274AD78659A}"/>
              </a:ext>
            </a:extLst>
          </p:cNvPr>
          <p:cNvSpPr/>
          <p:nvPr/>
        </p:nvSpPr>
        <p:spPr bwMode="auto">
          <a:xfrm>
            <a:off x="3846673" y="4101577"/>
            <a:ext cx="219583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7" name="iSlíďè">
            <a:extLst>
              <a:ext uri="{FF2B5EF4-FFF2-40B4-BE49-F238E27FC236}">
                <a16:creationId xmlns:a16="http://schemas.microsoft.com/office/drawing/2014/main" xmlns="" id="{40026501-3C75-427F-9B46-C2A61A484CF5}"/>
              </a:ext>
            </a:extLst>
          </p:cNvPr>
          <p:cNvSpPr txBox="1"/>
          <p:nvPr/>
        </p:nvSpPr>
        <p:spPr bwMode="auto">
          <a:xfrm>
            <a:off x="3846673" y="375432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8" name="išľíďè">
            <a:extLst>
              <a:ext uri="{FF2B5EF4-FFF2-40B4-BE49-F238E27FC236}">
                <a16:creationId xmlns:a16="http://schemas.microsoft.com/office/drawing/2014/main" xmlns="" id="{EF010873-22A8-4198-8781-C9BCFF558B6C}"/>
              </a:ext>
            </a:extLst>
          </p:cNvPr>
          <p:cNvSpPr/>
          <p:nvPr/>
        </p:nvSpPr>
        <p:spPr bwMode="auto">
          <a:xfrm>
            <a:off x="6716873" y="4101577"/>
            <a:ext cx="219583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9" name="iSlíďè">
            <a:extLst>
              <a:ext uri="{FF2B5EF4-FFF2-40B4-BE49-F238E27FC236}">
                <a16:creationId xmlns:a16="http://schemas.microsoft.com/office/drawing/2014/main" xmlns="" id="{1354CE30-CF6B-4A39-9492-6DDD9EC2883C}"/>
              </a:ext>
            </a:extLst>
          </p:cNvPr>
          <p:cNvSpPr txBox="1"/>
          <p:nvPr/>
        </p:nvSpPr>
        <p:spPr bwMode="auto">
          <a:xfrm>
            <a:off x="6716873" y="375432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0" name="išľíďè">
            <a:extLst>
              <a:ext uri="{FF2B5EF4-FFF2-40B4-BE49-F238E27FC236}">
                <a16:creationId xmlns:a16="http://schemas.microsoft.com/office/drawing/2014/main" xmlns="" id="{BFF33CFF-D5F5-4248-B7F4-43E1C252F05D}"/>
              </a:ext>
            </a:extLst>
          </p:cNvPr>
          <p:cNvSpPr/>
          <p:nvPr/>
        </p:nvSpPr>
        <p:spPr bwMode="auto">
          <a:xfrm>
            <a:off x="9345773" y="4101577"/>
            <a:ext cx="219583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1" name="iSlíďè">
            <a:extLst>
              <a:ext uri="{FF2B5EF4-FFF2-40B4-BE49-F238E27FC236}">
                <a16:creationId xmlns:a16="http://schemas.microsoft.com/office/drawing/2014/main" xmlns="" id="{E0FA4411-C87E-4158-8561-18BA8BB231A0}"/>
              </a:ext>
            </a:extLst>
          </p:cNvPr>
          <p:cNvSpPr txBox="1"/>
          <p:nvPr/>
        </p:nvSpPr>
        <p:spPr bwMode="auto">
          <a:xfrm>
            <a:off x="9345773" y="375432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20667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49a969bd-93d0-4994-b41f-6983f7f72bf9">
            <a:extLst>
              <a:ext uri="{FF2B5EF4-FFF2-40B4-BE49-F238E27FC236}">
                <a16:creationId xmlns:a16="http://schemas.microsoft.com/office/drawing/2014/main" xmlns="" id="{39FFFEF8-6547-4728-B695-2C2FDA9B67A8}"/>
              </a:ext>
            </a:extLst>
          </p:cNvPr>
          <p:cNvGrpSpPr>
            <a:grpSpLocks noChangeAspect="1"/>
          </p:cNvGrpSpPr>
          <p:nvPr/>
        </p:nvGrpSpPr>
        <p:grpSpPr>
          <a:xfrm>
            <a:off x="1567438" y="1790089"/>
            <a:ext cx="8893147" cy="3144088"/>
            <a:chOff x="921520" y="1938739"/>
            <a:chExt cx="10809807" cy="382170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FBA51DE9-6ADA-4B8F-8BAC-7C3290588CDC}"/>
                </a:ext>
              </a:extLst>
            </p:cNvPr>
            <p:cNvGrpSpPr/>
            <p:nvPr/>
          </p:nvGrpSpPr>
          <p:grpSpPr>
            <a:xfrm>
              <a:off x="6600056" y="1938739"/>
              <a:ext cx="5131271" cy="3821708"/>
              <a:chOff x="4925169" y="1938739"/>
              <a:chExt cx="5131271" cy="3821708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7EF5D1B0-2C5F-4187-9CD6-138D61D0F1E4}"/>
                  </a:ext>
                </a:extLst>
              </p:cNvPr>
              <p:cNvSpPr/>
              <p:nvPr/>
            </p:nvSpPr>
            <p:spPr>
              <a:xfrm>
                <a:off x="4925169" y="3334442"/>
                <a:ext cx="914400" cy="91440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6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1392DD97-741D-431D-A4E3-001602FB4D18}"/>
                  </a:ext>
                </a:extLst>
              </p:cNvPr>
              <p:cNvGrpSpPr/>
              <p:nvPr/>
            </p:nvGrpSpPr>
            <p:grpSpPr>
              <a:xfrm>
                <a:off x="6285166" y="1938739"/>
                <a:ext cx="3771274" cy="775640"/>
                <a:chOff x="5427447" y="2153465"/>
                <a:chExt cx="3771274" cy="775640"/>
              </a:xfrm>
            </p:grpSpPr>
            <p:sp>
              <p:nvSpPr>
                <p:cNvPr id="37" name="矩形: 圆角 36">
                  <a:extLst>
                    <a:ext uri="{FF2B5EF4-FFF2-40B4-BE49-F238E27FC236}">
                      <a16:creationId xmlns:a16="http://schemas.microsoft.com/office/drawing/2014/main" xmlns="" id="{FF825AB8-CF3D-43C6-827B-644A21242DBF}"/>
                    </a:ext>
                  </a:extLst>
                </p:cNvPr>
                <p:cNvSpPr/>
                <p:nvPr/>
              </p:nvSpPr>
              <p:spPr>
                <a:xfrm flipH="1">
                  <a:off x="5519936" y="2153465"/>
                  <a:ext cx="3678785" cy="77564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96186" indent="-296186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altLang="zh-CN" sz="1577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Arial" pitchFamily="34" charset="0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xmlns="" id="{869FA65B-A123-4ACA-9122-4C5786537DEB}"/>
                    </a:ext>
                  </a:extLst>
                </p:cNvPr>
                <p:cNvSpPr/>
                <p:nvPr/>
              </p:nvSpPr>
              <p:spPr>
                <a:xfrm>
                  <a:off x="5427447" y="2405737"/>
                  <a:ext cx="155193" cy="155193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365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0EAE5AD9-A2A4-43AF-9F36-9E71841CDE40}"/>
                  </a:ext>
                </a:extLst>
              </p:cNvPr>
              <p:cNvGrpSpPr/>
              <p:nvPr/>
            </p:nvGrpSpPr>
            <p:grpSpPr>
              <a:xfrm>
                <a:off x="6285166" y="3461773"/>
                <a:ext cx="3771274" cy="775640"/>
                <a:chOff x="5427447" y="2153465"/>
                <a:chExt cx="3771274" cy="775640"/>
              </a:xfrm>
            </p:grpSpPr>
            <p:sp>
              <p:nvSpPr>
                <p:cNvPr id="35" name="矩形: 圆角 34">
                  <a:extLst>
                    <a:ext uri="{FF2B5EF4-FFF2-40B4-BE49-F238E27FC236}">
                      <a16:creationId xmlns:a16="http://schemas.microsoft.com/office/drawing/2014/main" xmlns="" id="{BEF684C4-2FF8-419D-B2CD-75737C3B3A03}"/>
                    </a:ext>
                  </a:extLst>
                </p:cNvPr>
                <p:cNvSpPr/>
                <p:nvPr/>
              </p:nvSpPr>
              <p:spPr>
                <a:xfrm flipH="1">
                  <a:off x="5519936" y="2153465"/>
                  <a:ext cx="3678785" cy="77564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96186" indent="-296186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altLang="zh-CN" sz="1577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Arial" pitchFamily="34" charset="0"/>
                    <a:sym typeface="+mn-lt"/>
                  </a:endParaRPr>
                </a:p>
              </p:txBody>
            </p:sp>
            <p:sp>
              <p:nvSpPr>
                <p:cNvPr id="36" name="椭圆 35">
                  <a:extLst>
                    <a:ext uri="{FF2B5EF4-FFF2-40B4-BE49-F238E27FC236}">
                      <a16:creationId xmlns:a16="http://schemas.microsoft.com/office/drawing/2014/main" xmlns="" id="{829A19A5-26CF-4086-AB8C-8A81D51BC485}"/>
                    </a:ext>
                  </a:extLst>
                </p:cNvPr>
                <p:cNvSpPr/>
                <p:nvPr/>
              </p:nvSpPr>
              <p:spPr>
                <a:xfrm>
                  <a:off x="5427447" y="2405737"/>
                  <a:ext cx="155193" cy="155193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365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xmlns="" id="{3467ED8F-CA0D-469B-BDDE-43DE3366FF93}"/>
                  </a:ext>
                </a:extLst>
              </p:cNvPr>
              <p:cNvGrpSpPr/>
              <p:nvPr/>
            </p:nvGrpSpPr>
            <p:grpSpPr>
              <a:xfrm>
                <a:off x="6285166" y="4984807"/>
                <a:ext cx="3771274" cy="775640"/>
                <a:chOff x="5427447" y="2153465"/>
                <a:chExt cx="3771274" cy="775640"/>
              </a:xfrm>
            </p:grpSpPr>
            <p:sp>
              <p:nvSpPr>
                <p:cNvPr id="33" name="矩形: 圆角 32">
                  <a:extLst>
                    <a:ext uri="{FF2B5EF4-FFF2-40B4-BE49-F238E27FC236}">
                      <a16:creationId xmlns:a16="http://schemas.microsoft.com/office/drawing/2014/main" xmlns="" id="{BB1E1AC7-B6A5-4CEE-A752-D314CC2EA7F3}"/>
                    </a:ext>
                  </a:extLst>
                </p:cNvPr>
                <p:cNvSpPr/>
                <p:nvPr/>
              </p:nvSpPr>
              <p:spPr>
                <a:xfrm flipH="1">
                  <a:off x="5519936" y="2153465"/>
                  <a:ext cx="3678785" cy="77564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96186" indent="-296186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altLang="zh-CN" sz="1577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Arial" pitchFamily="34" charset="0"/>
                    <a:sym typeface="+mn-lt"/>
                  </a:endParaRPr>
                </a:p>
              </p:txBody>
            </p:sp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xmlns="" id="{03F78E25-F85E-405F-9D1D-BFD6C5C9ABF5}"/>
                    </a:ext>
                  </a:extLst>
                </p:cNvPr>
                <p:cNvSpPr/>
                <p:nvPr/>
              </p:nvSpPr>
              <p:spPr>
                <a:xfrm>
                  <a:off x="5427447" y="2405737"/>
                  <a:ext cx="155193" cy="155193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365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9" name="连接符: 肘形 28">
                <a:extLst>
                  <a:ext uri="{FF2B5EF4-FFF2-40B4-BE49-F238E27FC236}">
                    <a16:creationId xmlns:a16="http://schemas.microsoft.com/office/drawing/2014/main" xmlns="" id="{DF5C4F96-D1C1-4705-95B0-A7042CD8599B}"/>
                  </a:ext>
                </a:extLst>
              </p:cNvPr>
              <p:cNvCxnSpPr>
                <a:cxnSpLocks/>
                <a:stCxn id="38" idx="2"/>
                <a:endCxn id="25" idx="6"/>
              </p:cNvCxnSpPr>
              <p:nvPr/>
            </p:nvCxnSpPr>
            <p:spPr>
              <a:xfrm rot="10800000" flipV="1">
                <a:off x="5839570" y="2268608"/>
                <a:ext cx="445597" cy="1523034"/>
              </a:xfrm>
              <a:prstGeom prst="bentConnector3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A03092F1-9B3B-43B9-8609-F52FC4E30961}"/>
                  </a:ext>
                </a:extLst>
              </p:cNvPr>
              <p:cNvCxnSpPr>
                <a:cxnSpLocks/>
                <a:stCxn id="25" idx="6"/>
                <a:endCxn id="36" idx="2"/>
              </p:cNvCxnSpPr>
              <p:nvPr/>
            </p:nvCxnSpPr>
            <p:spPr>
              <a:xfrm>
                <a:off x="5839569" y="3791642"/>
                <a:ext cx="44559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连接符: 肘形 30">
                <a:extLst>
                  <a:ext uri="{FF2B5EF4-FFF2-40B4-BE49-F238E27FC236}">
                    <a16:creationId xmlns:a16="http://schemas.microsoft.com/office/drawing/2014/main" xmlns="" id="{426BF77B-BA59-4EDF-A78E-A9B48C986FE5}"/>
                  </a:ext>
                </a:extLst>
              </p:cNvPr>
              <p:cNvCxnSpPr>
                <a:cxnSpLocks/>
                <a:stCxn id="34" idx="2"/>
                <a:endCxn id="25" idx="6"/>
              </p:cNvCxnSpPr>
              <p:nvPr/>
            </p:nvCxnSpPr>
            <p:spPr>
              <a:xfrm rot="10800000">
                <a:off x="5839570" y="3791642"/>
                <a:ext cx="445597" cy="1523034"/>
              </a:xfrm>
              <a:prstGeom prst="bentConnector3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78D9E168-5F33-47C5-9FAE-19BA8D60ED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61226" y="3590092"/>
                <a:ext cx="442285" cy="40310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  <a:gd name="connsiteX107" fmla="*/ 373273 h 605239"/>
                  <a:gd name="connsiteY107" fmla="*/ 373273 h 605239"/>
                  <a:gd name="connsiteX108" fmla="*/ 373273 h 605239"/>
                  <a:gd name="connsiteY108" fmla="*/ 373273 h 605239"/>
                  <a:gd name="connsiteX109" fmla="*/ 373273 h 605239"/>
                  <a:gd name="connsiteY109" fmla="*/ 373273 h 605239"/>
                  <a:gd name="connsiteX110" fmla="*/ 373273 h 605239"/>
                  <a:gd name="connsiteY110" fmla="*/ 373273 h 605239"/>
                  <a:gd name="connsiteX111" fmla="*/ 373273 h 605239"/>
                  <a:gd name="connsiteY111" fmla="*/ 373273 h 605239"/>
                  <a:gd name="connsiteX112" fmla="*/ 373273 h 605239"/>
                  <a:gd name="connsiteY112" fmla="*/ 373273 h 605239"/>
                  <a:gd name="connsiteX113" fmla="*/ 373273 h 605239"/>
                  <a:gd name="connsiteY113" fmla="*/ 373273 h 605239"/>
                  <a:gd name="connsiteX114" fmla="*/ 373273 h 605239"/>
                  <a:gd name="connsiteY114" fmla="*/ 373273 h 605239"/>
                  <a:gd name="connsiteX115" fmla="*/ 373273 h 605239"/>
                  <a:gd name="connsiteY115" fmla="*/ 373273 h 605239"/>
                  <a:gd name="connsiteX116" fmla="*/ 373273 h 605239"/>
                  <a:gd name="connsiteY116" fmla="*/ 373273 h 605239"/>
                  <a:gd name="connsiteX117" fmla="*/ 373273 h 605239"/>
                  <a:gd name="connsiteY117" fmla="*/ 373273 h 605239"/>
                  <a:gd name="connsiteX118" fmla="*/ 373273 h 605239"/>
                  <a:gd name="connsiteY118" fmla="*/ 373273 h 605239"/>
                  <a:gd name="connsiteX119" fmla="*/ 373273 h 605239"/>
                  <a:gd name="connsiteY119" fmla="*/ 373273 h 605239"/>
                  <a:gd name="connsiteX120" fmla="*/ 373273 h 605239"/>
                  <a:gd name="connsiteY120" fmla="*/ 373273 h 605239"/>
                  <a:gd name="connsiteX121" fmla="*/ 373273 h 605239"/>
                  <a:gd name="connsiteY121" fmla="*/ 373273 h 605239"/>
                  <a:gd name="connsiteX122" fmla="*/ 373273 h 605239"/>
                  <a:gd name="connsiteY122" fmla="*/ 373273 h 605239"/>
                  <a:gd name="connsiteX123" fmla="*/ 373273 h 605239"/>
                  <a:gd name="connsiteY123" fmla="*/ 373273 h 605239"/>
                  <a:gd name="connsiteX124" fmla="*/ 373273 h 605239"/>
                  <a:gd name="connsiteY124" fmla="*/ 373273 h 605239"/>
                  <a:gd name="connsiteX125" fmla="*/ 373273 h 605239"/>
                  <a:gd name="connsiteY125" fmla="*/ 373273 h 605239"/>
                  <a:gd name="connsiteX126" fmla="*/ 373273 h 605239"/>
                  <a:gd name="connsiteY126" fmla="*/ 373273 h 605239"/>
                  <a:gd name="connsiteX127" fmla="*/ 373273 h 605239"/>
                  <a:gd name="connsiteY127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6933" h="553162">
                    <a:moveTo>
                      <a:pt x="443700" y="443503"/>
                    </a:moveTo>
                    <a:cubicBezTo>
                      <a:pt x="461035" y="453606"/>
                      <a:pt x="477310" y="465825"/>
                      <a:pt x="492334" y="479775"/>
                    </a:cubicBezTo>
                    <a:cubicBezTo>
                      <a:pt x="460939" y="509024"/>
                      <a:pt x="424150" y="530383"/>
                      <a:pt x="384087" y="542506"/>
                    </a:cubicBezTo>
                    <a:cubicBezTo>
                      <a:pt x="407971" y="518838"/>
                      <a:pt x="428580" y="484875"/>
                      <a:pt x="443700" y="443503"/>
                    </a:cubicBezTo>
                    <a:close/>
                    <a:moveTo>
                      <a:pt x="163232" y="443503"/>
                    </a:moveTo>
                    <a:cubicBezTo>
                      <a:pt x="178352" y="484875"/>
                      <a:pt x="198865" y="518838"/>
                      <a:pt x="222845" y="542506"/>
                    </a:cubicBezTo>
                    <a:cubicBezTo>
                      <a:pt x="182686" y="530383"/>
                      <a:pt x="145897" y="509024"/>
                      <a:pt x="114598" y="479775"/>
                    </a:cubicBezTo>
                    <a:cubicBezTo>
                      <a:pt x="129622" y="465825"/>
                      <a:pt x="145897" y="453606"/>
                      <a:pt x="163232" y="443503"/>
                    </a:cubicBezTo>
                    <a:close/>
                    <a:moveTo>
                      <a:pt x="316062" y="405892"/>
                    </a:moveTo>
                    <a:cubicBezTo>
                      <a:pt x="353060" y="407528"/>
                      <a:pt x="388613" y="416377"/>
                      <a:pt x="421275" y="431672"/>
                    </a:cubicBezTo>
                    <a:cubicBezTo>
                      <a:pt x="397573" y="499968"/>
                      <a:pt x="359034" y="545563"/>
                      <a:pt x="316062" y="553162"/>
                    </a:cubicBezTo>
                    <a:close/>
                    <a:moveTo>
                      <a:pt x="290729" y="405892"/>
                    </a:moveTo>
                    <a:lnTo>
                      <a:pt x="290729" y="553162"/>
                    </a:lnTo>
                    <a:cubicBezTo>
                      <a:pt x="247883" y="545563"/>
                      <a:pt x="209369" y="499968"/>
                      <a:pt x="185587" y="431672"/>
                    </a:cubicBezTo>
                    <a:cubicBezTo>
                      <a:pt x="218227" y="416377"/>
                      <a:pt x="253852" y="407528"/>
                      <a:pt x="290729" y="405892"/>
                    </a:cubicBezTo>
                    <a:close/>
                    <a:moveTo>
                      <a:pt x="463924" y="364965"/>
                    </a:moveTo>
                    <a:lnTo>
                      <a:pt x="567205" y="364965"/>
                    </a:lnTo>
                    <a:lnTo>
                      <a:pt x="543818" y="416184"/>
                    </a:lnTo>
                    <a:cubicBezTo>
                      <a:pt x="534304" y="432408"/>
                      <a:pt x="523128" y="447695"/>
                      <a:pt x="510459" y="461780"/>
                    </a:cubicBezTo>
                    <a:cubicBezTo>
                      <a:pt x="492442" y="444859"/>
                      <a:pt x="472692" y="430534"/>
                      <a:pt x="451689" y="418708"/>
                    </a:cubicBezTo>
                    <a:close/>
                    <a:moveTo>
                      <a:pt x="316062" y="364965"/>
                    </a:moveTo>
                    <a:lnTo>
                      <a:pt x="438281" y="364965"/>
                    </a:lnTo>
                    <a:lnTo>
                      <a:pt x="428843" y="407092"/>
                    </a:lnTo>
                    <a:cubicBezTo>
                      <a:pt x="393689" y="391126"/>
                      <a:pt x="355646" y="381989"/>
                      <a:pt x="316062" y="380450"/>
                    </a:cubicBezTo>
                    <a:close/>
                    <a:moveTo>
                      <a:pt x="168651" y="364965"/>
                    </a:moveTo>
                    <a:lnTo>
                      <a:pt x="290729" y="364965"/>
                    </a:lnTo>
                    <a:lnTo>
                      <a:pt x="290729" y="380450"/>
                    </a:lnTo>
                    <a:cubicBezTo>
                      <a:pt x="251256" y="381989"/>
                      <a:pt x="213131" y="391126"/>
                      <a:pt x="178086" y="407092"/>
                    </a:cubicBezTo>
                    <a:close/>
                    <a:moveTo>
                      <a:pt x="39659" y="364965"/>
                    </a:moveTo>
                    <a:lnTo>
                      <a:pt x="143035" y="364965"/>
                    </a:lnTo>
                    <a:lnTo>
                      <a:pt x="155174" y="418708"/>
                    </a:lnTo>
                    <a:cubicBezTo>
                      <a:pt x="134171" y="430534"/>
                      <a:pt x="114421" y="444859"/>
                      <a:pt x="96501" y="461780"/>
                    </a:cubicBezTo>
                    <a:cubicBezTo>
                      <a:pt x="83832" y="447695"/>
                      <a:pt x="72632" y="432408"/>
                      <a:pt x="63094" y="416184"/>
                    </a:cubicBezTo>
                    <a:close/>
                    <a:moveTo>
                      <a:pt x="417814" y="222493"/>
                    </a:moveTo>
                    <a:lnTo>
                      <a:pt x="435824" y="283675"/>
                    </a:lnTo>
                    <a:lnTo>
                      <a:pt x="445648" y="252507"/>
                    </a:lnTo>
                    <a:lnTo>
                      <a:pt x="469822" y="252507"/>
                    </a:lnTo>
                    <a:lnTo>
                      <a:pt x="479550" y="283675"/>
                    </a:lnTo>
                    <a:lnTo>
                      <a:pt x="497657" y="222493"/>
                    </a:lnTo>
                    <a:lnTo>
                      <a:pt x="521831" y="229612"/>
                    </a:lnTo>
                    <a:lnTo>
                      <a:pt x="492167" y="330619"/>
                    </a:lnTo>
                    <a:lnTo>
                      <a:pt x="467992" y="330811"/>
                    </a:lnTo>
                    <a:lnTo>
                      <a:pt x="457687" y="298393"/>
                    </a:lnTo>
                    <a:lnTo>
                      <a:pt x="447478" y="330811"/>
                    </a:lnTo>
                    <a:lnTo>
                      <a:pt x="423304" y="330619"/>
                    </a:lnTo>
                    <a:lnTo>
                      <a:pt x="393543" y="229612"/>
                    </a:lnTo>
                    <a:close/>
                    <a:moveTo>
                      <a:pt x="263629" y="222493"/>
                    </a:moveTo>
                    <a:lnTo>
                      <a:pt x="281639" y="283675"/>
                    </a:lnTo>
                    <a:lnTo>
                      <a:pt x="291463" y="252507"/>
                    </a:lnTo>
                    <a:lnTo>
                      <a:pt x="315541" y="252507"/>
                    </a:lnTo>
                    <a:lnTo>
                      <a:pt x="325365" y="283675"/>
                    </a:lnTo>
                    <a:lnTo>
                      <a:pt x="343375" y="222493"/>
                    </a:lnTo>
                    <a:lnTo>
                      <a:pt x="367646" y="229612"/>
                    </a:lnTo>
                    <a:lnTo>
                      <a:pt x="337886" y="330619"/>
                    </a:lnTo>
                    <a:lnTo>
                      <a:pt x="313711" y="330811"/>
                    </a:lnTo>
                    <a:lnTo>
                      <a:pt x="303502" y="298393"/>
                    </a:lnTo>
                    <a:lnTo>
                      <a:pt x="293197" y="330811"/>
                    </a:lnTo>
                    <a:lnTo>
                      <a:pt x="269022" y="330619"/>
                    </a:lnTo>
                    <a:lnTo>
                      <a:pt x="239358" y="229612"/>
                    </a:lnTo>
                    <a:close/>
                    <a:moveTo>
                      <a:pt x="109302" y="222493"/>
                    </a:moveTo>
                    <a:lnTo>
                      <a:pt x="127312" y="283675"/>
                    </a:lnTo>
                    <a:lnTo>
                      <a:pt x="137136" y="252507"/>
                    </a:lnTo>
                    <a:lnTo>
                      <a:pt x="161214" y="252507"/>
                    </a:lnTo>
                    <a:lnTo>
                      <a:pt x="171038" y="283675"/>
                    </a:lnTo>
                    <a:lnTo>
                      <a:pt x="189048" y="222493"/>
                    </a:lnTo>
                    <a:lnTo>
                      <a:pt x="213319" y="229612"/>
                    </a:lnTo>
                    <a:lnTo>
                      <a:pt x="183655" y="330619"/>
                    </a:lnTo>
                    <a:lnTo>
                      <a:pt x="159384" y="330811"/>
                    </a:lnTo>
                    <a:lnTo>
                      <a:pt x="149175" y="298393"/>
                    </a:lnTo>
                    <a:lnTo>
                      <a:pt x="138966" y="330811"/>
                    </a:lnTo>
                    <a:lnTo>
                      <a:pt x="114792" y="330619"/>
                    </a:lnTo>
                    <a:lnTo>
                      <a:pt x="85031" y="229612"/>
                    </a:lnTo>
                    <a:close/>
                    <a:moveTo>
                      <a:pt x="25329" y="213374"/>
                    </a:moveTo>
                    <a:lnTo>
                      <a:pt x="25329" y="339668"/>
                    </a:lnTo>
                    <a:lnTo>
                      <a:pt x="581604" y="339668"/>
                    </a:lnTo>
                    <a:lnTo>
                      <a:pt x="581604" y="213374"/>
                    </a:lnTo>
                    <a:close/>
                    <a:moveTo>
                      <a:pt x="96501" y="91312"/>
                    </a:moveTo>
                    <a:cubicBezTo>
                      <a:pt x="114414" y="108145"/>
                      <a:pt x="134157" y="122573"/>
                      <a:pt x="155152" y="134404"/>
                    </a:cubicBezTo>
                    <a:cubicBezTo>
                      <a:pt x="150241" y="151333"/>
                      <a:pt x="146196" y="169320"/>
                      <a:pt x="143017" y="188173"/>
                    </a:cubicBezTo>
                    <a:lnTo>
                      <a:pt x="168635" y="188173"/>
                    </a:lnTo>
                    <a:cubicBezTo>
                      <a:pt x="171236" y="173456"/>
                      <a:pt x="174318" y="159413"/>
                      <a:pt x="178074" y="145947"/>
                    </a:cubicBezTo>
                    <a:cubicBezTo>
                      <a:pt x="213130" y="161914"/>
                      <a:pt x="251268" y="171052"/>
                      <a:pt x="290754" y="172687"/>
                    </a:cubicBezTo>
                    <a:lnTo>
                      <a:pt x="290754" y="188173"/>
                    </a:lnTo>
                    <a:lnTo>
                      <a:pt x="316083" y="188173"/>
                    </a:lnTo>
                    <a:lnTo>
                      <a:pt x="316083" y="172687"/>
                    </a:lnTo>
                    <a:cubicBezTo>
                      <a:pt x="355665" y="171052"/>
                      <a:pt x="393707" y="161914"/>
                      <a:pt x="428860" y="145947"/>
                    </a:cubicBezTo>
                    <a:cubicBezTo>
                      <a:pt x="432519" y="159413"/>
                      <a:pt x="435697" y="173456"/>
                      <a:pt x="438298" y="188173"/>
                    </a:cubicBezTo>
                    <a:lnTo>
                      <a:pt x="463916" y="188173"/>
                    </a:lnTo>
                    <a:cubicBezTo>
                      <a:pt x="460737" y="169320"/>
                      <a:pt x="456693" y="151333"/>
                      <a:pt x="451685" y="134404"/>
                    </a:cubicBezTo>
                    <a:cubicBezTo>
                      <a:pt x="472776" y="122573"/>
                      <a:pt x="492423" y="108145"/>
                      <a:pt x="510432" y="91312"/>
                    </a:cubicBezTo>
                    <a:cubicBezTo>
                      <a:pt x="535761" y="119399"/>
                      <a:pt x="555119" y="152487"/>
                      <a:pt x="567158" y="188173"/>
                    </a:cubicBezTo>
                    <a:lnTo>
                      <a:pt x="606933" y="188173"/>
                    </a:lnTo>
                    <a:lnTo>
                      <a:pt x="606933" y="364965"/>
                    </a:lnTo>
                    <a:lnTo>
                      <a:pt x="567205" y="364965"/>
                    </a:lnTo>
                    <a:lnTo>
                      <a:pt x="567205" y="364964"/>
                    </a:lnTo>
                    <a:lnTo>
                      <a:pt x="463925" y="364964"/>
                    </a:lnTo>
                    <a:lnTo>
                      <a:pt x="463924" y="364965"/>
                    </a:lnTo>
                    <a:lnTo>
                      <a:pt x="438281" y="364965"/>
                    </a:lnTo>
                    <a:lnTo>
                      <a:pt x="438281" y="364964"/>
                    </a:lnTo>
                    <a:lnTo>
                      <a:pt x="316062" y="364964"/>
                    </a:lnTo>
                    <a:lnTo>
                      <a:pt x="316062" y="364965"/>
                    </a:lnTo>
                    <a:lnTo>
                      <a:pt x="290729" y="364965"/>
                    </a:lnTo>
                    <a:lnTo>
                      <a:pt x="290729" y="364964"/>
                    </a:lnTo>
                    <a:lnTo>
                      <a:pt x="168651" y="364964"/>
                    </a:lnTo>
                    <a:lnTo>
                      <a:pt x="168651" y="364965"/>
                    </a:lnTo>
                    <a:lnTo>
                      <a:pt x="143035" y="364965"/>
                    </a:lnTo>
                    <a:lnTo>
                      <a:pt x="143035" y="364964"/>
                    </a:lnTo>
                    <a:lnTo>
                      <a:pt x="39658" y="364964"/>
                    </a:lnTo>
                    <a:lnTo>
                      <a:pt x="39659" y="364965"/>
                    </a:lnTo>
                    <a:lnTo>
                      <a:pt x="0" y="364965"/>
                    </a:lnTo>
                    <a:lnTo>
                      <a:pt x="0" y="188173"/>
                    </a:lnTo>
                    <a:lnTo>
                      <a:pt x="39679" y="188173"/>
                    </a:lnTo>
                    <a:cubicBezTo>
                      <a:pt x="51717" y="152487"/>
                      <a:pt x="71075" y="119399"/>
                      <a:pt x="96501" y="91312"/>
                    </a:cubicBezTo>
                    <a:close/>
                    <a:moveTo>
                      <a:pt x="384087" y="10655"/>
                    </a:moveTo>
                    <a:cubicBezTo>
                      <a:pt x="424150" y="22673"/>
                      <a:pt x="460939" y="44114"/>
                      <a:pt x="492334" y="73246"/>
                    </a:cubicBezTo>
                    <a:cubicBezTo>
                      <a:pt x="477310" y="87283"/>
                      <a:pt x="461035" y="99397"/>
                      <a:pt x="443700" y="109588"/>
                    </a:cubicBezTo>
                    <a:cubicBezTo>
                      <a:pt x="428580" y="68150"/>
                      <a:pt x="407971" y="34211"/>
                      <a:pt x="384087" y="10655"/>
                    </a:cubicBezTo>
                    <a:close/>
                    <a:moveTo>
                      <a:pt x="222845" y="10655"/>
                    </a:moveTo>
                    <a:cubicBezTo>
                      <a:pt x="198865" y="34211"/>
                      <a:pt x="178352" y="68150"/>
                      <a:pt x="163232" y="109588"/>
                    </a:cubicBezTo>
                    <a:cubicBezTo>
                      <a:pt x="145897" y="99397"/>
                      <a:pt x="129622" y="87283"/>
                      <a:pt x="114598" y="73246"/>
                    </a:cubicBezTo>
                    <a:cubicBezTo>
                      <a:pt x="145897" y="44114"/>
                      <a:pt x="182686" y="22673"/>
                      <a:pt x="222845" y="10655"/>
                    </a:cubicBezTo>
                    <a:close/>
                    <a:moveTo>
                      <a:pt x="316062" y="0"/>
                    </a:moveTo>
                    <a:cubicBezTo>
                      <a:pt x="358937" y="7501"/>
                      <a:pt x="397477" y="53178"/>
                      <a:pt x="421275" y="121358"/>
                    </a:cubicBezTo>
                    <a:cubicBezTo>
                      <a:pt x="388613" y="136744"/>
                      <a:pt x="353060" y="145494"/>
                      <a:pt x="316062" y="147129"/>
                    </a:cubicBezTo>
                    <a:close/>
                    <a:moveTo>
                      <a:pt x="290729" y="0"/>
                    </a:moveTo>
                    <a:lnTo>
                      <a:pt x="290729" y="147129"/>
                    </a:lnTo>
                    <a:cubicBezTo>
                      <a:pt x="253852" y="145494"/>
                      <a:pt x="218227" y="136744"/>
                      <a:pt x="185587" y="121358"/>
                    </a:cubicBezTo>
                    <a:cubicBezTo>
                      <a:pt x="209369" y="53178"/>
                      <a:pt x="247883" y="7501"/>
                      <a:pt x="290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77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F3930397-8476-45E1-A576-BC634658C46B}"/>
                </a:ext>
              </a:extLst>
            </p:cNvPr>
            <p:cNvGrpSpPr/>
            <p:nvPr/>
          </p:nvGrpSpPr>
          <p:grpSpPr>
            <a:xfrm flipH="1">
              <a:off x="921520" y="1938739"/>
              <a:ext cx="5131271" cy="3821708"/>
              <a:chOff x="4925169" y="1938739"/>
              <a:chExt cx="5131271" cy="3821708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3B18B977-6895-4111-94E8-1DEF39B97C14}"/>
                  </a:ext>
                </a:extLst>
              </p:cNvPr>
              <p:cNvSpPr/>
              <p:nvPr/>
            </p:nvSpPr>
            <p:spPr>
              <a:xfrm>
                <a:off x="4925169" y="3334442"/>
                <a:ext cx="914400" cy="91440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6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xmlns="" id="{DF264EA0-4AED-449A-BF85-55A29AD02F4A}"/>
                  </a:ext>
                </a:extLst>
              </p:cNvPr>
              <p:cNvGrpSpPr/>
              <p:nvPr/>
            </p:nvGrpSpPr>
            <p:grpSpPr>
              <a:xfrm>
                <a:off x="6285165" y="1938739"/>
                <a:ext cx="3771275" cy="775640"/>
                <a:chOff x="5427446" y="2153465"/>
                <a:chExt cx="3771275" cy="775640"/>
              </a:xfrm>
            </p:grpSpPr>
            <p:sp>
              <p:nvSpPr>
                <p:cNvPr id="23" name="矩形: 圆角 22">
                  <a:extLst>
                    <a:ext uri="{FF2B5EF4-FFF2-40B4-BE49-F238E27FC236}">
                      <a16:creationId xmlns:a16="http://schemas.microsoft.com/office/drawing/2014/main" xmlns="" id="{5D79F8B7-ACCB-455F-BDD3-E86C21DFBA30}"/>
                    </a:ext>
                  </a:extLst>
                </p:cNvPr>
                <p:cNvSpPr/>
                <p:nvPr/>
              </p:nvSpPr>
              <p:spPr>
                <a:xfrm flipH="1">
                  <a:off x="5519936" y="2153465"/>
                  <a:ext cx="3678785" cy="77564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96186" indent="-296186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altLang="zh-CN" sz="1577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Arial" pitchFamily="34" charset="0"/>
                    <a:sym typeface="+mn-lt"/>
                  </a:endParaRPr>
                </a:p>
              </p:txBody>
            </p:sp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xmlns="" id="{9F0561DE-9E3D-4683-A882-BDCDA077D7FC}"/>
                    </a:ext>
                  </a:extLst>
                </p:cNvPr>
                <p:cNvSpPr/>
                <p:nvPr/>
              </p:nvSpPr>
              <p:spPr>
                <a:xfrm>
                  <a:off x="5427446" y="2405737"/>
                  <a:ext cx="155193" cy="155193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36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8FC69C00-9D1F-4309-A939-E19A678BD151}"/>
                  </a:ext>
                </a:extLst>
              </p:cNvPr>
              <p:cNvGrpSpPr/>
              <p:nvPr/>
            </p:nvGrpSpPr>
            <p:grpSpPr>
              <a:xfrm>
                <a:off x="6285167" y="3461773"/>
                <a:ext cx="3771273" cy="775640"/>
                <a:chOff x="5427448" y="2153465"/>
                <a:chExt cx="3771273" cy="775640"/>
              </a:xfrm>
            </p:grpSpPr>
            <p:sp>
              <p:nvSpPr>
                <p:cNvPr id="21" name="矩形: 圆角 20">
                  <a:extLst>
                    <a:ext uri="{FF2B5EF4-FFF2-40B4-BE49-F238E27FC236}">
                      <a16:creationId xmlns:a16="http://schemas.microsoft.com/office/drawing/2014/main" xmlns="" id="{04713358-5C24-4130-B1AB-463A97E1A041}"/>
                    </a:ext>
                  </a:extLst>
                </p:cNvPr>
                <p:cNvSpPr/>
                <p:nvPr/>
              </p:nvSpPr>
              <p:spPr>
                <a:xfrm flipH="1">
                  <a:off x="5519936" y="2153465"/>
                  <a:ext cx="3678785" cy="77564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96186" indent="-296186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altLang="zh-CN" sz="1577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Arial" pitchFamily="34" charset="0"/>
                    <a:sym typeface="+mn-lt"/>
                  </a:endParaRPr>
                </a:p>
              </p:txBody>
            </p:sp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xmlns="" id="{E1DAD87C-1804-47A2-8334-69ECCE372D37}"/>
                    </a:ext>
                  </a:extLst>
                </p:cNvPr>
                <p:cNvSpPr/>
                <p:nvPr/>
              </p:nvSpPr>
              <p:spPr>
                <a:xfrm>
                  <a:off x="5427448" y="2405737"/>
                  <a:ext cx="155193" cy="155193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365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F7DDE88E-8DEB-4B14-B8CA-A4866EAF8C9B}"/>
                  </a:ext>
                </a:extLst>
              </p:cNvPr>
              <p:cNvGrpSpPr/>
              <p:nvPr/>
            </p:nvGrpSpPr>
            <p:grpSpPr>
              <a:xfrm>
                <a:off x="6285165" y="4984807"/>
                <a:ext cx="3771275" cy="775640"/>
                <a:chOff x="5427446" y="2153465"/>
                <a:chExt cx="3771275" cy="775640"/>
              </a:xfrm>
            </p:grpSpPr>
            <p:sp>
              <p:nvSpPr>
                <p:cNvPr id="19" name="矩形: 圆角 18">
                  <a:extLst>
                    <a:ext uri="{FF2B5EF4-FFF2-40B4-BE49-F238E27FC236}">
                      <a16:creationId xmlns:a16="http://schemas.microsoft.com/office/drawing/2014/main" xmlns="" id="{184AD4DF-24DE-4387-95B9-40FDEEA8590C}"/>
                    </a:ext>
                  </a:extLst>
                </p:cNvPr>
                <p:cNvSpPr/>
                <p:nvPr/>
              </p:nvSpPr>
              <p:spPr>
                <a:xfrm flipH="1">
                  <a:off x="5519936" y="2153465"/>
                  <a:ext cx="3678785" cy="77564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96186" indent="-296186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altLang="zh-CN" sz="1577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Arial" pitchFamily="34" charset="0"/>
                    <a:sym typeface="+mn-lt"/>
                  </a:endParaRPr>
                </a:p>
              </p:txBody>
            </p:sp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xmlns="" id="{1A12F020-C5B9-430D-8672-112A07181460}"/>
                    </a:ext>
                  </a:extLst>
                </p:cNvPr>
                <p:cNvSpPr/>
                <p:nvPr/>
              </p:nvSpPr>
              <p:spPr>
                <a:xfrm>
                  <a:off x="5427446" y="2405737"/>
                  <a:ext cx="155193" cy="155193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365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15" name="连接符: 肘形 14">
                <a:extLst>
                  <a:ext uri="{FF2B5EF4-FFF2-40B4-BE49-F238E27FC236}">
                    <a16:creationId xmlns:a16="http://schemas.microsoft.com/office/drawing/2014/main" xmlns="" id="{9AA98250-136B-469A-9E8D-1F01B7A6F2D3}"/>
                  </a:ext>
                </a:extLst>
              </p:cNvPr>
              <p:cNvCxnSpPr>
                <a:cxnSpLocks/>
                <a:stCxn id="24" idx="2"/>
                <a:endCxn id="11" idx="6"/>
              </p:cNvCxnSpPr>
              <p:nvPr/>
            </p:nvCxnSpPr>
            <p:spPr>
              <a:xfrm rot="10800000" flipV="1">
                <a:off x="5839570" y="2268608"/>
                <a:ext cx="445597" cy="1523034"/>
              </a:xfrm>
              <a:prstGeom prst="bentConnector3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72BD3A3C-515B-4650-8755-A2836D240BB2}"/>
                  </a:ext>
                </a:extLst>
              </p:cNvPr>
              <p:cNvCxnSpPr>
                <a:cxnSpLocks/>
                <a:stCxn id="11" idx="6"/>
                <a:endCxn id="22" idx="2"/>
              </p:cNvCxnSpPr>
              <p:nvPr/>
            </p:nvCxnSpPr>
            <p:spPr>
              <a:xfrm>
                <a:off x="5839569" y="3791642"/>
                <a:ext cx="44559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连接符: 肘形 16">
                <a:extLst>
                  <a:ext uri="{FF2B5EF4-FFF2-40B4-BE49-F238E27FC236}">
                    <a16:creationId xmlns:a16="http://schemas.microsoft.com/office/drawing/2014/main" xmlns="" id="{1E6E57E6-DEF9-4BE2-B159-CA19F85FC275}"/>
                  </a:ext>
                </a:extLst>
              </p:cNvPr>
              <p:cNvCxnSpPr>
                <a:cxnSpLocks/>
                <a:stCxn id="20" idx="2"/>
                <a:endCxn id="11" idx="6"/>
              </p:cNvCxnSpPr>
              <p:nvPr/>
            </p:nvCxnSpPr>
            <p:spPr>
              <a:xfrm rot="10800000">
                <a:off x="5839570" y="3791642"/>
                <a:ext cx="445597" cy="1523034"/>
              </a:xfrm>
              <a:prstGeom prst="bentConnector3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5C5A9245-9DE0-4339-9567-E85FFB7ADB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61226" y="3590092"/>
                <a:ext cx="442285" cy="40310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  <a:gd name="connsiteX107" fmla="*/ 373273 h 605239"/>
                  <a:gd name="connsiteY107" fmla="*/ 373273 h 605239"/>
                  <a:gd name="connsiteX108" fmla="*/ 373273 h 605239"/>
                  <a:gd name="connsiteY108" fmla="*/ 373273 h 605239"/>
                  <a:gd name="connsiteX109" fmla="*/ 373273 h 605239"/>
                  <a:gd name="connsiteY109" fmla="*/ 373273 h 605239"/>
                  <a:gd name="connsiteX110" fmla="*/ 373273 h 605239"/>
                  <a:gd name="connsiteY110" fmla="*/ 373273 h 605239"/>
                  <a:gd name="connsiteX111" fmla="*/ 373273 h 605239"/>
                  <a:gd name="connsiteY111" fmla="*/ 373273 h 605239"/>
                  <a:gd name="connsiteX112" fmla="*/ 373273 h 605239"/>
                  <a:gd name="connsiteY112" fmla="*/ 373273 h 605239"/>
                  <a:gd name="connsiteX113" fmla="*/ 373273 h 605239"/>
                  <a:gd name="connsiteY113" fmla="*/ 373273 h 605239"/>
                  <a:gd name="connsiteX114" fmla="*/ 373273 h 605239"/>
                  <a:gd name="connsiteY114" fmla="*/ 373273 h 605239"/>
                  <a:gd name="connsiteX115" fmla="*/ 373273 h 605239"/>
                  <a:gd name="connsiteY115" fmla="*/ 373273 h 605239"/>
                  <a:gd name="connsiteX116" fmla="*/ 373273 h 605239"/>
                  <a:gd name="connsiteY116" fmla="*/ 373273 h 605239"/>
                  <a:gd name="connsiteX117" fmla="*/ 373273 h 605239"/>
                  <a:gd name="connsiteY117" fmla="*/ 373273 h 605239"/>
                  <a:gd name="connsiteX118" fmla="*/ 373273 h 605239"/>
                  <a:gd name="connsiteY118" fmla="*/ 373273 h 605239"/>
                  <a:gd name="connsiteX119" fmla="*/ 373273 h 605239"/>
                  <a:gd name="connsiteY119" fmla="*/ 373273 h 605239"/>
                  <a:gd name="connsiteX120" fmla="*/ 373273 h 605239"/>
                  <a:gd name="connsiteY120" fmla="*/ 373273 h 605239"/>
                  <a:gd name="connsiteX121" fmla="*/ 373273 h 605239"/>
                  <a:gd name="connsiteY121" fmla="*/ 373273 h 605239"/>
                  <a:gd name="connsiteX122" fmla="*/ 373273 h 605239"/>
                  <a:gd name="connsiteY122" fmla="*/ 373273 h 605239"/>
                  <a:gd name="connsiteX123" fmla="*/ 373273 h 605239"/>
                  <a:gd name="connsiteY123" fmla="*/ 373273 h 605239"/>
                  <a:gd name="connsiteX124" fmla="*/ 373273 h 605239"/>
                  <a:gd name="connsiteY124" fmla="*/ 373273 h 605239"/>
                  <a:gd name="connsiteX125" fmla="*/ 373273 h 605239"/>
                  <a:gd name="connsiteY125" fmla="*/ 373273 h 605239"/>
                  <a:gd name="connsiteX126" fmla="*/ 373273 h 605239"/>
                  <a:gd name="connsiteY126" fmla="*/ 373273 h 605239"/>
                  <a:gd name="connsiteX127" fmla="*/ 373273 h 605239"/>
                  <a:gd name="connsiteY127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6933" h="553162">
                    <a:moveTo>
                      <a:pt x="443700" y="443503"/>
                    </a:moveTo>
                    <a:cubicBezTo>
                      <a:pt x="461035" y="453606"/>
                      <a:pt x="477310" y="465825"/>
                      <a:pt x="492334" y="479775"/>
                    </a:cubicBezTo>
                    <a:cubicBezTo>
                      <a:pt x="460939" y="509024"/>
                      <a:pt x="424150" y="530383"/>
                      <a:pt x="384087" y="542506"/>
                    </a:cubicBezTo>
                    <a:cubicBezTo>
                      <a:pt x="407971" y="518838"/>
                      <a:pt x="428580" y="484875"/>
                      <a:pt x="443700" y="443503"/>
                    </a:cubicBezTo>
                    <a:close/>
                    <a:moveTo>
                      <a:pt x="163232" y="443503"/>
                    </a:moveTo>
                    <a:cubicBezTo>
                      <a:pt x="178352" y="484875"/>
                      <a:pt x="198865" y="518838"/>
                      <a:pt x="222845" y="542506"/>
                    </a:cubicBezTo>
                    <a:cubicBezTo>
                      <a:pt x="182686" y="530383"/>
                      <a:pt x="145897" y="509024"/>
                      <a:pt x="114598" y="479775"/>
                    </a:cubicBezTo>
                    <a:cubicBezTo>
                      <a:pt x="129622" y="465825"/>
                      <a:pt x="145897" y="453606"/>
                      <a:pt x="163232" y="443503"/>
                    </a:cubicBezTo>
                    <a:close/>
                    <a:moveTo>
                      <a:pt x="316062" y="405892"/>
                    </a:moveTo>
                    <a:cubicBezTo>
                      <a:pt x="353060" y="407528"/>
                      <a:pt x="388613" y="416377"/>
                      <a:pt x="421275" y="431672"/>
                    </a:cubicBezTo>
                    <a:cubicBezTo>
                      <a:pt x="397573" y="499968"/>
                      <a:pt x="359034" y="545563"/>
                      <a:pt x="316062" y="553162"/>
                    </a:cubicBezTo>
                    <a:close/>
                    <a:moveTo>
                      <a:pt x="290729" y="405892"/>
                    </a:moveTo>
                    <a:lnTo>
                      <a:pt x="290729" y="553162"/>
                    </a:lnTo>
                    <a:cubicBezTo>
                      <a:pt x="247883" y="545563"/>
                      <a:pt x="209369" y="499968"/>
                      <a:pt x="185587" y="431672"/>
                    </a:cubicBezTo>
                    <a:cubicBezTo>
                      <a:pt x="218227" y="416377"/>
                      <a:pt x="253852" y="407528"/>
                      <a:pt x="290729" y="405892"/>
                    </a:cubicBezTo>
                    <a:close/>
                    <a:moveTo>
                      <a:pt x="463924" y="364965"/>
                    </a:moveTo>
                    <a:lnTo>
                      <a:pt x="567205" y="364965"/>
                    </a:lnTo>
                    <a:lnTo>
                      <a:pt x="543818" y="416184"/>
                    </a:lnTo>
                    <a:cubicBezTo>
                      <a:pt x="534304" y="432408"/>
                      <a:pt x="523128" y="447695"/>
                      <a:pt x="510459" y="461780"/>
                    </a:cubicBezTo>
                    <a:cubicBezTo>
                      <a:pt x="492442" y="444859"/>
                      <a:pt x="472692" y="430534"/>
                      <a:pt x="451689" y="418708"/>
                    </a:cubicBezTo>
                    <a:close/>
                    <a:moveTo>
                      <a:pt x="316062" y="364965"/>
                    </a:moveTo>
                    <a:lnTo>
                      <a:pt x="438281" y="364965"/>
                    </a:lnTo>
                    <a:lnTo>
                      <a:pt x="428843" y="407092"/>
                    </a:lnTo>
                    <a:cubicBezTo>
                      <a:pt x="393689" y="391126"/>
                      <a:pt x="355646" y="381989"/>
                      <a:pt x="316062" y="380450"/>
                    </a:cubicBezTo>
                    <a:close/>
                    <a:moveTo>
                      <a:pt x="168651" y="364965"/>
                    </a:moveTo>
                    <a:lnTo>
                      <a:pt x="290729" y="364965"/>
                    </a:lnTo>
                    <a:lnTo>
                      <a:pt x="290729" y="380450"/>
                    </a:lnTo>
                    <a:cubicBezTo>
                      <a:pt x="251256" y="381989"/>
                      <a:pt x="213131" y="391126"/>
                      <a:pt x="178086" y="407092"/>
                    </a:cubicBezTo>
                    <a:close/>
                    <a:moveTo>
                      <a:pt x="39659" y="364965"/>
                    </a:moveTo>
                    <a:lnTo>
                      <a:pt x="143035" y="364965"/>
                    </a:lnTo>
                    <a:lnTo>
                      <a:pt x="155174" y="418708"/>
                    </a:lnTo>
                    <a:cubicBezTo>
                      <a:pt x="134171" y="430534"/>
                      <a:pt x="114421" y="444859"/>
                      <a:pt x="96501" y="461780"/>
                    </a:cubicBezTo>
                    <a:cubicBezTo>
                      <a:pt x="83832" y="447695"/>
                      <a:pt x="72632" y="432408"/>
                      <a:pt x="63094" y="416184"/>
                    </a:cubicBezTo>
                    <a:close/>
                    <a:moveTo>
                      <a:pt x="417814" y="222493"/>
                    </a:moveTo>
                    <a:lnTo>
                      <a:pt x="435824" y="283675"/>
                    </a:lnTo>
                    <a:lnTo>
                      <a:pt x="445648" y="252507"/>
                    </a:lnTo>
                    <a:lnTo>
                      <a:pt x="469822" y="252507"/>
                    </a:lnTo>
                    <a:lnTo>
                      <a:pt x="479550" y="283675"/>
                    </a:lnTo>
                    <a:lnTo>
                      <a:pt x="497657" y="222493"/>
                    </a:lnTo>
                    <a:lnTo>
                      <a:pt x="521831" y="229612"/>
                    </a:lnTo>
                    <a:lnTo>
                      <a:pt x="492167" y="330619"/>
                    </a:lnTo>
                    <a:lnTo>
                      <a:pt x="467992" y="330811"/>
                    </a:lnTo>
                    <a:lnTo>
                      <a:pt x="457687" y="298393"/>
                    </a:lnTo>
                    <a:lnTo>
                      <a:pt x="447478" y="330811"/>
                    </a:lnTo>
                    <a:lnTo>
                      <a:pt x="423304" y="330619"/>
                    </a:lnTo>
                    <a:lnTo>
                      <a:pt x="393543" y="229612"/>
                    </a:lnTo>
                    <a:close/>
                    <a:moveTo>
                      <a:pt x="263629" y="222493"/>
                    </a:moveTo>
                    <a:lnTo>
                      <a:pt x="281639" y="283675"/>
                    </a:lnTo>
                    <a:lnTo>
                      <a:pt x="291463" y="252507"/>
                    </a:lnTo>
                    <a:lnTo>
                      <a:pt x="315541" y="252507"/>
                    </a:lnTo>
                    <a:lnTo>
                      <a:pt x="325365" y="283675"/>
                    </a:lnTo>
                    <a:lnTo>
                      <a:pt x="343375" y="222493"/>
                    </a:lnTo>
                    <a:lnTo>
                      <a:pt x="367646" y="229612"/>
                    </a:lnTo>
                    <a:lnTo>
                      <a:pt x="337886" y="330619"/>
                    </a:lnTo>
                    <a:lnTo>
                      <a:pt x="313711" y="330811"/>
                    </a:lnTo>
                    <a:lnTo>
                      <a:pt x="303502" y="298393"/>
                    </a:lnTo>
                    <a:lnTo>
                      <a:pt x="293197" y="330811"/>
                    </a:lnTo>
                    <a:lnTo>
                      <a:pt x="269022" y="330619"/>
                    </a:lnTo>
                    <a:lnTo>
                      <a:pt x="239358" y="229612"/>
                    </a:lnTo>
                    <a:close/>
                    <a:moveTo>
                      <a:pt x="109302" y="222493"/>
                    </a:moveTo>
                    <a:lnTo>
                      <a:pt x="127312" y="283675"/>
                    </a:lnTo>
                    <a:lnTo>
                      <a:pt x="137136" y="252507"/>
                    </a:lnTo>
                    <a:lnTo>
                      <a:pt x="161214" y="252507"/>
                    </a:lnTo>
                    <a:lnTo>
                      <a:pt x="171038" y="283675"/>
                    </a:lnTo>
                    <a:lnTo>
                      <a:pt x="189048" y="222493"/>
                    </a:lnTo>
                    <a:lnTo>
                      <a:pt x="213319" y="229612"/>
                    </a:lnTo>
                    <a:lnTo>
                      <a:pt x="183655" y="330619"/>
                    </a:lnTo>
                    <a:lnTo>
                      <a:pt x="159384" y="330811"/>
                    </a:lnTo>
                    <a:lnTo>
                      <a:pt x="149175" y="298393"/>
                    </a:lnTo>
                    <a:lnTo>
                      <a:pt x="138966" y="330811"/>
                    </a:lnTo>
                    <a:lnTo>
                      <a:pt x="114792" y="330619"/>
                    </a:lnTo>
                    <a:lnTo>
                      <a:pt x="85031" y="229612"/>
                    </a:lnTo>
                    <a:close/>
                    <a:moveTo>
                      <a:pt x="25329" y="213374"/>
                    </a:moveTo>
                    <a:lnTo>
                      <a:pt x="25329" y="339668"/>
                    </a:lnTo>
                    <a:lnTo>
                      <a:pt x="581604" y="339668"/>
                    </a:lnTo>
                    <a:lnTo>
                      <a:pt x="581604" y="213374"/>
                    </a:lnTo>
                    <a:close/>
                    <a:moveTo>
                      <a:pt x="96501" y="91312"/>
                    </a:moveTo>
                    <a:cubicBezTo>
                      <a:pt x="114414" y="108145"/>
                      <a:pt x="134157" y="122573"/>
                      <a:pt x="155152" y="134404"/>
                    </a:cubicBezTo>
                    <a:cubicBezTo>
                      <a:pt x="150241" y="151333"/>
                      <a:pt x="146196" y="169320"/>
                      <a:pt x="143017" y="188173"/>
                    </a:cubicBezTo>
                    <a:lnTo>
                      <a:pt x="168635" y="188173"/>
                    </a:lnTo>
                    <a:cubicBezTo>
                      <a:pt x="171236" y="173456"/>
                      <a:pt x="174318" y="159413"/>
                      <a:pt x="178074" y="145947"/>
                    </a:cubicBezTo>
                    <a:cubicBezTo>
                      <a:pt x="213130" y="161914"/>
                      <a:pt x="251268" y="171052"/>
                      <a:pt x="290754" y="172687"/>
                    </a:cubicBezTo>
                    <a:lnTo>
                      <a:pt x="290754" y="188173"/>
                    </a:lnTo>
                    <a:lnTo>
                      <a:pt x="316083" y="188173"/>
                    </a:lnTo>
                    <a:lnTo>
                      <a:pt x="316083" y="172687"/>
                    </a:lnTo>
                    <a:cubicBezTo>
                      <a:pt x="355665" y="171052"/>
                      <a:pt x="393707" y="161914"/>
                      <a:pt x="428860" y="145947"/>
                    </a:cubicBezTo>
                    <a:cubicBezTo>
                      <a:pt x="432519" y="159413"/>
                      <a:pt x="435697" y="173456"/>
                      <a:pt x="438298" y="188173"/>
                    </a:cubicBezTo>
                    <a:lnTo>
                      <a:pt x="463916" y="188173"/>
                    </a:lnTo>
                    <a:cubicBezTo>
                      <a:pt x="460737" y="169320"/>
                      <a:pt x="456693" y="151333"/>
                      <a:pt x="451685" y="134404"/>
                    </a:cubicBezTo>
                    <a:cubicBezTo>
                      <a:pt x="472776" y="122573"/>
                      <a:pt x="492423" y="108145"/>
                      <a:pt x="510432" y="91312"/>
                    </a:cubicBezTo>
                    <a:cubicBezTo>
                      <a:pt x="535761" y="119399"/>
                      <a:pt x="555119" y="152487"/>
                      <a:pt x="567158" y="188173"/>
                    </a:cubicBezTo>
                    <a:lnTo>
                      <a:pt x="606933" y="188173"/>
                    </a:lnTo>
                    <a:lnTo>
                      <a:pt x="606933" y="364965"/>
                    </a:lnTo>
                    <a:lnTo>
                      <a:pt x="567205" y="364965"/>
                    </a:lnTo>
                    <a:lnTo>
                      <a:pt x="567205" y="364964"/>
                    </a:lnTo>
                    <a:lnTo>
                      <a:pt x="463925" y="364964"/>
                    </a:lnTo>
                    <a:lnTo>
                      <a:pt x="463924" y="364965"/>
                    </a:lnTo>
                    <a:lnTo>
                      <a:pt x="438281" y="364965"/>
                    </a:lnTo>
                    <a:lnTo>
                      <a:pt x="438281" y="364964"/>
                    </a:lnTo>
                    <a:lnTo>
                      <a:pt x="316062" y="364964"/>
                    </a:lnTo>
                    <a:lnTo>
                      <a:pt x="316062" y="364965"/>
                    </a:lnTo>
                    <a:lnTo>
                      <a:pt x="290729" y="364965"/>
                    </a:lnTo>
                    <a:lnTo>
                      <a:pt x="290729" y="364964"/>
                    </a:lnTo>
                    <a:lnTo>
                      <a:pt x="168651" y="364964"/>
                    </a:lnTo>
                    <a:lnTo>
                      <a:pt x="168651" y="364965"/>
                    </a:lnTo>
                    <a:lnTo>
                      <a:pt x="143035" y="364965"/>
                    </a:lnTo>
                    <a:lnTo>
                      <a:pt x="143035" y="364964"/>
                    </a:lnTo>
                    <a:lnTo>
                      <a:pt x="39658" y="364964"/>
                    </a:lnTo>
                    <a:lnTo>
                      <a:pt x="39659" y="364965"/>
                    </a:lnTo>
                    <a:lnTo>
                      <a:pt x="0" y="364965"/>
                    </a:lnTo>
                    <a:lnTo>
                      <a:pt x="0" y="188173"/>
                    </a:lnTo>
                    <a:lnTo>
                      <a:pt x="39679" y="188173"/>
                    </a:lnTo>
                    <a:cubicBezTo>
                      <a:pt x="51717" y="152487"/>
                      <a:pt x="71075" y="119399"/>
                      <a:pt x="96501" y="91312"/>
                    </a:cubicBezTo>
                    <a:close/>
                    <a:moveTo>
                      <a:pt x="384087" y="10655"/>
                    </a:moveTo>
                    <a:cubicBezTo>
                      <a:pt x="424150" y="22673"/>
                      <a:pt x="460939" y="44114"/>
                      <a:pt x="492334" y="73246"/>
                    </a:cubicBezTo>
                    <a:cubicBezTo>
                      <a:pt x="477310" y="87283"/>
                      <a:pt x="461035" y="99397"/>
                      <a:pt x="443700" y="109588"/>
                    </a:cubicBezTo>
                    <a:cubicBezTo>
                      <a:pt x="428580" y="68150"/>
                      <a:pt x="407971" y="34211"/>
                      <a:pt x="384087" y="10655"/>
                    </a:cubicBezTo>
                    <a:close/>
                    <a:moveTo>
                      <a:pt x="222845" y="10655"/>
                    </a:moveTo>
                    <a:cubicBezTo>
                      <a:pt x="198865" y="34211"/>
                      <a:pt x="178352" y="68150"/>
                      <a:pt x="163232" y="109588"/>
                    </a:cubicBezTo>
                    <a:cubicBezTo>
                      <a:pt x="145897" y="99397"/>
                      <a:pt x="129622" y="87283"/>
                      <a:pt x="114598" y="73246"/>
                    </a:cubicBezTo>
                    <a:cubicBezTo>
                      <a:pt x="145897" y="44114"/>
                      <a:pt x="182686" y="22673"/>
                      <a:pt x="222845" y="10655"/>
                    </a:cubicBezTo>
                    <a:close/>
                    <a:moveTo>
                      <a:pt x="316062" y="0"/>
                    </a:moveTo>
                    <a:cubicBezTo>
                      <a:pt x="358937" y="7501"/>
                      <a:pt x="397477" y="53178"/>
                      <a:pt x="421275" y="121358"/>
                    </a:cubicBezTo>
                    <a:cubicBezTo>
                      <a:pt x="388613" y="136744"/>
                      <a:pt x="353060" y="145494"/>
                      <a:pt x="316062" y="147129"/>
                    </a:cubicBezTo>
                    <a:close/>
                    <a:moveTo>
                      <a:pt x="290729" y="0"/>
                    </a:moveTo>
                    <a:lnTo>
                      <a:pt x="290729" y="147129"/>
                    </a:lnTo>
                    <a:cubicBezTo>
                      <a:pt x="253852" y="145494"/>
                      <a:pt x="218227" y="136744"/>
                      <a:pt x="185587" y="121358"/>
                    </a:cubicBezTo>
                    <a:cubicBezTo>
                      <a:pt x="209369" y="53178"/>
                      <a:pt x="247883" y="7501"/>
                      <a:pt x="290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77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67F0A1E-F11C-4D69-A888-05DCE6DD1BE7}"/>
              </a:ext>
            </a:extLst>
          </p:cNvPr>
          <p:cNvSpPr txBox="1"/>
          <p:nvPr/>
        </p:nvSpPr>
        <p:spPr>
          <a:xfrm>
            <a:off x="1790576" y="1811916"/>
            <a:ext cx="2580233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5" name="TextBox 8">
            <a:extLst>
              <a:ext uri="{FF2B5EF4-FFF2-40B4-BE49-F238E27FC236}">
                <a16:creationId xmlns:a16="http://schemas.microsoft.com/office/drawing/2014/main" xmlns="" id="{5619E9A9-FBF7-4EF4-952D-FD227052BA37}"/>
              </a:ext>
            </a:extLst>
          </p:cNvPr>
          <p:cNvSpPr txBox="1"/>
          <p:nvPr/>
        </p:nvSpPr>
        <p:spPr>
          <a:xfrm>
            <a:off x="4079667" y="337899"/>
            <a:ext cx="374438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94D74AAB-BC50-427C-9F4E-5D20F909A90C}"/>
              </a:ext>
            </a:extLst>
          </p:cNvPr>
          <p:cNvGrpSpPr/>
          <p:nvPr/>
        </p:nvGrpSpPr>
        <p:grpSpPr>
          <a:xfrm>
            <a:off x="840371" y="561481"/>
            <a:ext cx="10511263" cy="0"/>
            <a:chOff x="1028775" y="591989"/>
            <a:chExt cx="11086097" cy="0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7AEB29A3-8405-4EF5-9E68-43CA807AE7DF}"/>
                </a:ext>
              </a:extLst>
            </p:cNvPr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E19A8825-694E-4EA2-8452-324D01D0C8BC}"/>
                </a:ext>
              </a:extLst>
            </p:cNvPr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09ED5F01-ADE3-421B-8325-C7561CEB57FA}"/>
              </a:ext>
            </a:extLst>
          </p:cNvPr>
          <p:cNvSpPr txBox="1"/>
          <p:nvPr/>
        </p:nvSpPr>
        <p:spPr>
          <a:xfrm>
            <a:off x="1790576" y="3107316"/>
            <a:ext cx="2580233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8AB3B803-F3FC-458D-92D3-F25CD4EB6138}"/>
              </a:ext>
            </a:extLst>
          </p:cNvPr>
          <p:cNvSpPr txBox="1"/>
          <p:nvPr/>
        </p:nvSpPr>
        <p:spPr>
          <a:xfrm>
            <a:off x="1790576" y="4377316"/>
            <a:ext cx="2580233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DAEA5854-FAEA-430C-8D26-DE6AFFB06E0C}"/>
              </a:ext>
            </a:extLst>
          </p:cNvPr>
          <p:cNvSpPr txBox="1"/>
          <p:nvPr/>
        </p:nvSpPr>
        <p:spPr>
          <a:xfrm>
            <a:off x="7670676" y="1811916"/>
            <a:ext cx="2580233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C0DCF045-2C37-4EB6-9CFC-F5CBF6E7BF5D}"/>
              </a:ext>
            </a:extLst>
          </p:cNvPr>
          <p:cNvSpPr txBox="1"/>
          <p:nvPr/>
        </p:nvSpPr>
        <p:spPr>
          <a:xfrm>
            <a:off x="7670676" y="3107316"/>
            <a:ext cx="2580233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F73C3F91-D84E-43AF-97E8-D7CCF272E680}"/>
              </a:ext>
            </a:extLst>
          </p:cNvPr>
          <p:cNvSpPr txBox="1"/>
          <p:nvPr/>
        </p:nvSpPr>
        <p:spPr>
          <a:xfrm>
            <a:off x="7670676" y="4377316"/>
            <a:ext cx="2580233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</p:spTree>
    <p:extLst>
      <p:ext uri="{BB962C8B-B14F-4D97-AF65-F5344CB8AC3E}">
        <p14:creationId xmlns:p14="http://schemas.microsoft.com/office/powerpoint/2010/main" val="217808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9" grpId="0"/>
      <p:bldP spid="50" grpId="0"/>
      <p:bldP spid="51" grpId="0"/>
      <p:bldP spid="52" grpId="0"/>
      <p:bldP spid="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E7B343C-EE3A-41C4-A364-4A45D80849CA}"/>
              </a:ext>
            </a:extLst>
          </p:cNvPr>
          <p:cNvGrpSpPr/>
          <p:nvPr/>
        </p:nvGrpSpPr>
        <p:grpSpPr>
          <a:xfrm>
            <a:off x="1949376" y="1703254"/>
            <a:ext cx="8588638" cy="2689906"/>
            <a:chOff x="2115457" y="1650526"/>
            <a:chExt cx="7923251" cy="248151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6EAD8A27-0AF1-460B-BB3C-C42120DBABF5}"/>
                </a:ext>
              </a:extLst>
            </p:cNvPr>
            <p:cNvGrpSpPr/>
            <p:nvPr/>
          </p:nvGrpSpPr>
          <p:grpSpPr>
            <a:xfrm>
              <a:off x="2115457" y="1653987"/>
              <a:ext cx="3967522" cy="2478050"/>
              <a:chOff x="2115457" y="1653987"/>
              <a:chExt cx="3967522" cy="2478050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F80107AB-C580-4A2D-B691-1FD970EE239A}"/>
                  </a:ext>
                </a:extLst>
              </p:cNvPr>
              <p:cNvSpPr/>
              <p:nvPr/>
            </p:nvSpPr>
            <p:spPr>
              <a:xfrm flipV="1">
                <a:off x="2115457" y="3124199"/>
                <a:ext cx="870857" cy="1007838"/>
              </a:xfrm>
              <a:prstGeom prst="rect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 dirty="0"/>
              </a:p>
            </p:txBody>
          </p:sp>
          <p:sp>
            <p:nvSpPr>
              <p:cNvPr id="27" name="等腰三角形 12">
                <a:extLst>
                  <a:ext uri="{FF2B5EF4-FFF2-40B4-BE49-F238E27FC236}">
                    <a16:creationId xmlns:a16="http://schemas.microsoft.com/office/drawing/2014/main" xmlns="" id="{E7197449-90E6-46DC-9A0E-0164032C7BB6}"/>
                  </a:ext>
                </a:extLst>
              </p:cNvPr>
              <p:cNvSpPr/>
              <p:nvPr/>
            </p:nvSpPr>
            <p:spPr>
              <a:xfrm>
                <a:off x="2115457" y="1653987"/>
                <a:ext cx="3967522" cy="1470212"/>
              </a:xfrm>
              <a:custGeom>
                <a:avLst/>
                <a:gdLst>
                  <a:gd name="connsiteX0" fmla="*/ 0 w 870856"/>
                  <a:gd name="connsiteY0" fmla="*/ 923365 h 923365"/>
                  <a:gd name="connsiteX1" fmla="*/ 435428 w 870856"/>
                  <a:gd name="connsiteY1" fmla="*/ 0 h 923365"/>
                  <a:gd name="connsiteX2" fmla="*/ 870856 w 870856"/>
                  <a:gd name="connsiteY2" fmla="*/ 923365 h 923365"/>
                  <a:gd name="connsiteX3" fmla="*/ 0 w 870856"/>
                  <a:gd name="connsiteY3" fmla="*/ 923365 h 923365"/>
                  <a:gd name="connsiteX0" fmla="*/ 0 w 3967522"/>
                  <a:gd name="connsiteY0" fmla="*/ 1470212 h 1470212"/>
                  <a:gd name="connsiteX1" fmla="*/ 3967522 w 3967522"/>
                  <a:gd name="connsiteY1" fmla="*/ 0 h 1470212"/>
                  <a:gd name="connsiteX2" fmla="*/ 870856 w 3967522"/>
                  <a:gd name="connsiteY2" fmla="*/ 1470212 h 1470212"/>
                  <a:gd name="connsiteX3" fmla="*/ 0 w 3967522"/>
                  <a:gd name="connsiteY3" fmla="*/ 1470212 h 1470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67522" h="1470212">
                    <a:moveTo>
                      <a:pt x="0" y="1470212"/>
                    </a:moveTo>
                    <a:lnTo>
                      <a:pt x="3967522" y="0"/>
                    </a:lnTo>
                    <a:lnTo>
                      <a:pt x="870856" y="1470212"/>
                    </a:lnTo>
                    <a:lnTo>
                      <a:pt x="0" y="1470212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/>
              </a:p>
            </p:txBody>
          </p:sp>
          <p:sp>
            <p:nvSpPr>
              <p:cNvPr id="28" name="Freeform 44">
                <a:extLst>
                  <a:ext uri="{FF2B5EF4-FFF2-40B4-BE49-F238E27FC236}">
                    <a16:creationId xmlns:a16="http://schemas.microsoft.com/office/drawing/2014/main" xmlns="" id="{9422B674-0AFF-44A9-945E-23F17C514C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47719" y="3413580"/>
                <a:ext cx="390946" cy="449896"/>
              </a:xfrm>
              <a:custGeom>
                <a:avLst/>
                <a:gdLst>
                  <a:gd name="T0" fmla="*/ 344915523 w 58"/>
                  <a:gd name="T1" fmla="*/ 790843513 h 67"/>
                  <a:gd name="T2" fmla="*/ 0 w 58"/>
                  <a:gd name="T3" fmla="*/ 448536778 h 67"/>
                  <a:gd name="T4" fmla="*/ 178405056 w 58"/>
                  <a:gd name="T5" fmla="*/ 153446069 h 67"/>
                  <a:gd name="T6" fmla="*/ 273551431 w 58"/>
                  <a:gd name="T7" fmla="*/ 94428615 h 67"/>
                  <a:gd name="T8" fmla="*/ 321126343 w 58"/>
                  <a:gd name="T9" fmla="*/ 0 h 67"/>
                  <a:gd name="T10" fmla="*/ 404381576 w 58"/>
                  <a:gd name="T11" fmla="*/ 94428615 h 67"/>
                  <a:gd name="T12" fmla="*/ 511422541 w 58"/>
                  <a:gd name="T13" fmla="*/ 153446069 h 67"/>
                  <a:gd name="T14" fmla="*/ 689827597 w 58"/>
                  <a:gd name="T15" fmla="*/ 460341644 h 67"/>
                  <a:gd name="T16" fmla="*/ 344915523 w 58"/>
                  <a:gd name="T17" fmla="*/ 790843513 h 67"/>
                  <a:gd name="T18" fmla="*/ 618466954 w 58"/>
                  <a:gd name="T19" fmla="*/ 472146509 h 67"/>
                  <a:gd name="T20" fmla="*/ 475742219 w 58"/>
                  <a:gd name="T21" fmla="*/ 542968829 h 67"/>
                  <a:gd name="T22" fmla="*/ 273551431 w 58"/>
                  <a:gd name="T23" fmla="*/ 460341644 h 67"/>
                  <a:gd name="T24" fmla="*/ 142721286 w 58"/>
                  <a:gd name="T25" fmla="*/ 566575123 h 67"/>
                  <a:gd name="T26" fmla="*/ 178405056 w 58"/>
                  <a:gd name="T27" fmla="*/ 649198873 h 67"/>
                  <a:gd name="T28" fmla="*/ 261660290 w 58"/>
                  <a:gd name="T29" fmla="*/ 661003738 h 67"/>
                  <a:gd name="T30" fmla="*/ 475742219 w 58"/>
                  <a:gd name="T31" fmla="*/ 566575123 h 67"/>
                  <a:gd name="T32" fmla="*/ 594677774 w 58"/>
                  <a:gd name="T33" fmla="*/ 661003738 h 67"/>
                  <a:gd name="T34" fmla="*/ 642252685 w 58"/>
                  <a:gd name="T35" fmla="*/ 625592578 h 67"/>
                  <a:gd name="T36" fmla="*/ 666041866 w 58"/>
                  <a:gd name="T37" fmla="*/ 531163963 h 67"/>
                  <a:gd name="T38" fmla="*/ 618466954 w 58"/>
                  <a:gd name="T39" fmla="*/ 472146509 h 67"/>
                  <a:gd name="T40" fmla="*/ 511422541 w 58"/>
                  <a:gd name="T41" fmla="*/ 708219763 h 67"/>
                  <a:gd name="T42" fmla="*/ 416276166 w 58"/>
                  <a:gd name="T43" fmla="*/ 731826058 h 67"/>
                  <a:gd name="T44" fmla="*/ 333020933 w 58"/>
                  <a:gd name="T45" fmla="*/ 708219763 h 67"/>
                  <a:gd name="T46" fmla="*/ 321126343 w 58"/>
                  <a:gd name="T47" fmla="*/ 708219763 h 67"/>
                  <a:gd name="T48" fmla="*/ 309231753 w 58"/>
                  <a:gd name="T49" fmla="*/ 708219763 h 67"/>
                  <a:gd name="T50" fmla="*/ 309231753 w 58"/>
                  <a:gd name="T51" fmla="*/ 731826058 h 67"/>
                  <a:gd name="T52" fmla="*/ 440061897 w 58"/>
                  <a:gd name="T53" fmla="*/ 755432353 h 67"/>
                  <a:gd name="T54" fmla="*/ 523317131 w 58"/>
                  <a:gd name="T55" fmla="*/ 720021193 h 67"/>
                  <a:gd name="T56" fmla="*/ 523317131 w 58"/>
                  <a:gd name="T57" fmla="*/ 708219763 h 67"/>
                  <a:gd name="T58" fmla="*/ 511422541 w 58"/>
                  <a:gd name="T59" fmla="*/ 708219763 h 67"/>
                  <a:gd name="T60" fmla="*/ 487636809 w 58"/>
                  <a:gd name="T61" fmla="*/ 625592578 h 67"/>
                  <a:gd name="T62" fmla="*/ 451956488 w 58"/>
                  <a:gd name="T63" fmla="*/ 625592578 h 67"/>
                  <a:gd name="T64" fmla="*/ 428167307 w 58"/>
                  <a:gd name="T65" fmla="*/ 625592578 h 67"/>
                  <a:gd name="T66" fmla="*/ 392486986 w 58"/>
                  <a:gd name="T67" fmla="*/ 649198873 h 67"/>
                  <a:gd name="T68" fmla="*/ 380595844 w 58"/>
                  <a:gd name="T69" fmla="*/ 672808603 h 67"/>
                  <a:gd name="T70" fmla="*/ 404381576 w 58"/>
                  <a:gd name="T71" fmla="*/ 661003738 h 67"/>
                  <a:gd name="T72" fmla="*/ 451956488 w 58"/>
                  <a:gd name="T73" fmla="*/ 637397443 h 67"/>
                  <a:gd name="T74" fmla="*/ 487636809 w 58"/>
                  <a:gd name="T75" fmla="*/ 661003738 h 67"/>
                  <a:gd name="T76" fmla="*/ 499531399 w 58"/>
                  <a:gd name="T77" fmla="*/ 672808603 h 67"/>
                  <a:gd name="T78" fmla="*/ 511422541 w 58"/>
                  <a:gd name="T79" fmla="*/ 661003738 h 67"/>
                  <a:gd name="T80" fmla="*/ 487636809 w 58"/>
                  <a:gd name="T81" fmla="*/ 625592578 h 6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58" h="67">
                    <a:moveTo>
                      <a:pt x="29" y="67"/>
                    </a:moveTo>
                    <a:cubicBezTo>
                      <a:pt x="14" y="67"/>
                      <a:pt x="0" y="55"/>
                      <a:pt x="0" y="38"/>
                    </a:cubicBezTo>
                    <a:cubicBezTo>
                      <a:pt x="0" y="22"/>
                      <a:pt x="13" y="14"/>
                      <a:pt x="15" y="13"/>
                    </a:cubicBezTo>
                    <a:cubicBezTo>
                      <a:pt x="18" y="11"/>
                      <a:pt x="20" y="10"/>
                      <a:pt x="23" y="8"/>
                    </a:cubicBezTo>
                    <a:cubicBezTo>
                      <a:pt x="25" y="7"/>
                      <a:pt x="26" y="5"/>
                      <a:pt x="27" y="0"/>
                    </a:cubicBezTo>
                    <a:cubicBezTo>
                      <a:pt x="29" y="3"/>
                      <a:pt x="32" y="6"/>
                      <a:pt x="34" y="8"/>
                    </a:cubicBezTo>
                    <a:cubicBezTo>
                      <a:pt x="37" y="10"/>
                      <a:pt x="40" y="11"/>
                      <a:pt x="43" y="13"/>
                    </a:cubicBezTo>
                    <a:cubicBezTo>
                      <a:pt x="45" y="14"/>
                      <a:pt x="58" y="22"/>
                      <a:pt x="58" y="39"/>
                    </a:cubicBezTo>
                    <a:cubicBezTo>
                      <a:pt x="58" y="56"/>
                      <a:pt x="45" y="67"/>
                      <a:pt x="29" y="67"/>
                    </a:cubicBezTo>
                    <a:close/>
                    <a:moveTo>
                      <a:pt x="52" y="40"/>
                    </a:moveTo>
                    <a:cubicBezTo>
                      <a:pt x="49" y="40"/>
                      <a:pt x="43" y="46"/>
                      <a:pt x="40" y="46"/>
                    </a:cubicBezTo>
                    <a:cubicBezTo>
                      <a:pt x="36" y="46"/>
                      <a:pt x="31" y="38"/>
                      <a:pt x="23" y="39"/>
                    </a:cubicBezTo>
                    <a:cubicBezTo>
                      <a:pt x="17" y="39"/>
                      <a:pt x="12" y="43"/>
                      <a:pt x="12" y="48"/>
                    </a:cubicBezTo>
                    <a:cubicBezTo>
                      <a:pt x="12" y="51"/>
                      <a:pt x="13" y="53"/>
                      <a:pt x="15" y="55"/>
                    </a:cubicBezTo>
                    <a:cubicBezTo>
                      <a:pt x="17" y="55"/>
                      <a:pt x="18" y="56"/>
                      <a:pt x="22" y="56"/>
                    </a:cubicBezTo>
                    <a:cubicBezTo>
                      <a:pt x="28" y="56"/>
                      <a:pt x="36" y="48"/>
                      <a:pt x="40" y="48"/>
                    </a:cubicBezTo>
                    <a:cubicBezTo>
                      <a:pt x="43" y="48"/>
                      <a:pt x="47" y="55"/>
                      <a:pt x="50" y="56"/>
                    </a:cubicBezTo>
                    <a:cubicBezTo>
                      <a:pt x="51" y="56"/>
                      <a:pt x="52" y="55"/>
                      <a:pt x="54" y="53"/>
                    </a:cubicBezTo>
                    <a:cubicBezTo>
                      <a:pt x="55" y="50"/>
                      <a:pt x="56" y="47"/>
                      <a:pt x="56" y="45"/>
                    </a:cubicBezTo>
                    <a:cubicBezTo>
                      <a:pt x="56" y="43"/>
                      <a:pt x="55" y="40"/>
                      <a:pt x="52" y="40"/>
                    </a:cubicBezTo>
                    <a:close/>
                    <a:moveTo>
                      <a:pt x="43" y="60"/>
                    </a:moveTo>
                    <a:cubicBezTo>
                      <a:pt x="42" y="61"/>
                      <a:pt x="39" y="62"/>
                      <a:pt x="35" y="62"/>
                    </a:cubicBezTo>
                    <a:cubicBezTo>
                      <a:pt x="31" y="62"/>
                      <a:pt x="29" y="61"/>
                      <a:pt x="28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60"/>
                      <a:pt x="26" y="60"/>
                      <a:pt x="26" y="60"/>
                    </a:cubicBezTo>
                    <a:cubicBezTo>
                      <a:pt x="26" y="61"/>
                      <a:pt x="26" y="61"/>
                      <a:pt x="26" y="62"/>
                    </a:cubicBezTo>
                    <a:cubicBezTo>
                      <a:pt x="29" y="64"/>
                      <a:pt x="34" y="64"/>
                      <a:pt x="37" y="64"/>
                    </a:cubicBezTo>
                    <a:cubicBezTo>
                      <a:pt x="41" y="63"/>
                      <a:pt x="43" y="61"/>
                      <a:pt x="44" y="61"/>
                    </a:cubicBezTo>
                    <a:cubicBezTo>
                      <a:pt x="44" y="61"/>
                      <a:pt x="44" y="60"/>
                      <a:pt x="44" y="60"/>
                    </a:cubicBezTo>
                    <a:cubicBezTo>
                      <a:pt x="44" y="60"/>
                      <a:pt x="44" y="59"/>
                      <a:pt x="43" y="60"/>
                    </a:cubicBezTo>
                    <a:close/>
                    <a:moveTo>
                      <a:pt x="41" y="53"/>
                    </a:moveTo>
                    <a:cubicBezTo>
                      <a:pt x="40" y="53"/>
                      <a:pt x="39" y="53"/>
                      <a:pt x="38" y="53"/>
                    </a:cubicBezTo>
                    <a:cubicBezTo>
                      <a:pt x="37" y="53"/>
                      <a:pt x="37" y="53"/>
                      <a:pt x="36" y="53"/>
                    </a:cubicBezTo>
                    <a:cubicBezTo>
                      <a:pt x="34" y="53"/>
                      <a:pt x="33" y="55"/>
                      <a:pt x="33" y="55"/>
                    </a:cubicBezTo>
                    <a:cubicBezTo>
                      <a:pt x="32" y="56"/>
                      <a:pt x="32" y="56"/>
                      <a:pt x="32" y="57"/>
                    </a:cubicBezTo>
                    <a:cubicBezTo>
                      <a:pt x="32" y="57"/>
                      <a:pt x="33" y="57"/>
                      <a:pt x="34" y="56"/>
                    </a:cubicBezTo>
                    <a:cubicBezTo>
                      <a:pt x="35" y="55"/>
                      <a:pt x="36" y="54"/>
                      <a:pt x="38" y="54"/>
                    </a:cubicBezTo>
                    <a:cubicBezTo>
                      <a:pt x="40" y="54"/>
                      <a:pt x="41" y="55"/>
                      <a:pt x="41" y="56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3" y="57"/>
                      <a:pt x="43" y="56"/>
                      <a:pt x="43" y="56"/>
                    </a:cubicBezTo>
                    <a:cubicBezTo>
                      <a:pt x="42" y="55"/>
                      <a:pt x="42" y="54"/>
                      <a:pt x="41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sz="2365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4AD34742-336A-48E1-A49B-0E50BE8DFD08}"/>
                </a:ext>
              </a:extLst>
            </p:cNvPr>
            <p:cNvGrpSpPr/>
            <p:nvPr/>
          </p:nvGrpSpPr>
          <p:grpSpPr>
            <a:xfrm>
              <a:off x="6071186" y="1655416"/>
              <a:ext cx="3967522" cy="2476621"/>
              <a:chOff x="6071186" y="1655416"/>
              <a:chExt cx="3967522" cy="2476621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E9363A8C-4265-4175-A72D-D206333B646B}"/>
                  </a:ext>
                </a:extLst>
              </p:cNvPr>
              <p:cNvSpPr/>
              <p:nvPr/>
            </p:nvSpPr>
            <p:spPr>
              <a:xfrm flipV="1">
                <a:off x="9154886" y="3124199"/>
                <a:ext cx="870857" cy="1007838"/>
              </a:xfrm>
              <a:prstGeom prst="rect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/>
              </a:p>
            </p:txBody>
          </p:sp>
          <p:sp>
            <p:nvSpPr>
              <p:cNvPr id="24" name="等腰三角形 12">
                <a:extLst>
                  <a:ext uri="{FF2B5EF4-FFF2-40B4-BE49-F238E27FC236}">
                    <a16:creationId xmlns:a16="http://schemas.microsoft.com/office/drawing/2014/main" xmlns="" id="{7075B048-B8E3-4D8E-9841-ED282B8FA9C2}"/>
                  </a:ext>
                </a:extLst>
              </p:cNvPr>
              <p:cNvSpPr/>
              <p:nvPr/>
            </p:nvSpPr>
            <p:spPr>
              <a:xfrm flipH="1">
                <a:off x="6071186" y="1655416"/>
                <a:ext cx="3967522" cy="1470212"/>
              </a:xfrm>
              <a:custGeom>
                <a:avLst/>
                <a:gdLst>
                  <a:gd name="connsiteX0" fmla="*/ 0 w 870856"/>
                  <a:gd name="connsiteY0" fmla="*/ 923365 h 923365"/>
                  <a:gd name="connsiteX1" fmla="*/ 435428 w 870856"/>
                  <a:gd name="connsiteY1" fmla="*/ 0 h 923365"/>
                  <a:gd name="connsiteX2" fmla="*/ 870856 w 870856"/>
                  <a:gd name="connsiteY2" fmla="*/ 923365 h 923365"/>
                  <a:gd name="connsiteX3" fmla="*/ 0 w 870856"/>
                  <a:gd name="connsiteY3" fmla="*/ 923365 h 923365"/>
                  <a:gd name="connsiteX0" fmla="*/ 0 w 3967522"/>
                  <a:gd name="connsiteY0" fmla="*/ 1470212 h 1470212"/>
                  <a:gd name="connsiteX1" fmla="*/ 3967522 w 3967522"/>
                  <a:gd name="connsiteY1" fmla="*/ 0 h 1470212"/>
                  <a:gd name="connsiteX2" fmla="*/ 870856 w 3967522"/>
                  <a:gd name="connsiteY2" fmla="*/ 1470212 h 1470212"/>
                  <a:gd name="connsiteX3" fmla="*/ 0 w 3967522"/>
                  <a:gd name="connsiteY3" fmla="*/ 1470212 h 1470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67522" h="1470212">
                    <a:moveTo>
                      <a:pt x="0" y="1470212"/>
                    </a:moveTo>
                    <a:lnTo>
                      <a:pt x="3967522" y="0"/>
                    </a:lnTo>
                    <a:lnTo>
                      <a:pt x="870856" y="1470212"/>
                    </a:lnTo>
                    <a:lnTo>
                      <a:pt x="0" y="1470212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/>
              </a:p>
            </p:txBody>
          </p:sp>
          <p:sp>
            <p:nvSpPr>
              <p:cNvPr id="25" name="Freeform 72">
                <a:extLst>
                  <a:ext uri="{FF2B5EF4-FFF2-40B4-BE49-F238E27FC236}">
                    <a16:creationId xmlns:a16="http://schemas.microsoft.com/office/drawing/2014/main" xmlns="" id="{C5A19537-B359-440F-9626-9EA7FFEE89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46748" y="3413580"/>
                <a:ext cx="487132" cy="456102"/>
              </a:xfrm>
              <a:custGeom>
                <a:avLst/>
                <a:gdLst>
                  <a:gd name="T0" fmla="*/ 850953160 w 73"/>
                  <a:gd name="T1" fmla="*/ 164881255 h 68"/>
                  <a:gd name="T2" fmla="*/ 850953160 w 73"/>
                  <a:gd name="T3" fmla="*/ 223767663 h 68"/>
                  <a:gd name="T4" fmla="*/ 792669024 w 73"/>
                  <a:gd name="T5" fmla="*/ 223767663 h 68"/>
                  <a:gd name="T6" fmla="*/ 757697177 w 73"/>
                  <a:gd name="T7" fmla="*/ 259101566 h 68"/>
                  <a:gd name="T8" fmla="*/ 81599838 w 73"/>
                  <a:gd name="T9" fmla="*/ 259101566 h 68"/>
                  <a:gd name="T10" fmla="*/ 58284136 w 73"/>
                  <a:gd name="T11" fmla="*/ 223767663 h 68"/>
                  <a:gd name="T12" fmla="*/ 0 w 73"/>
                  <a:gd name="T13" fmla="*/ 223767663 h 68"/>
                  <a:gd name="T14" fmla="*/ 0 w 73"/>
                  <a:gd name="T15" fmla="*/ 164881255 h 68"/>
                  <a:gd name="T16" fmla="*/ 419648508 w 73"/>
                  <a:gd name="T17" fmla="*/ 0 h 68"/>
                  <a:gd name="T18" fmla="*/ 850953160 w 73"/>
                  <a:gd name="T19" fmla="*/ 164881255 h 68"/>
                  <a:gd name="T20" fmla="*/ 850953160 w 73"/>
                  <a:gd name="T21" fmla="*/ 741970795 h 68"/>
                  <a:gd name="T22" fmla="*/ 850953160 w 73"/>
                  <a:gd name="T23" fmla="*/ 800857202 h 68"/>
                  <a:gd name="T24" fmla="*/ 0 w 73"/>
                  <a:gd name="T25" fmla="*/ 800857202 h 68"/>
                  <a:gd name="T26" fmla="*/ 0 w 73"/>
                  <a:gd name="T27" fmla="*/ 741970795 h 68"/>
                  <a:gd name="T28" fmla="*/ 23312289 w 73"/>
                  <a:gd name="T29" fmla="*/ 706640323 h 68"/>
                  <a:gd name="T30" fmla="*/ 815981312 w 73"/>
                  <a:gd name="T31" fmla="*/ 706640323 h 68"/>
                  <a:gd name="T32" fmla="*/ 850953160 w 73"/>
                  <a:gd name="T33" fmla="*/ 741970795 h 68"/>
                  <a:gd name="T34" fmla="*/ 221480398 w 73"/>
                  <a:gd name="T35" fmla="*/ 282654070 h 68"/>
                  <a:gd name="T36" fmla="*/ 221480398 w 73"/>
                  <a:gd name="T37" fmla="*/ 624197980 h 68"/>
                  <a:gd name="T38" fmla="*/ 279764534 w 73"/>
                  <a:gd name="T39" fmla="*/ 624197980 h 68"/>
                  <a:gd name="T40" fmla="*/ 279764534 w 73"/>
                  <a:gd name="T41" fmla="*/ 282654070 h 68"/>
                  <a:gd name="T42" fmla="*/ 396332805 w 73"/>
                  <a:gd name="T43" fmla="*/ 282654070 h 68"/>
                  <a:gd name="T44" fmla="*/ 396332805 w 73"/>
                  <a:gd name="T45" fmla="*/ 624197980 h 68"/>
                  <a:gd name="T46" fmla="*/ 454620355 w 73"/>
                  <a:gd name="T47" fmla="*/ 624197980 h 68"/>
                  <a:gd name="T48" fmla="*/ 454620355 w 73"/>
                  <a:gd name="T49" fmla="*/ 282654070 h 68"/>
                  <a:gd name="T50" fmla="*/ 559532482 w 73"/>
                  <a:gd name="T51" fmla="*/ 282654070 h 68"/>
                  <a:gd name="T52" fmla="*/ 559532482 w 73"/>
                  <a:gd name="T53" fmla="*/ 624197980 h 68"/>
                  <a:gd name="T54" fmla="*/ 617816617 w 73"/>
                  <a:gd name="T55" fmla="*/ 624197980 h 68"/>
                  <a:gd name="T56" fmla="*/ 617816617 w 73"/>
                  <a:gd name="T57" fmla="*/ 282654070 h 68"/>
                  <a:gd name="T58" fmla="*/ 734384888 w 73"/>
                  <a:gd name="T59" fmla="*/ 282654070 h 68"/>
                  <a:gd name="T60" fmla="*/ 734384888 w 73"/>
                  <a:gd name="T61" fmla="*/ 624197980 h 68"/>
                  <a:gd name="T62" fmla="*/ 757697177 w 73"/>
                  <a:gd name="T63" fmla="*/ 624197980 h 68"/>
                  <a:gd name="T64" fmla="*/ 792669024 w 73"/>
                  <a:gd name="T65" fmla="*/ 659528452 h 68"/>
                  <a:gd name="T66" fmla="*/ 792669024 w 73"/>
                  <a:gd name="T67" fmla="*/ 683084387 h 68"/>
                  <a:gd name="T68" fmla="*/ 58284136 w 73"/>
                  <a:gd name="T69" fmla="*/ 683084387 h 68"/>
                  <a:gd name="T70" fmla="*/ 58284136 w 73"/>
                  <a:gd name="T71" fmla="*/ 659528452 h 68"/>
                  <a:gd name="T72" fmla="*/ 81599838 w 73"/>
                  <a:gd name="T73" fmla="*/ 624197980 h 68"/>
                  <a:gd name="T74" fmla="*/ 104912127 w 73"/>
                  <a:gd name="T75" fmla="*/ 624197980 h 68"/>
                  <a:gd name="T76" fmla="*/ 104912127 w 73"/>
                  <a:gd name="T77" fmla="*/ 282654070 h 68"/>
                  <a:gd name="T78" fmla="*/ 221480398 w 73"/>
                  <a:gd name="T79" fmla="*/ 282654070 h 68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73" h="68">
                    <a:moveTo>
                      <a:pt x="73" y="14"/>
                    </a:moveTo>
                    <a:cubicBezTo>
                      <a:pt x="73" y="19"/>
                      <a:pt x="73" y="19"/>
                      <a:pt x="73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8" y="20"/>
                      <a:pt x="67" y="22"/>
                      <a:pt x="65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2"/>
                      <a:pt x="5" y="20"/>
                      <a:pt x="5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6" y="0"/>
                      <a:pt x="36" y="0"/>
                      <a:pt x="36" y="0"/>
                    </a:cubicBezTo>
                    <a:lnTo>
                      <a:pt x="73" y="14"/>
                    </a:lnTo>
                    <a:close/>
                    <a:moveTo>
                      <a:pt x="73" y="63"/>
                    </a:moveTo>
                    <a:cubicBezTo>
                      <a:pt x="73" y="68"/>
                      <a:pt x="73" y="68"/>
                      <a:pt x="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2"/>
                      <a:pt x="1" y="60"/>
                      <a:pt x="2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1" y="60"/>
                      <a:pt x="73" y="62"/>
                      <a:pt x="73" y="63"/>
                    </a:cubicBezTo>
                    <a:close/>
                    <a:moveTo>
                      <a:pt x="19" y="24"/>
                    </a:moveTo>
                    <a:cubicBezTo>
                      <a:pt x="19" y="53"/>
                      <a:pt x="19" y="53"/>
                      <a:pt x="19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7" y="53"/>
                      <a:pt x="68" y="54"/>
                      <a:pt x="68" y="56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4"/>
                      <a:pt x="6" y="53"/>
                      <a:pt x="7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24"/>
                      <a:pt x="9" y="24"/>
                      <a:pt x="9" y="24"/>
                    </a:cubicBezTo>
                    <a:lnTo>
                      <a:pt x="19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sz="2365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8128DA90-3F19-40BF-BBBA-5D2CC483139B}"/>
                </a:ext>
              </a:extLst>
            </p:cNvPr>
            <p:cNvGrpSpPr/>
            <p:nvPr/>
          </p:nvGrpSpPr>
          <p:grpSpPr>
            <a:xfrm>
              <a:off x="6084235" y="1650526"/>
              <a:ext cx="2189522" cy="2481511"/>
              <a:chOff x="6084235" y="1650526"/>
              <a:chExt cx="2189522" cy="2481511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52E7FA22-73AD-46CB-A84F-CBEC0B60690B}"/>
                  </a:ext>
                </a:extLst>
              </p:cNvPr>
              <p:cNvSpPr/>
              <p:nvPr/>
            </p:nvSpPr>
            <p:spPr>
              <a:xfrm flipV="1">
                <a:off x="7395028" y="3124199"/>
                <a:ext cx="870857" cy="1007838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>
                  <a:solidFill>
                    <a:srgbClr val="C00C0C"/>
                  </a:solidFill>
                </a:endParaRPr>
              </a:p>
            </p:txBody>
          </p:sp>
          <p:sp>
            <p:nvSpPr>
              <p:cNvPr id="21" name="等腰三角形 12">
                <a:extLst>
                  <a:ext uri="{FF2B5EF4-FFF2-40B4-BE49-F238E27FC236}">
                    <a16:creationId xmlns:a16="http://schemas.microsoft.com/office/drawing/2014/main" xmlns="" id="{B74E4207-9DBF-4988-84F6-9F9E185EAECF}"/>
                  </a:ext>
                </a:extLst>
              </p:cNvPr>
              <p:cNvSpPr/>
              <p:nvPr/>
            </p:nvSpPr>
            <p:spPr>
              <a:xfrm flipH="1">
                <a:off x="6084235" y="1650526"/>
                <a:ext cx="2189522" cy="1473387"/>
              </a:xfrm>
              <a:custGeom>
                <a:avLst/>
                <a:gdLst>
                  <a:gd name="connsiteX0" fmla="*/ 0 w 870856"/>
                  <a:gd name="connsiteY0" fmla="*/ 923365 h 923365"/>
                  <a:gd name="connsiteX1" fmla="*/ 435428 w 870856"/>
                  <a:gd name="connsiteY1" fmla="*/ 0 h 923365"/>
                  <a:gd name="connsiteX2" fmla="*/ 870856 w 870856"/>
                  <a:gd name="connsiteY2" fmla="*/ 923365 h 923365"/>
                  <a:gd name="connsiteX3" fmla="*/ 0 w 870856"/>
                  <a:gd name="connsiteY3" fmla="*/ 923365 h 923365"/>
                  <a:gd name="connsiteX0" fmla="*/ 0 w 3967522"/>
                  <a:gd name="connsiteY0" fmla="*/ 1470212 h 1470212"/>
                  <a:gd name="connsiteX1" fmla="*/ 3967522 w 3967522"/>
                  <a:gd name="connsiteY1" fmla="*/ 0 h 1470212"/>
                  <a:gd name="connsiteX2" fmla="*/ 870856 w 3967522"/>
                  <a:gd name="connsiteY2" fmla="*/ 1470212 h 1470212"/>
                  <a:gd name="connsiteX3" fmla="*/ 0 w 3967522"/>
                  <a:gd name="connsiteY3" fmla="*/ 1470212 h 1470212"/>
                  <a:gd name="connsiteX0" fmla="*/ 0 w 2189522"/>
                  <a:gd name="connsiteY0" fmla="*/ 1473387 h 1473387"/>
                  <a:gd name="connsiteX1" fmla="*/ 2189522 w 2189522"/>
                  <a:gd name="connsiteY1" fmla="*/ 0 h 1473387"/>
                  <a:gd name="connsiteX2" fmla="*/ 870856 w 2189522"/>
                  <a:gd name="connsiteY2" fmla="*/ 1473387 h 1473387"/>
                  <a:gd name="connsiteX3" fmla="*/ 0 w 2189522"/>
                  <a:gd name="connsiteY3" fmla="*/ 1473387 h 147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9522" h="1473387">
                    <a:moveTo>
                      <a:pt x="0" y="1473387"/>
                    </a:moveTo>
                    <a:lnTo>
                      <a:pt x="2189522" y="0"/>
                    </a:lnTo>
                    <a:lnTo>
                      <a:pt x="870856" y="1473387"/>
                    </a:lnTo>
                    <a:lnTo>
                      <a:pt x="0" y="1473387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/>
              </a:p>
            </p:txBody>
          </p:sp>
          <p:sp>
            <p:nvSpPr>
              <p:cNvPr id="22" name="Freeform 129">
                <a:extLst>
                  <a:ext uri="{FF2B5EF4-FFF2-40B4-BE49-F238E27FC236}">
                    <a16:creationId xmlns:a16="http://schemas.microsoft.com/office/drawing/2014/main" xmlns="" id="{993FF369-6360-4C80-8F48-8B48D6199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2605" y="3431600"/>
                <a:ext cx="375434" cy="459208"/>
              </a:xfrm>
              <a:custGeom>
                <a:avLst/>
                <a:gdLst>
                  <a:gd name="T0" fmla="*/ 623593111 w 56"/>
                  <a:gd name="T1" fmla="*/ 692408015 h 68"/>
                  <a:gd name="T2" fmla="*/ 423571191 w 56"/>
                  <a:gd name="T3" fmla="*/ 692408015 h 68"/>
                  <a:gd name="T4" fmla="*/ 423571191 w 56"/>
                  <a:gd name="T5" fmla="*/ 775974202 h 68"/>
                  <a:gd name="T6" fmla="*/ 400040411 w 56"/>
                  <a:gd name="T7" fmla="*/ 811786801 h 68"/>
                  <a:gd name="T8" fmla="*/ 258848870 w 56"/>
                  <a:gd name="T9" fmla="*/ 811786801 h 68"/>
                  <a:gd name="T10" fmla="*/ 235318090 w 56"/>
                  <a:gd name="T11" fmla="*/ 775974202 h 68"/>
                  <a:gd name="T12" fmla="*/ 235318090 w 56"/>
                  <a:gd name="T13" fmla="*/ 692408015 h 68"/>
                  <a:gd name="T14" fmla="*/ 23530780 w 56"/>
                  <a:gd name="T15" fmla="*/ 692408015 h 68"/>
                  <a:gd name="T16" fmla="*/ 0 w 56"/>
                  <a:gd name="T17" fmla="*/ 668529494 h 68"/>
                  <a:gd name="T18" fmla="*/ 11765390 w 56"/>
                  <a:gd name="T19" fmla="*/ 644654428 h 68"/>
                  <a:gd name="T20" fmla="*/ 188253100 w 56"/>
                  <a:gd name="T21" fmla="*/ 465584521 h 68"/>
                  <a:gd name="T22" fmla="*/ 82361160 w 56"/>
                  <a:gd name="T23" fmla="*/ 465584521 h 68"/>
                  <a:gd name="T24" fmla="*/ 58830380 w 56"/>
                  <a:gd name="T25" fmla="*/ 429768467 h 68"/>
                  <a:gd name="T26" fmla="*/ 70595770 w 56"/>
                  <a:gd name="T27" fmla="*/ 405893401 h 68"/>
                  <a:gd name="T28" fmla="*/ 247083480 w 56"/>
                  <a:gd name="T29" fmla="*/ 226823494 h 68"/>
                  <a:gd name="T30" fmla="*/ 152956930 w 56"/>
                  <a:gd name="T31" fmla="*/ 226823494 h 68"/>
                  <a:gd name="T32" fmla="*/ 129426150 w 56"/>
                  <a:gd name="T33" fmla="*/ 202948428 h 68"/>
                  <a:gd name="T34" fmla="*/ 141191540 w 56"/>
                  <a:gd name="T35" fmla="*/ 179069907 h 68"/>
                  <a:gd name="T36" fmla="*/ 305913861 w 56"/>
                  <a:gd name="T37" fmla="*/ 0 h 68"/>
                  <a:gd name="T38" fmla="*/ 329444641 w 56"/>
                  <a:gd name="T39" fmla="*/ 0 h 68"/>
                  <a:gd name="T40" fmla="*/ 352975421 w 56"/>
                  <a:gd name="T41" fmla="*/ 0 h 68"/>
                  <a:gd name="T42" fmla="*/ 517697741 w 56"/>
                  <a:gd name="T43" fmla="*/ 179069907 h 68"/>
                  <a:gd name="T44" fmla="*/ 529463131 w 56"/>
                  <a:gd name="T45" fmla="*/ 202948428 h 68"/>
                  <a:gd name="T46" fmla="*/ 494166961 w 56"/>
                  <a:gd name="T47" fmla="*/ 226823494 h 68"/>
                  <a:gd name="T48" fmla="*/ 411805801 w 56"/>
                  <a:gd name="T49" fmla="*/ 226823494 h 68"/>
                  <a:gd name="T50" fmla="*/ 588293511 w 56"/>
                  <a:gd name="T51" fmla="*/ 405893401 h 68"/>
                  <a:gd name="T52" fmla="*/ 600058901 w 56"/>
                  <a:gd name="T53" fmla="*/ 429768467 h 68"/>
                  <a:gd name="T54" fmla="*/ 576528121 w 56"/>
                  <a:gd name="T55" fmla="*/ 465584521 h 68"/>
                  <a:gd name="T56" fmla="*/ 470636181 w 56"/>
                  <a:gd name="T57" fmla="*/ 465584521 h 68"/>
                  <a:gd name="T58" fmla="*/ 647123891 w 56"/>
                  <a:gd name="T59" fmla="*/ 644654428 h 68"/>
                  <a:gd name="T60" fmla="*/ 658889281 w 56"/>
                  <a:gd name="T61" fmla="*/ 668529494 h 68"/>
                  <a:gd name="T62" fmla="*/ 623593111 w 56"/>
                  <a:gd name="T63" fmla="*/ 692408015 h 6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56" h="68">
                    <a:moveTo>
                      <a:pt x="53" y="58"/>
                    </a:move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60"/>
                      <a:pt x="36" y="63"/>
                      <a:pt x="36" y="65"/>
                    </a:cubicBezTo>
                    <a:cubicBezTo>
                      <a:pt x="36" y="67"/>
                      <a:pt x="35" y="68"/>
                      <a:pt x="34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1" y="68"/>
                      <a:pt x="20" y="67"/>
                      <a:pt x="20" y="65"/>
                    </a:cubicBezTo>
                    <a:cubicBezTo>
                      <a:pt x="20" y="63"/>
                      <a:pt x="20" y="60"/>
                      <a:pt x="20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1" y="58"/>
                      <a:pt x="0" y="57"/>
                      <a:pt x="0" y="56"/>
                    </a:cubicBezTo>
                    <a:cubicBezTo>
                      <a:pt x="0" y="55"/>
                      <a:pt x="0" y="54"/>
                      <a:pt x="1" y="54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39"/>
                      <a:pt x="5" y="37"/>
                      <a:pt x="5" y="36"/>
                    </a:cubicBezTo>
                    <a:cubicBezTo>
                      <a:pt x="5" y="35"/>
                      <a:pt x="5" y="35"/>
                      <a:pt x="6" y="34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9"/>
                      <a:pt x="11" y="18"/>
                      <a:pt x="11" y="17"/>
                    </a:cubicBezTo>
                    <a:cubicBezTo>
                      <a:pt x="11" y="16"/>
                      <a:pt x="11" y="15"/>
                      <a:pt x="12" y="15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0"/>
                      <a:pt x="28" y="0"/>
                    </a:cubicBezTo>
                    <a:cubicBezTo>
                      <a:pt x="29" y="0"/>
                      <a:pt x="29" y="0"/>
                      <a:pt x="30" y="0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5" y="15"/>
                      <a:pt x="45" y="16"/>
                      <a:pt x="45" y="17"/>
                    </a:cubicBezTo>
                    <a:cubicBezTo>
                      <a:pt x="45" y="18"/>
                      <a:pt x="44" y="19"/>
                      <a:pt x="42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1" y="35"/>
                      <a:pt x="51" y="35"/>
                      <a:pt x="51" y="36"/>
                    </a:cubicBezTo>
                    <a:cubicBezTo>
                      <a:pt x="51" y="37"/>
                      <a:pt x="50" y="39"/>
                      <a:pt x="49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6" y="54"/>
                      <a:pt x="56" y="55"/>
                      <a:pt x="56" y="56"/>
                    </a:cubicBezTo>
                    <a:cubicBezTo>
                      <a:pt x="56" y="57"/>
                      <a:pt x="55" y="58"/>
                      <a:pt x="53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sz="2365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97220942-FDFE-4D1F-A428-2E297F4B390C}"/>
                </a:ext>
              </a:extLst>
            </p:cNvPr>
            <p:cNvGrpSpPr/>
            <p:nvPr/>
          </p:nvGrpSpPr>
          <p:grpSpPr>
            <a:xfrm>
              <a:off x="3875314" y="1650811"/>
              <a:ext cx="2189522" cy="2481226"/>
              <a:chOff x="3875314" y="1650811"/>
              <a:chExt cx="2189522" cy="2481226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C573389C-A2AD-46BA-AED0-A54F10F64A78}"/>
                  </a:ext>
                </a:extLst>
              </p:cNvPr>
              <p:cNvSpPr/>
              <p:nvPr/>
            </p:nvSpPr>
            <p:spPr>
              <a:xfrm flipV="1">
                <a:off x="3875314" y="3124199"/>
                <a:ext cx="870857" cy="1007838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 dirty="0"/>
              </a:p>
            </p:txBody>
          </p:sp>
          <p:sp>
            <p:nvSpPr>
              <p:cNvPr id="18" name="等腰三角形 12">
                <a:extLst>
                  <a:ext uri="{FF2B5EF4-FFF2-40B4-BE49-F238E27FC236}">
                    <a16:creationId xmlns:a16="http://schemas.microsoft.com/office/drawing/2014/main" xmlns="" id="{E6940F92-4984-4B77-AE00-FDE902C45C12}"/>
                  </a:ext>
                </a:extLst>
              </p:cNvPr>
              <p:cNvSpPr/>
              <p:nvPr/>
            </p:nvSpPr>
            <p:spPr>
              <a:xfrm>
                <a:off x="3875314" y="1650811"/>
                <a:ext cx="2189522" cy="1473387"/>
              </a:xfrm>
              <a:custGeom>
                <a:avLst/>
                <a:gdLst>
                  <a:gd name="connsiteX0" fmla="*/ 0 w 870856"/>
                  <a:gd name="connsiteY0" fmla="*/ 923365 h 923365"/>
                  <a:gd name="connsiteX1" fmla="*/ 435428 w 870856"/>
                  <a:gd name="connsiteY1" fmla="*/ 0 h 923365"/>
                  <a:gd name="connsiteX2" fmla="*/ 870856 w 870856"/>
                  <a:gd name="connsiteY2" fmla="*/ 923365 h 923365"/>
                  <a:gd name="connsiteX3" fmla="*/ 0 w 870856"/>
                  <a:gd name="connsiteY3" fmla="*/ 923365 h 923365"/>
                  <a:gd name="connsiteX0" fmla="*/ 0 w 3967522"/>
                  <a:gd name="connsiteY0" fmla="*/ 1470212 h 1470212"/>
                  <a:gd name="connsiteX1" fmla="*/ 3967522 w 3967522"/>
                  <a:gd name="connsiteY1" fmla="*/ 0 h 1470212"/>
                  <a:gd name="connsiteX2" fmla="*/ 870856 w 3967522"/>
                  <a:gd name="connsiteY2" fmla="*/ 1470212 h 1470212"/>
                  <a:gd name="connsiteX3" fmla="*/ 0 w 3967522"/>
                  <a:gd name="connsiteY3" fmla="*/ 1470212 h 1470212"/>
                  <a:gd name="connsiteX0" fmla="*/ 0 w 2189522"/>
                  <a:gd name="connsiteY0" fmla="*/ 1473387 h 1473387"/>
                  <a:gd name="connsiteX1" fmla="*/ 2189522 w 2189522"/>
                  <a:gd name="connsiteY1" fmla="*/ 0 h 1473387"/>
                  <a:gd name="connsiteX2" fmla="*/ 870856 w 2189522"/>
                  <a:gd name="connsiteY2" fmla="*/ 1473387 h 1473387"/>
                  <a:gd name="connsiteX3" fmla="*/ 0 w 2189522"/>
                  <a:gd name="connsiteY3" fmla="*/ 1473387 h 147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9522" h="1473387">
                    <a:moveTo>
                      <a:pt x="0" y="1473387"/>
                    </a:moveTo>
                    <a:lnTo>
                      <a:pt x="2189522" y="0"/>
                    </a:lnTo>
                    <a:lnTo>
                      <a:pt x="870856" y="1473387"/>
                    </a:lnTo>
                    <a:lnTo>
                      <a:pt x="0" y="1473387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/>
              </a:p>
            </p:txBody>
          </p:sp>
          <p:sp>
            <p:nvSpPr>
              <p:cNvPr id="19" name="Freeform 160">
                <a:extLst>
                  <a:ext uri="{FF2B5EF4-FFF2-40B4-BE49-F238E27FC236}">
                    <a16:creationId xmlns:a16="http://schemas.microsoft.com/office/drawing/2014/main" xmlns="" id="{A32B75BE-227B-43FD-935E-1618E608CC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40378" y="3413580"/>
                <a:ext cx="524364" cy="456102"/>
              </a:xfrm>
              <a:custGeom>
                <a:avLst/>
                <a:gdLst>
                  <a:gd name="T0" fmla="*/ 922800653 w 78"/>
                  <a:gd name="T1" fmla="*/ 494647197 h 68"/>
                  <a:gd name="T2" fmla="*/ 922800653 w 78"/>
                  <a:gd name="T3" fmla="*/ 671306419 h 68"/>
                  <a:gd name="T4" fmla="*/ 899139715 w 78"/>
                  <a:gd name="T5" fmla="*/ 683084387 h 68"/>
                  <a:gd name="T6" fmla="*/ 863646589 w 78"/>
                  <a:gd name="T7" fmla="*/ 683084387 h 68"/>
                  <a:gd name="T8" fmla="*/ 863646589 w 78"/>
                  <a:gd name="T9" fmla="*/ 706640323 h 68"/>
                  <a:gd name="T10" fmla="*/ 768999398 w 78"/>
                  <a:gd name="T11" fmla="*/ 800857202 h 68"/>
                  <a:gd name="T12" fmla="*/ 686184395 w 78"/>
                  <a:gd name="T13" fmla="*/ 706640323 h 68"/>
                  <a:gd name="T14" fmla="*/ 686184395 w 78"/>
                  <a:gd name="T15" fmla="*/ 683084387 h 68"/>
                  <a:gd name="T16" fmla="*/ 224784069 w 78"/>
                  <a:gd name="T17" fmla="*/ 683084387 h 68"/>
                  <a:gd name="T18" fmla="*/ 224784069 w 78"/>
                  <a:gd name="T19" fmla="*/ 706640323 h 68"/>
                  <a:gd name="T20" fmla="*/ 141969067 w 78"/>
                  <a:gd name="T21" fmla="*/ 800857202 h 68"/>
                  <a:gd name="T22" fmla="*/ 59154064 w 78"/>
                  <a:gd name="T23" fmla="*/ 706640323 h 68"/>
                  <a:gd name="T24" fmla="*/ 59154064 w 78"/>
                  <a:gd name="T25" fmla="*/ 683084387 h 68"/>
                  <a:gd name="T26" fmla="*/ 11832189 w 78"/>
                  <a:gd name="T27" fmla="*/ 683084387 h 68"/>
                  <a:gd name="T28" fmla="*/ 0 w 78"/>
                  <a:gd name="T29" fmla="*/ 671306419 h 68"/>
                  <a:gd name="T30" fmla="*/ 0 w 78"/>
                  <a:gd name="T31" fmla="*/ 494647197 h 68"/>
                  <a:gd name="T32" fmla="*/ 94647191 w 78"/>
                  <a:gd name="T33" fmla="*/ 400430317 h 68"/>
                  <a:gd name="T34" fmla="*/ 106475940 w 78"/>
                  <a:gd name="T35" fmla="*/ 400430317 h 68"/>
                  <a:gd name="T36" fmla="*/ 153801255 w 78"/>
                  <a:gd name="T37" fmla="*/ 211993126 h 68"/>
                  <a:gd name="T38" fmla="*/ 283938133 w 78"/>
                  <a:gd name="T39" fmla="*/ 105994847 h 68"/>
                  <a:gd name="T40" fmla="*/ 343092198 w 78"/>
                  <a:gd name="T41" fmla="*/ 105994847 h 68"/>
                  <a:gd name="T42" fmla="*/ 343092198 w 78"/>
                  <a:gd name="T43" fmla="*/ 11777968 h 68"/>
                  <a:gd name="T44" fmla="*/ 354924386 w 78"/>
                  <a:gd name="T45" fmla="*/ 0 h 68"/>
                  <a:gd name="T46" fmla="*/ 556047518 w 78"/>
                  <a:gd name="T47" fmla="*/ 0 h 68"/>
                  <a:gd name="T48" fmla="*/ 567876267 w 78"/>
                  <a:gd name="T49" fmla="*/ 11777968 h 68"/>
                  <a:gd name="T50" fmla="*/ 567876267 w 78"/>
                  <a:gd name="T51" fmla="*/ 105994847 h 68"/>
                  <a:gd name="T52" fmla="*/ 627030331 w 78"/>
                  <a:gd name="T53" fmla="*/ 105994847 h 68"/>
                  <a:gd name="T54" fmla="*/ 757170649 w 78"/>
                  <a:gd name="T55" fmla="*/ 211993126 h 68"/>
                  <a:gd name="T56" fmla="*/ 804492524 w 78"/>
                  <a:gd name="T57" fmla="*/ 400430317 h 68"/>
                  <a:gd name="T58" fmla="*/ 816324713 w 78"/>
                  <a:gd name="T59" fmla="*/ 400430317 h 68"/>
                  <a:gd name="T60" fmla="*/ 922800653 w 78"/>
                  <a:gd name="T61" fmla="*/ 494647197 h 68"/>
                  <a:gd name="T62" fmla="*/ 212955320 w 78"/>
                  <a:gd name="T63" fmla="*/ 541755636 h 68"/>
                  <a:gd name="T64" fmla="*/ 141969067 w 78"/>
                  <a:gd name="T65" fmla="*/ 471091261 h 68"/>
                  <a:gd name="T66" fmla="*/ 70986253 w 78"/>
                  <a:gd name="T67" fmla="*/ 541755636 h 68"/>
                  <a:gd name="T68" fmla="*/ 141969067 w 78"/>
                  <a:gd name="T69" fmla="*/ 612420012 h 68"/>
                  <a:gd name="T70" fmla="*/ 212955320 w 78"/>
                  <a:gd name="T71" fmla="*/ 541755636 h 68"/>
                  <a:gd name="T72" fmla="*/ 686184395 w 78"/>
                  <a:gd name="T73" fmla="*/ 400430317 h 68"/>
                  <a:gd name="T74" fmla="*/ 650691269 w 78"/>
                  <a:gd name="T75" fmla="*/ 235545630 h 68"/>
                  <a:gd name="T76" fmla="*/ 627030331 w 78"/>
                  <a:gd name="T77" fmla="*/ 223767663 h 68"/>
                  <a:gd name="T78" fmla="*/ 283938133 w 78"/>
                  <a:gd name="T79" fmla="*/ 223767663 h 68"/>
                  <a:gd name="T80" fmla="*/ 272109384 w 78"/>
                  <a:gd name="T81" fmla="*/ 235545630 h 68"/>
                  <a:gd name="T82" fmla="*/ 224784069 w 78"/>
                  <a:gd name="T83" fmla="*/ 400430317 h 68"/>
                  <a:gd name="T84" fmla="*/ 686184395 w 78"/>
                  <a:gd name="T85" fmla="*/ 400430317 h 68"/>
                  <a:gd name="T86" fmla="*/ 839985651 w 78"/>
                  <a:gd name="T87" fmla="*/ 541755636 h 68"/>
                  <a:gd name="T88" fmla="*/ 768999398 w 78"/>
                  <a:gd name="T89" fmla="*/ 471091261 h 68"/>
                  <a:gd name="T90" fmla="*/ 698016584 w 78"/>
                  <a:gd name="T91" fmla="*/ 541755636 h 68"/>
                  <a:gd name="T92" fmla="*/ 768999398 w 78"/>
                  <a:gd name="T93" fmla="*/ 612420012 h 68"/>
                  <a:gd name="T94" fmla="*/ 839985651 w 78"/>
                  <a:gd name="T95" fmla="*/ 541755636 h 6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8" h="68">
                    <a:moveTo>
                      <a:pt x="78" y="42"/>
                    </a:moveTo>
                    <a:cubicBezTo>
                      <a:pt x="78" y="57"/>
                      <a:pt x="78" y="57"/>
                      <a:pt x="78" y="57"/>
                    </a:cubicBezTo>
                    <a:cubicBezTo>
                      <a:pt x="78" y="57"/>
                      <a:pt x="77" y="58"/>
                      <a:pt x="76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4"/>
                      <a:pt x="69" y="68"/>
                      <a:pt x="65" y="68"/>
                    </a:cubicBezTo>
                    <a:cubicBezTo>
                      <a:pt x="61" y="68"/>
                      <a:pt x="58" y="64"/>
                      <a:pt x="58" y="60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4"/>
                      <a:pt x="16" y="68"/>
                      <a:pt x="12" y="68"/>
                    </a:cubicBezTo>
                    <a:cubicBezTo>
                      <a:pt x="8" y="68"/>
                      <a:pt x="5" y="64"/>
                      <a:pt x="5" y="60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0" y="58"/>
                      <a:pt x="0" y="57"/>
                      <a:pt x="0" y="57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38"/>
                      <a:pt x="4" y="34"/>
                      <a:pt x="8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3"/>
                      <a:pt x="19" y="9"/>
                      <a:pt x="24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0"/>
                      <a:pt x="29" y="0"/>
                      <a:pt x="3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8" y="0"/>
                      <a:pt x="48" y="1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8" y="9"/>
                      <a:pt x="63" y="13"/>
                      <a:pt x="64" y="18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74" y="34"/>
                      <a:pt x="78" y="38"/>
                      <a:pt x="78" y="42"/>
                    </a:cubicBezTo>
                    <a:close/>
                    <a:moveTo>
                      <a:pt x="18" y="46"/>
                    </a:moveTo>
                    <a:cubicBezTo>
                      <a:pt x="18" y="43"/>
                      <a:pt x="15" y="40"/>
                      <a:pt x="12" y="40"/>
                    </a:cubicBezTo>
                    <a:cubicBezTo>
                      <a:pt x="9" y="40"/>
                      <a:pt x="6" y="43"/>
                      <a:pt x="6" y="46"/>
                    </a:cubicBezTo>
                    <a:cubicBezTo>
                      <a:pt x="6" y="49"/>
                      <a:pt x="9" y="52"/>
                      <a:pt x="12" y="52"/>
                    </a:cubicBezTo>
                    <a:cubicBezTo>
                      <a:pt x="15" y="52"/>
                      <a:pt x="18" y="49"/>
                      <a:pt x="18" y="46"/>
                    </a:cubicBezTo>
                    <a:close/>
                    <a:moveTo>
                      <a:pt x="58" y="34"/>
                    </a:moveTo>
                    <a:cubicBezTo>
                      <a:pt x="55" y="20"/>
                      <a:pt x="55" y="20"/>
                      <a:pt x="55" y="20"/>
                    </a:cubicBezTo>
                    <a:cubicBezTo>
                      <a:pt x="54" y="20"/>
                      <a:pt x="54" y="19"/>
                      <a:pt x="53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3" y="20"/>
                      <a:pt x="23" y="20"/>
                    </a:cubicBezTo>
                    <a:cubicBezTo>
                      <a:pt x="19" y="34"/>
                      <a:pt x="19" y="34"/>
                      <a:pt x="19" y="34"/>
                    </a:cubicBezTo>
                    <a:lnTo>
                      <a:pt x="58" y="34"/>
                    </a:lnTo>
                    <a:close/>
                    <a:moveTo>
                      <a:pt x="71" y="46"/>
                    </a:moveTo>
                    <a:cubicBezTo>
                      <a:pt x="71" y="43"/>
                      <a:pt x="69" y="40"/>
                      <a:pt x="65" y="40"/>
                    </a:cubicBezTo>
                    <a:cubicBezTo>
                      <a:pt x="62" y="40"/>
                      <a:pt x="59" y="43"/>
                      <a:pt x="59" y="46"/>
                    </a:cubicBezTo>
                    <a:cubicBezTo>
                      <a:pt x="59" y="49"/>
                      <a:pt x="62" y="52"/>
                      <a:pt x="65" y="52"/>
                    </a:cubicBezTo>
                    <a:cubicBezTo>
                      <a:pt x="69" y="52"/>
                      <a:pt x="71" y="49"/>
                      <a:pt x="71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sz="2365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DB8E167E-39ED-44DA-9220-0FE4D894CAA5}"/>
                </a:ext>
              </a:extLst>
            </p:cNvPr>
            <p:cNvGrpSpPr/>
            <p:nvPr/>
          </p:nvGrpSpPr>
          <p:grpSpPr>
            <a:xfrm>
              <a:off x="5633556" y="1653987"/>
              <a:ext cx="872472" cy="2478050"/>
              <a:chOff x="5633556" y="1653987"/>
              <a:chExt cx="872472" cy="2478050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3FD11BB0-58E2-4EF1-A13B-6105F7940120}"/>
                  </a:ext>
                </a:extLst>
              </p:cNvPr>
              <p:cNvSpPr/>
              <p:nvPr/>
            </p:nvSpPr>
            <p:spPr>
              <a:xfrm flipV="1">
                <a:off x="5635171" y="3124199"/>
                <a:ext cx="870857" cy="1007838"/>
              </a:xfrm>
              <a:prstGeom prst="rect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 dirty="0"/>
              </a:p>
            </p:txBody>
          </p:sp>
          <p:sp>
            <p:nvSpPr>
              <p:cNvPr id="15" name="等腰三角形 12">
                <a:extLst>
                  <a:ext uri="{FF2B5EF4-FFF2-40B4-BE49-F238E27FC236}">
                    <a16:creationId xmlns:a16="http://schemas.microsoft.com/office/drawing/2014/main" xmlns="" id="{228534BC-F78C-4AEE-A428-2C690EC91731}"/>
                  </a:ext>
                </a:extLst>
              </p:cNvPr>
              <p:cNvSpPr/>
              <p:nvPr/>
            </p:nvSpPr>
            <p:spPr>
              <a:xfrm>
                <a:off x="5633556" y="1653987"/>
                <a:ext cx="870856" cy="1470212"/>
              </a:xfrm>
              <a:custGeom>
                <a:avLst/>
                <a:gdLst>
                  <a:gd name="connsiteX0" fmla="*/ 0 w 870856"/>
                  <a:gd name="connsiteY0" fmla="*/ 923365 h 923365"/>
                  <a:gd name="connsiteX1" fmla="*/ 435428 w 870856"/>
                  <a:gd name="connsiteY1" fmla="*/ 0 h 923365"/>
                  <a:gd name="connsiteX2" fmla="*/ 870856 w 870856"/>
                  <a:gd name="connsiteY2" fmla="*/ 923365 h 923365"/>
                  <a:gd name="connsiteX3" fmla="*/ 0 w 870856"/>
                  <a:gd name="connsiteY3" fmla="*/ 923365 h 923365"/>
                  <a:gd name="connsiteX0" fmla="*/ 0 w 3967522"/>
                  <a:gd name="connsiteY0" fmla="*/ 1470212 h 1470212"/>
                  <a:gd name="connsiteX1" fmla="*/ 3967522 w 3967522"/>
                  <a:gd name="connsiteY1" fmla="*/ 0 h 1470212"/>
                  <a:gd name="connsiteX2" fmla="*/ 870856 w 3967522"/>
                  <a:gd name="connsiteY2" fmla="*/ 1470212 h 1470212"/>
                  <a:gd name="connsiteX3" fmla="*/ 0 w 3967522"/>
                  <a:gd name="connsiteY3" fmla="*/ 1470212 h 1470212"/>
                  <a:gd name="connsiteX0" fmla="*/ 0 w 2189522"/>
                  <a:gd name="connsiteY0" fmla="*/ 1473387 h 1473387"/>
                  <a:gd name="connsiteX1" fmla="*/ 2189522 w 2189522"/>
                  <a:gd name="connsiteY1" fmla="*/ 0 h 1473387"/>
                  <a:gd name="connsiteX2" fmla="*/ 870856 w 2189522"/>
                  <a:gd name="connsiteY2" fmla="*/ 1473387 h 1473387"/>
                  <a:gd name="connsiteX3" fmla="*/ 0 w 2189522"/>
                  <a:gd name="connsiteY3" fmla="*/ 1473387 h 1473387"/>
                  <a:gd name="connsiteX0" fmla="*/ 0 w 870856"/>
                  <a:gd name="connsiteY0" fmla="*/ 1470212 h 1470212"/>
                  <a:gd name="connsiteX1" fmla="*/ 436922 w 870856"/>
                  <a:gd name="connsiteY1" fmla="*/ 0 h 1470212"/>
                  <a:gd name="connsiteX2" fmla="*/ 870856 w 870856"/>
                  <a:gd name="connsiteY2" fmla="*/ 1470212 h 1470212"/>
                  <a:gd name="connsiteX3" fmla="*/ 0 w 870856"/>
                  <a:gd name="connsiteY3" fmla="*/ 1470212 h 1470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0856" h="1470212">
                    <a:moveTo>
                      <a:pt x="0" y="1470212"/>
                    </a:moveTo>
                    <a:lnTo>
                      <a:pt x="436922" y="0"/>
                    </a:lnTo>
                    <a:lnTo>
                      <a:pt x="870856" y="1470212"/>
                    </a:lnTo>
                    <a:lnTo>
                      <a:pt x="0" y="1470212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/>
              </a:p>
            </p:txBody>
          </p:sp>
          <p:sp>
            <p:nvSpPr>
              <p:cNvPr id="16" name="Freeform 238">
                <a:extLst>
                  <a:ext uri="{FF2B5EF4-FFF2-40B4-BE49-F238E27FC236}">
                    <a16:creationId xmlns:a16="http://schemas.microsoft.com/office/drawing/2014/main" xmlns="" id="{743F885B-9DD2-4EAD-99E7-E01BEBFA4B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9272" y="3431600"/>
                <a:ext cx="449898" cy="456102"/>
              </a:xfrm>
              <a:custGeom>
                <a:avLst/>
                <a:gdLst>
                  <a:gd name="T0" fmla="*/ 188856409 w 67"/>
                  <a:gd name="T1" fmla="*/ 58886408 h 68"/>
                  <a:gd name="T2" fmla="*/ 200661223 w 67"/>
                  <a:gd name="T3" fmla="*/ 58886408 h 68"/>
                  <a:gd name="T4" fmla="*/ 177051595 w 67"/>
                  <a:gd name="T5" fmla="*/ 435760789 h 68"/>
                  <a:gd name="T6" fmla="*/ 318695619 w 67"/>
                  <a:gd name="T7" fmla="*/ 435760789 h 68"/>
                  <a:gd name="T8" fmla="*/ 318695619 w 67"/>
                  <a:gd name="T9" fmla="*/ 235545630 h 68"/>
                  <a:gd name="T10" fmla="*/ 247873607 w 67"/>
                  <a:gd name="T11" fmla="*/ 164881255 h 68"/>
                  <a:gd name="T12" fmla="*/ 295089427 w 67"/>
                  <a:gd name="T13" fmla="*/ 117772815 h 68"/>
                  <a:gd name="T14" fmla="*/ 365908004 w 67"/>
                  <a:gd name="T15" fmla="*/ 176659223 h 68"/>
                  <a:gd name="T16" fmla="*/ 330500433 w 67"/>
                  <a:gd name="T17" fmla="*/ 82442343 h 68"/>
                  <a:gd name="T18" fmla="*/ 401319010 w 67"/>
                  <a:gd name="T19" fmla="*/ 0 h 68"/>
                  <a:gd name="T20" fmla="*/ 472141022 w 67"/>
                  <a:gd name="T21" fmla="*/ 82442343 h 68"/>
                  <a:gd name="T22" fmla="*/ 436730016 w 67"/>
                  <a:gd name="T23" fmla="*/ 176659223 h 68"/>
                  <a:gd name="T24" fmla="*/ 507552028 w 67"/>
                  <a:gd name="T25" fmla="*/ 117772815 h 68"/>
                  <a:gd name="T26" fmla="*/ 554764413 w 67"/>
                  <a:gd name="T27" fmla="*/ 164881255 h 68"/>
                  <a:gd name="T28" fmla="*/ 472141022 w 67"/>
                  <a:gd name="T29" fmla="*/ 235545630 h 68"/>
                  <a:gd name="T30" fmla="*/ 472141022 w 67"/>
                  <a:gd name="T31" fmla="*/ 435760789 h 68"/>
                  <a:gd name="T32" fmla="*/ 613785046 w 67"/>
                  <a:gd name="T33" fmla="*/ 435760789 h 68"/>
                  <a:gd name="T34" fmla="*/ 601980233 w 67"/>
                  <a:gd name="T35" fmla="*/ 70664375 h 68"/>
                  <a:gd name="T36" fmla="*/ 601980233 w 67"/>
                  <a:gd name="T37" fmla="*/ 58886408 h 68"/>
                  <a:gd name="T38" fmla="*/ 790836641 w 67"/>
                  <a:gd name="T39" fmla="*/ 400430317 h 68"/>
                  <a:gd name="T40" fmla="*/ 401319010 w 67"/>
                  <a:gd name="T41" fmla="*/ 800857202 h 68"/>
                  <a:gd name="T42" fmla="*/ 0 w 67"/>
                  <a:gd name="T43" fmla="*/ 388652349 h 68"/>
                  <a:gd name="T44" fmla="*/ 188856409 w 67"/>
                  <a:gd name="T45" fmla="*/ 58886408 h 6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67" h="68">
                    <a:moveTo>
                      <a:pt x="16" y="5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16" y="6"/>
                      <a:pt x="1" y="23"/>
                      <a:pt x="15" y="37"/>
                    </a:cubicBezTo>
                    <a:cubicBezTo>
                      <a:pt x="22" y="43"/>
                      <a:pt x="27" y="37"/>
                      <a:pt x="27" y="37"/>
                    </a:cubicBezTo>
                    <a:cubicBezTo>
                      <a:pt x="32" y="30"/>
                      <a:pt x="27" y="20"/>
                      <a:pt x="27" y="20"/>
                    </a:cubicBezTo>
                    <a:cubicBezTo>
                      <a:pt x="26" y="16"/>
                      <a:pt x="21" y="14"/>
                      <a:pt x="21" y="14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8" y="11"/>
                      <a:pt x="31" y="15"/>
                      <a:pt x="31" y="15"/>
                    </a:cubicBezTo>
                    <a:cubicBezTo>
                      <a:pt x="31" y="11"/>
                      <a:pt x="28" y="7"/>
                      <a:pt x="28" y="7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7" y="11"/>
                      <a:pt x="37" y="15"/>
                      <a:pt x="37" y="15"/>
                    </a:cubicBezTo>
                    <a:cubicBezTo>
                      <a:pt x="39" y="12"/>
                      <a:pt x="43" y="10"/>
                      <a:pt x="43" y="10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3" y="15"/>
                      <a:pt x="40" y="20"/>
                      <a:pt x="40" y="20"/>
                    </a:cubicBezTo>
                    <a:cubicBezTo>
                      <a:pt x="38" y="23"/>
                      <a:pt x="37" y="32"/>
                      <a:pt x="40" y="37"/>
                    </a:cubicBezTo>
                    <a:cubicBezTo>
                      <a:pt x="45" y="43"/>
                      <a:pt x="52" y="37"/>
                      <a:pt x="52" y="37"/>
                    </a:cubicBezTo>
                    <a:cubicBezTo>
                      <a:pt x="67" y="24"/>
                      <a:pt x="51" y="6"/>
                      <a:pt x="51" y="6"/>
                    </a:cubicBezTo>
                    <a:cubicBezTo>
                      <a:pt x="50" y="5"/>
                      <a:pt x="51" y="5"/>
                      <a:pt x="51" y="5"/>
                    </a:cubicBezTo>
                    <a:cubicBezTo>
                      <a:pt x="58" y="10"/>
                      <a:pt x="67" y="17"/>
                      <a:pt x="67" y="34"/>
                    </a:cubicBezTo>
                    <a:cubicBezTo>
                      <a:pt x="67" y="53"/>
                      <a:pt x="53" y="68"/>
                      <a:pt x="34" y="68"/>
                    </a:cubicBezTo>
                    <a:cubicBezTo>
                      <a:pt x="15" y="68"/>
                      <a:pt x="0" y="52"/>
                      <a:pt x="0" y="33"/>
                    </a:cubicBezTo>
                    <a:cubicBezTo>
                      <a:pt x="1" y="22"/>
                      <a:pt x="6" y="12"/>
                      <a:pt x="16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sz="2365"/>
              </a:p>
            </p:txBody>
          </p:sp>
        </p:grpSp>
      </p:grpSp>
      <p:sp>
        <p:nvSpPr>
          <p:cNvPr id="39" name="TextBox 8">
            <a:extLst>
              <a:ext uri="{FF2B5EF4-FFF2-40B4-BE49-F238E27FC236}">
                <a16:creationId xmlns:a16="http://schemas.microsoft.com/office/drawing/2014/main" xmlns="" id="{49C7856E-A2A6-455B-BEF5-2760650D564A}"/>
              </a:ext>
            </a:extLst>
          </p:cNvPr>
          <p:cNvSpPr txBox="1"/>
          <p:nvPr/>
        </p:nvSpPr>
        <p:spPr>
          <a:xfrm>
            <a:off x="4079667" y="337899"/>
            <a:ext cx="374438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57E94A4D-4C31-442C-904B-A60CD66EBC45}"/>
              </a:ext>
            </a:extLst>
          </p:cNvPr>
          <p:cNvGrpSpPr/>
          <p:nvPr/>
        </p:nvGrpSpPr>
        <p:grpSpPr>
          <a:xfrm>
            <a:off x="840371" y="561481"/>
            <a:ext cx="10511263" cy="0"/>
            <a:chOff x="1028775" y="591989"/>
            <a:chExt cx="11086097" cy="0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D895F16E-DF34-49FC-A416-DC16FC952AF8}"/>
                </a:ext>
              </a:extLst>
            </p:cNvPr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715BA64E-0219-4B20-996D-D319BB5FD9C6}"/>
                </a:ext>
              </a:extLst>
            </p:cNvPr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išľíďè">
            <a:extLst>
              <a:ext uri="{FF2B5EF4-FFF2-40B4-BE49-F238E27FC236}">
                <a16:creationId xmlns:a16="http://schemas.microsoft.com/office/drawing/2014/main" xmlns="" id="{A5B228CA-12B1-4A82-B043-F44FC4B5C395}"/>
              </a:ext>
            </a:extLst>
          </p:cNvPr>
          <p:cNvSpPr/>
          <p:nvPr/>
        </p:nvSpPr>
        <p:spPr bwMode="auto">
          <a:xfrm>
            <a:off x="1447800" y="5066014"/>
            <a:ext cx="168497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4" name="iSlíďè">
            <a:extLst>
              <a:ext uri="{FF2B5EF4-FFF2-40B4-BE49-F238E27FC236}">
                <a16:creationId xmlns:a16="http://schemas.microsoft.com/office/drawing/2014/main" xmlns="" id="{54095E3F-BB74-40D2-9BC7-607A236EE8C6}"/>
              </a:ext>
            </a:extLst>
          </p:cNvPr>
          <p:cNvSpPr txBox="1"/>
          <p:nvPr/>
        </p:nvSpPr>
        <p:spPr bwMode="auto">
          <a:xfrm>
            <a:off x="1192373" y="471876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5" name="išľíďè">
            <a:extLst>
              <a:ext uri="{FF2B5EF4-FFF2-40B4-BE49-F238E27FC236}">
                <a16:creationId xmlns:a16="http://schemas.microsoft.com/office/drawing/2014/main" xmlns="" id="{3D6A79E7-745F-4C29-A8B0-710222200E6E}"/>
              </a:ext>
            </a:extLst>
          </p:cNvPr>
          <p:cNvSpPr/>
          <p:nvPr/>
        </p:nvSpPr>
        <p:spPr bwMode="auto">
          <a:xfrm>
            <a:off x="3454400" y="5066014"/>
            <a:ext cx="168497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6" name="iSlíďè">
            <a:extLst>
              <a:ext uri="{FF2B5EF4-FFF2-40B4-BE49-F238E27FC236}">
                <a16:creationId xmlns:a16="http://schemas.microsoft.com/office/drawing/2014/main" xmlns="" id="{E8C9C6AA-B5ED-416C-9273-C044A384B3FB}"/>
              </a:ext>
            </a:extLst>
          </p:cNvPr>
          <p:cNvSpPr txBox="1"/>
          <p:nvPr/>
        </p:nvSpPr>
        <p:spPr bwMode="auto">
          <a:xfrm>
            <a:off x="3198973" y="471876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7" name="išľíďè">
            <a:extLst>
              <a:ext uri="{FF2B5EF4-FFF2-40B4-BE49-F238E27FC236}">
                <a16:creationId xmlns:a16="http://schemas.microsoft.com/office/drawing/2014/main" xmlns="" id="{277157D1-FFAA-4474-9BBE-C8AED279F330}"/>
              </a:ext>
            </a:extLst>
          </p:cNvPr>
          <p:cNvSpPr/>
          <p:nvPr/>
        </p:nvSpPr>
        <p:spPr bwMode="auto">
          <a:xfrm>
            <a:off x="5397500" y="5066014"/>
            <a:ext cx="168497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8" name="iSlíďè">
            <a:extLst>
              <a:ext uri="{FF2B5EF4-FFF2-40B4-BE49-F238E27FC236}">
                <a16:creationId xmlns:a16="http://schemas.microsoft.com/office/drawing/2014/main" xmlns="" id="{044D327B-06FC-47DA-A339-05B8B9D2EA1D}"/>
              </a:ext>
            </a:extLst>
          </p:cNvPr>
          <p:cNvSpPr txBox="1"/>
          <p:nvPr/>
        </p:nvSpPr>
        <p:spPr bwMode="auto">
          <a:xfrm>
            <a:off x="5142073" y="471876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9" name="išľíďè">
            <a:extLst>
              <a:ext uri="{FF2B5EF4-FFF2-40B4-BE49-F238E27FC236}">
                <a16:creationId xmlns:a16="http://schemas.microsoft.com/office/drawing/2014/main" xmlns="" id="{150E45B3-5317-4E41-9A2A-147D36C7034D}"/>
              </a:ext>
            </a:extLst>
          </p:cNvPr>
          <p:cNvSpPr/>
          <p:nvPr/>
        </p:nvSpPr>
        <p:spPr bwMode="auto">
          <a:xfrm>
            <a:off x="7404100" y="5066014"/>
            <a:ext cx="168497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0" name="iSlíďè">
            <a:extLst>
              <a:ext uri="{FF2B5EF4-FFF2-40B4-BE49-F238E27FC236}">
                <a16:creationId xmlns:a16="http://schemas.microsoft.com/office/drawing/2014/main" xmlns="" id="{76716D57-683B-48AD-9740-E06C627F7BCC}"/>
              </a:ext>
            </a:extLst>
          </p:cNvPr>
          <p:cNvSpPr txBox="1"/>
          <p:nvPr/>
        </p:nvSpPr>
        <p:spPr bwMode="auto">
          <a:xfrm>
            <a:off x="7148673" y="471876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1" name="išľíďè">
            <a:extLst>
              <a:ext uri="{FF2B5EF4-FFF2-40B4-BE49-F238E27FC236}">
                <a16:creationId xmlns:a16="http://schemas.microsoft.com/office/drawing/2014/main" xmlns="" id="{B01EBE74-A2F2-4E6B-A013-E0B7B3EDAD03}"/>
              </a:ext>
            </a:extLst>
          </p:cNvPr>
          <p:cNvSpPr/>
          <p:nvPr/>
        </p:nvSpPr>
        <p:spPr bwMode="auto">
          <a:xfrm>
            <a:off x="9232900" y="5066014"/>
            <a:ext cx="168497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2" name="iSlíďè">
            <a:extLst>
              <a:ext uri="{FF2B5EF4-FFF2-40B4-BE49-F238E27FC236}">
                <a16:creationId xmlns:a16="http://schemas.microsoft.com/office/drawing/2014/main" xmlns="" id="{0543DB20-A925-40D1-BFA6-02E0BC378AFF}"/>
              </a:ext>
            </a:extLst>
          </p:cNvPr>
          <p:cNvSpPr txBox="1"/>
          <p:nvPr/>
        </p:nvSpPr>
        <p:spPr bwMode="auto">
          <a:xfrm>
            <a:off x="8977473" y="471876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31357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E17DE696-3078-45D0-9AF8-32F855A251D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035609" y="1848498"/>
            <a:ext cx="4448120" cy="3232347"/>
            <a:chOff x="4035609" y="1848498"/>
            <a:chExt cx="4448120" cy="3232347"/>
          </a:xfrm>
        </p:grpSpPr>
        <p:sp>
          <p:nvSpPr>
            <p:cNvPr id="4" name="Oval 1">
              <a:extLst>
                <a:ext uri="{FF2B5EF4-FFF2-40B4-BE49-F238E27FC236}">
                  <a16:creationId xmlns:a16="http://schemas.microsoft.com/office/drawing/2014/main" xmlns="" id="{C981438B-EA42-4AF2-8C1C-0F546EC215D8}"/>
                </a:ext>
              </a:extLst>
            </p:cNvPr>
            <p:cNvSpPr/>
            <p:nvPr/>
          </p:nvSpPr>
          <p:spPr>
            <a:xfrm>
              <a:off x="5276243" y="2503631"/>
              <a:ext cx="1984605" cy="1984605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</a:rPr>
                <a:t>请替换文字内容复制你的内容到此（建议使用</a:t>
              </a:r>
              <a:br>
                <a:rPr lang="zh-CN" altLang="en-US" sz="1000" dirty="0">
                  <a:solidFill>
                    <a:schemeClr val="bg1"/>
                  </a:solidFill>
                </a:rPr>
              </a:br>
              <a:r>
                <a:rPr lang="zh-CN" altLang="en-US" sz="1000" dirty="0">
                  <a:solidFill>
                    <a:schemeClr val="bg1"/>
                  </a:solidFill>
                </a:rPr>
                <a:t>主题字体）。</a:t>
              </a:r>
            </a:p>
          </p:txBody>
        </p:sp>
        <p:sp>
          <p:nvSpPr>
            <p:cNvPr id="5" name="Oval 2">
              <a:extLst>
                <a:ext uri="{FF2B5EF4-FFF2-40B4-BE49-F238E27FC236}">
                  <a16:creationId xmlns:a16="http://schemas.microsoft.com/office/drawing/2014/main" xmlns="" id="{30395BBD-C39F-4C0F-8A93-F55C2527CA9F}"/>
                </a:ext>
              </a:extLst>
            </p:cNvPr>
            <p:cNvSpPr/>
            <p:nvPr/>
          </p:nvSpPr>
          <p:spPr>
            <a:xfrm>
              <a:off x="7585186" y="1848498"/>
              <a:ext cx="898543" cy="89854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3">
              <a:extLst>
                <a:ext uri="{FF2B5EF4-FFF2-40B4-BE49-F238E27FC236}">
                  <a16:creationId xmlns:a16="http://schemas.microsoft.com/office/drawing/2014/main" xmlns="" id="{A3469480-2389-45AF-ADB9-3573D69C0B47}"/>
                </a:ext>
              </a:extLst>
            </p:cNvPr>
            <p:cNvSpPr/>
            <p:nvPr/>
          </p:nvSpPr>
          <p:spPr>
            <a:xfrm>
              <a:off x="7585186" y="3046662"/>
              <a:ext cx="898543" cy="89854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Oval 4">
              <a:extLst>
                <a:ext uri="{FF2B5EF4-FFF2-40B4-BE49-F238E27FC236}">
                  <a16:creationId xmlns:a16="http://schemas.microsoft.com/office/drawing/2014/main" xmlns="" id="{7B1A3B2F-E3D6-4F75-9817-701A7127D482}"/>
                </a:ext>
              </a:extLst>
            </p:cNvPr>
            <p:cNvSpPr/>
            <p:nvPr/>
          </p:nvSpPr>
          <p:spPr>
            <a:xfrm>
              <a:off x="7585186" y="4182302"/>
              <a:ext cx="898543" cy="89854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5">
              <a:extLst>
                <a:ext uri="{FF2B5EF4-FFF2-40B4-BE49-F238E27FC236}">
                  <a16:creationId xmlns:a16="http://schemas.microsoft.com/office/drawing/2014/main" xmlns="" id="{20C4D6BE-2A80-4E91-9F58-7DFEF464F236}"/>
                </a:ext>
              </a:extLst>
            </p:cNvPr>
            <p:cNvSpPr/>
            <p:nvPr/>
          </p:nvSpPr>
          <p:spPr>
            <a:xfrm>
              <a:off x="4035609" y="1848498"/>
              <a:ext cx="898543" cy="8985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6">
              <a:extLst>
                <a:ext uri="{FF2B5EF4-FFF2-40B4-BE49-F238E27FC236}">
                  <a16:creationId xmlns:a16="http://schemas.microsoft.com/office/drawing/2014/main" xmlns="" id="{35BB88CE-2DCA-4DCF-8DC2-8548F00D4AD2}"/>
                </a:ext>
              </a:extLst>
            </p:cNvPr>
            <p:cNvSpPr/>
            <p:nvPr/>
          </p:nvSpPr>
          <p:spPr>
            <a:xfrm>
              <a:off x="4035609" y="3046662"/>
              <a:ext cx="898543" cy="8985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7">
              <a:extLst>
                <a:ext uri="{FF2B5EF4-FFF2-40B4-BE49-F238E27FC236}">
                  <a16:creationId xmlns:a16="http://schemas.microsoft.com/office/drawing/2014/main" xmlns="" id="{977D3B8F-F363-458B-9B33-6E788A06EE29}"/>
                </a:ext>
              </a:extLst>
            </p:cNvPr>
            <p:cNvSpPr/>
            <p:nvPr/>
          </p:nvSpPr>
          <p:spPr>
            <a:xfrm>
              <a:off x="4035609" y="4182302"/>
              <a:ext cx="898543" cy="8985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1" name="Straight Connector 8">
              <a:extLst>
                <a:ext uri="{FF2B5EF4-FFF2-40B4-BE49-F238E27FC236}">
                  <a16:creationId xmlns:a16="http://schemas.microsoft.com/office/drawing/2014/main" xmlns="" id="{D6C06663-B4D5-4371-AE57-180946B43558}"/>
                </a:ext>
              </a:extLst>
            </p:cNvPr>
            <p:cNvCxnSpPr>
              <a:stCxn id="8" idx="6"/>
              <a:endCxn id="4" idx="2"/>
            </p:cNvCxnSpPr>
            <p:nvPr/>
          </p:nvCxnSpPr>
          <p:spPr>
            <a:xfrm>
              <a:off x="4934151" y="2297768"/>
              <a:ext cx="342092" cy="1198165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9">
              <a:extLst>
                <a:ext uri="{FF2B5EF4-FFF2-40B4-BE49-F238E27FC236}">
                  <a16:creationId xmlns:a16="http://schemas.microsoft.com/office/drawing/2014/main" xmlns="" id="{953B5B09-0DCB-4486-9968-DE0D7BD1623B}"/>
                </a:ext>
              </a:extLst>
            </p:cNvPr>
            <p:cNvCxnSpPr>
              <a:stCxn id="10" idx="6"/>
              <a:endCxn id="4" idx="2"/>
            </p:cNvCxnSpPr>
            <p:nvPr/>
          </p:nvCxnSpPr>
          <p:spPr>
            <a:xfrm flipV="1">
              <a:off x="4934151" y="3495933"/>
              <a:ext cx="342092" cy="113564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0">
              <a:extLst>
                <a:ext uri="{FF2B5EF4-FFF2-40B4-BE49-F238E27FC236}">
                  <a16:creationId xmlns:a16="http://schemas.microsoft.com/office/drawing/2014/main" xmlns="" id="{9BA5786A-7034-4810-8B10-9553662FEBDA}"/>
                </a:ext>
              </a:extLst>
            </p:cNvPr>
            <p:cNvCxnSpPr>
              <a:stCxn id="9" idx="6"/>
              <a:endCxn id="4" idx="2"/>
            </p:cNvCxnSpPr>
            <p:nvPr/>
          </p:nvCxnSpPr>
          <p:spPr>
            <a:xfrm>
              <a:off x="4934151" y="3495933"/>
              <a:ext cx="342092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1">
              <a:extLst>
                <a:ext uri="{FF2B5EF4-FFF2-40B4-BE49-F238E27FC236}">
                  <a16:creationId xmlns:a16="http://schemas.microsoft.com/office/drawing/2014/main" xmlns="" id="{3041B710-1D44-4A17-B452-CFFC825C7C5D}"/>
                </a:ext>
              </a:extLst>
            </p:cNvPr>
            <p:cNvCxnSpPr>
              <a:stCxn id="5" idx="2"/>
              <a:endCxn id="4" idx="6"/>
            </p:cNvCxnSpPr>
            <p:nvPr/>
          </p:nvCxnSpPr>
          <p:spPr>
            <a:xfrm flipH="1">
              <a:off x="7260849" y="2297768"/>
              <a:ext cx="324337" cy="1198165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2">
              <a:extLst>
                <a:ext uri="{FF2B5EF4-FFF2-40B4-BE49-F238E27FC236}">
                  <a16:creationId xmlns:a16="http://schemas.microsoft.com/office/drawing/2014/main" xmlns="" id="{DD6362A3-4BC9-4DAC-AAA2-7291FFCA51E1}"/>
                </a:ext>
              </a:extLst>
            </p:cNvPr>
            <p:cNvCxnSpPr>
              <a:stCxn id="7" idx="2"/>
              <a:endCxn id="4" idx="6"/>
            </p:cNvCxnSpPr>
            <p:nvPr/>
          </p:nvCxnSpPr>
          <p:spPr>
            <a:xfrm flipH="1" flipV="1">
              <a:off x="7260849" y="3495933"/>
              <a:ext cx="324337" cy="113564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3">
              <a:extLst>
                <a:ext uri="{FF2B5EF4-FFF2-40B4-BE49-F238E27FC236}">
                  <a16:creationId xmlns:a16="http://schemas.microsoft.com/office/drawing/2014/main" xmlns="" id="{1700BB79-379D-4993-A2E7-AD91DF75CACF}"/>
                </a:ext>
              </a:extLst>
            </p:cNvPr>
            <p:cNvCxnSpPr>
              <a:stCxn id="6" idx="2"/>
              <a:endCxn id="4" idx="6"/>
            </p:cNvCxnSpPr>
            <p:nvPr/>
          </p:nvCxnSpPr>
          <p:spPr>
            <a:xfrm flipH="1">
              <a:off x="7260848" y="3495933"/>
              <a:ext cx="324336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reeform: Shape 38">
              <a:extLst>
                <a:ext uri="{FF2B5EF4-FFF2-40B4-BE49-F238E27FC236}">
                  <a16:creationId xmlns:a16="http://schemas.microsoft.com/office/drawing/2014/main" xmlns="" id="{CB56F1EA-42E1-4E07-89B5-021D83913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9390" y="4386507"/>
              <a:ext cx="490133" cy="490133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39">
              <a:extLst>
                <a:ext uri="{FF2B5EF4-FFF2-40B4-BE49-F238E27FC236}">
                  <a16:creationId xmlns:a16="http://schemas.microsoft.com/office/drawing/2014/main" xmlns="" id="{ECB7894F-4D15-4372-B144-B408A8436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9390" y="2052702"/>
              <a:ext cx="490133" cy="49013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40">
              <a:extLst>
                <a:ext uri="{FF2B5EF4-FFF2-40B4-BE49-F238E27FC236}">
                  <a16:creationId xmlns:a16="http://schemas.microsoft.com/office/drawing/2014/main" xmlns="" id="{7E0C48D5-6E87-4925-B06B-76E1E32DA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9811" y="4386507"/>
              <a:ext cx="490133" cy="49013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41">
              <a:extLst>
                <a:ext uri="{FF2B5EF4-FFF2-40B4-BE49-F238E27FC236}">
                  <a16:creationId xmlns:a16="http://schemas.microsoft.com/office/drawing/2014/main" xmlns="" id="{095353EE-795C-4358-BC3F-20E77EE5B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9812" y="2052702"/>
              <a:ext cx="490133" cy="49013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42">
              <a:extLst>
                <a:ext uri="{FF2B5EF4-FFF2-40B4-BE49-F238E27FC236}">
                  <a16:creationId xmlns:a16="http://schemas.microsoft.com/office/drawing/2014/main" xmlns="" id="{4B99CA59-E706-42CA-9DCE-822A7D2DBE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9812" y="3250864"/>
              <a:ext cx="490133" cy="49013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43">
              <a:extLst>
                <a:ext uri="{FF2B5EF4-FFF2-40B4-BE49-F238E27FC236}">
                  <a16:creationId xmlns:a16="http://schemas.microsoft.com/office/drawing/2014/main" xmlns="" id="{E0407834-29B3-407E-8A71-1EB2CF98F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7572" y="3239774"/>
              <a:ext cx="490133" cy="490133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TextBox 44">
              <a:extLst>
                <a:ext uri="{FF2B5EF4-FFF2-40B4-BE49-F238E27FC236}">
                  <a16:creationId xmlns:a16="http://schemas.microsoft.com/office/drawing/2014/main" xmlns="" id="{48713B85-853D-4ADF-A770-912F2706DCDB}"/>
                </a:ext>
              </a:extLst>
            </p:cNvPr>
            <p:cNvSpPr txBox="1"/>
            <p:nvPr/>
          </p:nvSpPr>
          <p:spPr>
            <a:xfrm>
              <a:off x="5551782" y="3198459"/>
              <a:ext cx="1415772" cy="338554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buClr>
                  <a:srgbClr val="C35954"/>
                </a:buClr>
                <a:buSzPct val="120000"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sp>
        <p:nvSpPr>
          <p:cNvPr id="42" name="TextBox 8">
            <a:extLst>
              <a:ext uri="{FF2B5EF4-FFF2-40B4-BE49-F238E27FC236}">
                <a16:creationId xmlns:a16="http://schemas.microsoft.com/office/drawing/2014/main" xmlns="" id="{9B9F765A-1E6A-4451-9252-CA7857B61006}"/>
              </a:ext>
            </a:extLst>
          </p:cNvPr>
          <p:cNvSpPr txBox="1"/>
          <p:nvPr/>
        </p:nvSpPr>
        <p:spPr>
          <a:xfrm>
            <a:off x="4079667" y="337899"/>
            <a:ext cx="374438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8ED19A72-94DA-4641-8A4A-6C6A4250403D}"/>
              </a:ext>
            </a:extLst>
          </p:cNvPr>
          <p:cNvGrpSpPr/>
          <p:nvPr/>
        </p:nvGrpSpPr>
        <p:grpSpPr>
          <a:xfrm>
            <a:off x="840371" y="561481"/>
            <a:ext cx="10511263" cy="0"/>
            <a:chOff x="1028775" y="591989"/>
            <a:chExt cx="11086097" cy="0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0D62A2C2-A9A3-4BD2-8F21-3513DB692431}"/>
                </a:ext>
              </a:extLst>
            </p:cNvPr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4A6BF064-5CA7-4EF2-A0FF-C13AA6243246}"/>
                </a:ext>
              </a:extLst>
            </p:cNvPr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išľíďè">
            <a:extLst>
              <a:ext uri="{FF2B5EF4-FFF2-40B4-BE49-F238E27FC236}">
                <a16:creationId xmlns:a16="http://schemas.microsoft.com/office/drawing/2014/main" xmlns="" id="{323CC5F6-B2E5-4DF7-882A-1660C77674CB}"/>
              </a:ext>
            </a:extLst>
          </p:cNvPr>
          <p:cNvSpPr/>
          <p:nvPr/>
        </p:nvSpPr>
        <p:spPr bwMode="auto">
          <a:xfrm>
            <a:off x="8687933" y="2195746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65" name="iSlíďè">
            <a:extLst>
              <a:ext uri="{FF2B5EF4-FFF2-40B4-BE49-F238E27FC236}">
                <a16:creationId xmlns:a16="http://schemas.microsoft.com/office/drawing/2014/main" xmlns="" id="{7750B46C-0E4A-45A7-BEFD-8522C20BB29E}"/>
              </a:ext>
            </a:extLst>
          </p:cNvPr>
          <p:cNvSpPr txBox="1"/>
          <p:nvPr/>
        </p:nvSpPr>
        <p:spPr bwMode="auto">
          <a:xfrm>
            <a:off x="8687933" y="184849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6" name="išľíďè">
            <a:extLst>
              <a:ext uri="{FF2B5EF4-FFF2-40B4-BE49-F238E27FC236}">
                <a16:creationId xmlns:a16="http://schemas.microsoft.com/office/drawing/2014/main" xmlns="" id="{37971A24-E85A-4E09-9F3B-990A91111FD5}"/>
              </a:ext>
            </a:extLst>
          </p:cNvPr>
          <p:cNvSpPr/>
          <p:nvPr/>
        </p:nvSpPr>
        <p:spPr bwMode="auto">
          <a:xfrm>
            <a:off x="8687933" y="3425052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67" name="iSlíďè">
            <a:extLst>
              <a:ext uri="{FF2B5EF4-FFF2-40B4-BE49-F238E27FC236}">
                <a16:creationId xmlns:a16="http://schemas.microsoft.com/office/drawing/2014/main" xmlns="" id="{DE7841F4-4702-441D-BFC3-57F37CD4B4AA}"/>
              </a:ext>
            </a:extLst>
          </p:cNvPr>
          <p:cNvSpPr txBox="1"/>
          <p:nvPr/>
        </p:nvSpPr>
        <p:spPr bwMode="auto">
          <a:xfrm>
            <a:off x="8687933" y="307780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8" name="išľíďè">
            <a:extLst>
              <a:ext uri="{FF2B5EF4-FFF2-40B4-BE49-F238E27FC236}">
                <a16:creationId xmlns:a16="http://schemas.microsoft.com/office/drawing/2014/main" xmlns="" id="{6EBE27E2-AE0A-4D5A-8E90-0A4B9FF7DE88}"/>
              </a:ext>
            </a:extLst>
          </p:cNvPr>
          <p:cNvSpPr/>
          <p:nvPr/>
        </p:nvSpPr>
        <p:spPr bwMode="auto">
          <a:xfrm>
            <a:off x="8687933" y="4558157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69" name="iSlíďè">
            <a:extLst>
              <a:ext uri="{FF2B5EF4-FFF2-40B4-BE49-F238E27FC236}">
                <a16:creationId xmlns:a16="http://schemas.microsoft.com/office/drawing/2014/main" xmlns="" id="{ABF17BFD-7AB0-4EE1-AAC4-1E3F6B7D4C1B}"/>
              </a:ext>
            </a:extLst>
          </p:cNvPr>
          <p:cNvSpPr txBox="1"/>
          <p:nvPr/>
        </p:nvSpPr>
        <p:spPr bwMode="auto">
          <a:xfrm>
            <a:off x="8687933" y="421090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0" name="išľíďè">
            <a:extLst>
              <a:ext uri="{FF2B5EF4-FFF2-40B4-BE49-F238E27FC236}">
                <a16:creationId xmlns:a16="http://schemas.microsoft.com/office/drawing/2014/main" xmlns="" id="{BD4AD5D6-BE26-43EE-AF4E-95C7119ECCCC}"/>
              </a:ext>
            </a:extLst>
          </p:cNvPr>
          <p:cNvSpPr/>
          <p:nvPr/>
        </p:nvSpPr>
        <p:spPr bwMode="auto">
          <a:xfrm>
            <a:off x="1295062" y="2195746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1" name="iSlíďè">
            <a:extLst>
              <a:ext uri="{FF2B5EF4-FFF2-40B4-BE49-F238E27FC236}">
                <a16:creationId xmlns:a16="http://schemas.microsoft.com/office/drawing/2014/main" xmlns="" id="{83527C89-CB93-40C4-AFE2-A8DE690BC4B2}"/>
              </a:ext>
            </a:extLst>
          </p:cNvPr>
          <p:cNvSpPr txBox="1"/>
          <p:nvPr/>
        </p:nvSpPr>
        <p:spPr bwMode="auto">
          <a:xfrm>
            <a:off x="1688668" y="184849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2" name="išľíďè">
            <a:extLst>
              <a:ext uri="{FF2B5EF4-FFF2-40B4-BE49-F238E27FC236}">
                <a16:creationId xmlns:a16="http://schemas.microsoft.com/office/drawing/2014/main" xmlns="" id="{73840909-257B-42DE-AA04-439FD492D179}"/>
              </a:ext>
            </a:extLst>
          </p:cNvPr>
          <p:cNvSpPr/>
          <p:nvPr/>
        </p:nvSpPr>
        <p:spPr bwMode="auto">
          <a:xfrm>
            <a:off x="1295062" y="3425052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3" name="iSlíďè">
            <a:extLst>
              <a:ext uri="{FF2B5EF4-FFF2-40B4-BE49-F238E27FC236}">
                <a16:creationId xmlns:a16="http://schemas.microsoft.com/office/drawing/2014/main" xmlns="" id="{D99340D3-948C-4A4F-97EA-40872CAF7CEE}"/>
              </a:ext>
            </a:extLst>
          </p:cNvPr>
          <p:cNvSpPr txBox="1"/>
          <p:nvPr/>
        </p:nvSpPr>
        <p:spPr bwMode="auto">
          <a:xfrm>
            <a:off x="1688668" y="307780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4" name="išľíďè">
            <a:extLst>
              <a:ext uri="{FF2B5EF4-FFF2-40B4-BE49-F238E27FC236}">
                <a16:creationId xmlns:a16="http://schemas.microsoft.com/office/drawing/2014/main" xmlns="" id="{18A2B12B-E58A-47CD-B144-412F709F99DB}"/>
              </a:ext>
            </a:extLst>
          </p:cNvPr>
          <p:cNvSpPr/>
          <p:nvPr/>
        </p:nvSpPr>
        <p:spPr bwMode="auto">
          <a:xfrm>
            <a:off x="1295062" y="4558157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5" name="iSlíďè">
            <a:extLst>
              <a:ext uri="{FF2B5EF4-FFF2-40B4-BE49-F238E27FC236}">
                <a16:creationId xmlns:a16="http://schemas.microsoft.com/office/drawing/2014/main" xmlns="" id="{388AE758-D981-4B63-86AB-E0EE9650BE3D}"/>
              </a:ext>
            </a:extLst>
          </p:cNvPr>
          <p:cNvSpPr txBox="1"/>
          <p:nvPr/>
        </p:nvSpPr>
        <p:spPr bwMode="auto">
          <a:xfrm>
            <a:off x="1688668" y="421090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17246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3230236-80A0-44D1-AFFE-3F2775F6EBD6}"/>
              </a:ext>
            </a:extLst>
          </p:cNvPr>
          <p:cNvSpPr/>
          <p:nvPr/>
        </p:nvSpPr>
        <p:spPr>
          <a:xfrm>
            <a:off x="2811286" y="4744583"/>
            <a:ext cx="6569427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60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演讲完毕 谢谢观看</a:t>
            </a:r>
            <a:endParaRPr lang="zh-CN" altLang="en-US" sz="6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6C8D04A-C88D-42F7-B75D-31490A1F4336}"/>
              </a:ext>
            </a:extLst>
          </p:cNvPr>
          <p:cNvSpPr/>
          <p:nvPr/>
        </p:nvSpPr>
        <p:spPr>
          <a:xfrm>
            <a:off x="3768279" y="4497913"/>
            <a:ext cx="4655442" cy="29456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14" spc="394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广告策划 </a:t>
            </a:r>
            <a:r>
              <a:rPr lang="en-US" altLang="zh-CN" sz="1314" spc="394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314" spc="394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公关策划 </a:t>
            </a:r>
            <a:r>
              <a:rPr lang="en-US" altLang="zh-CN" sz="1314" spc="394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314" spc="394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组织方案 </a:t>
            </a:r>
            <a:r>
              <a:rPr lang="en-US" altLang="zh-CN" sz="1314" spc="394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314" spc="394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会务安排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73898AD-1744-4926-B060-67C4458805EE}"/>
              </a:ext>
            </a:extLst>
          </p:cNvPr>
          <p:cNvSpPr txBox="1"/>
          <p:nvPr/>
        </p:nvSpPr>
        <p:spPr>
          <a:xfrm>
            <a:off x="2701221" y="5665726"/>
            <a:ext cx="6789558" cy="5534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314" dirty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E07C066-2502-4628-9F72-091F565FFD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34"/>
          <a:stretch/>
        </p:blipFill>
        <p:spPr>
          <a:xfrm>
            <a:off x="-1" y="2544"/>
            <a:ext cx="12210073" cy="3940059"/>
          </a:xfrm>
          <a:prstGeom prst="rect">
            <a:avLst/>
          </a:prstGeom>
        </p:spPr>
      </p:pic>
      <p:sp>
        <p:nvSpPr>
          <p:cNvPr id="15" name="Rounded Rectangle 909">
            <a:extLst>
              <a:ext uri="{FF2B5EF4-FFF2-40B4-BE49-F238E27FC236}">
                <a16:creationId xmlns:a16="http://schemas.microsoft.com/office/drawing/2014/main" xmlns="" id="{CED3CC9F-DD4B-4A6E-8E4A-2A5D79F212AA}"/>
              </a:ext>
            </a:extLst>
          </p:cNvPr>
          <p:cNvSpPr/>
          <p:nvPr/>
        </p:nvSpPr>
        <p:spPr bwMode="auto">
          <a:xfrm>
            <a:off x="0" y="3650068"/>
            <a:ext cx="12210072" cy="288982"/>
          </a:xfrm>
          <a:prstGeom prst="roundRect">
            <a:avLst>
              <a:gd name="adj" fmla="val 0"/>
            </a:avLst>
          </a:prstGeom>
          <a:solidFill>
            <a:schemeClr val="accent2">
              <a:lumMod val="10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365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989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A568064-CEE9-4569-9DE3-EABCA44B1DD9}"/>
              </a:ext>
            </a:extLst>
          </p:cNvPr>
          <p:cNvSpPr/>
          <p:nvPr/>
        </p:nvSpPr>
        <p:spPr>
          <a:xfrm>
            <a:off x="2642170" y="4095779"/>
            <a:ext cx="690766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获取分类整理好的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完整版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微信号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7CC88B2-3326-4FDA-99F0-B85CD80BA8C3}"/>
              </a:ext>
            </a:extLst>
          </p:cNvPr>
          <p:cNvSpPr/>
          <p:nvPr/>
        </p:nvSpPr>
        <p:spPr>
          <a:xfrm>
            <a:off x="4696578" y="452611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全部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8D67E13-B75A-49AD-BBF2-AC6E04B0C863}"/>
              </a:ext>
            </a:extLst>
          </p:cNvPr>
          <p:cNvSpPr/>
          <p:nvPr/>
        </p:nvSpPr>
        <p:spPr>
          <a:xfrm>
            <a:off x="3057962" y="5090458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0C095B3-1DD4-426D-A30E-E36B0D409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827" y="1367431"/>
            <a:ext cx="2728348" cy="272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04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30583" y="1863634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美仑设计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4373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9FF03F1-ECB0-424A-B85C-FEEF0DFD1C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" r="-148" b="15815"/>
          <a:stretch/>
        </p:blipFill>
        <p:spPr>
          <a:xfrm>
            <a:off x="0" y="0"/>
            <a:ext cx="12210073" cy="6857999"/>
          </a:xfrm>
          <a:prstGeom prst="rect">
            <a:avLst/>
          </a:prstGeom>
        </p:spPr>
      </p:pic>
      <p:sp>
        <p:nvSpPr>
          <p:cNvPr id="9" name="Rounded Rectangle 909">
            <a:extLst>
              <a:ext uri="{FF2B5EF4-FFF2-40B4-BE49-F238E27FC236}">
                <a16:creationId xmlns:a16="http://schemas.microsoft.com/office/drawing/2014/main" xmlns="" id="{ED527674-AD3F-4B40-B9CE-2DBD717FC53C}"/>
              </a:ext>
            </a:extLst>
          </p:cNvPr>
          <p:cNvSpPr/>
          <p:nvPr/>
        </p:nvSpPr>
        <p:spPr bwMode="auto">
          <a:xfrm>
            <a:off x="359264" y="469900"/>
            <a:ext cx="11473472" cy="5918200"/>
          </a:xfrm>
          <a:prstGeom prst="roundRect">
            <a:avLst>
              <a:gd name="adj" fmla="val 5774"/>
            </a:avLst>
          </a:prstGeom>
          <a:solidFill>
            <a:schemeClr val="accent2">
              <a:lumMod val="10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365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A1CBA93-4924-4EFB-B0E4-B8C9BCE8CBBE}"/>
              </a:ext>
            </a:extLst>
          </p:cNvPr>
          <p:cNvSpPr/>
          <p:nvPr/>
        </p:nvSpPr>
        <p:spPr>
          <a:xfrm>
            <a:off x="2701918" y="2828835"/>
            <a:ext cx="6330965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7200" spc="78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17" name="TextBox 14">
            <a:extLst>
              <a:ext uri="{FF2B5EF4-FFF2-40B4-BE49-F238E27FC236}">
                <a16:creationId xmlns:a16="http://schemas.microsoft.com/office/drawing/2014/main" xmlns="" id="{346B86B1-BCFC-47A2-87F0-70ADA0C9D4A2}"/>
              </a:ext>
            </a:extLst>
          </p:cNvPr>
          <p:cNvSpPr txBox="1"/>
          <p:nvPr/>
        </p:nvSpPr>
        <p:spPr>
          <a:xfrm>
            <a:off x="4739450" y="2273467"/>
            <a:ext cx="2937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pc="788" dirty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PART 01</a:t>
            </a:r>
            <a:endParaRPr lang="zh-CN" altLang="en-US" sz="4000" b="1" spc="788" dirty="0">
              <a:solidFill>
                <a:schemeClr val="bg1"/>
              </a:solidFill>
              <a:latin typeface="Ebrima" pitchFamily="2" charset="0"/>
              <a:cs typeface="Ebrim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90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C1D0730-5A80-4249-8079-471B211F0BBD}"/>
              </a:ext>
            </a:extLst>
          </p:cNvPr>
          <p:cNvGrpSpPr/>
          <p:nvPr/>
        </p:nvGrpSpPr>
        <p:grpSpPr>
          <a:xfrm>
            <a:off x="3303824" y="1201099"/>
            <a:ext cx="5791467" cy="4089030"/>
            <a:chOff x="2286426" y="375456"/>
            <a:chExt cx="5350511" cy="377769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2ACB14F0-B373-4A37-9594-BAAAB00DF190}"/>
                </a:ext>
              </a:extLst>
            </p:cNvPr>
            <p:cNvGrpSpPr/>
            <p:nvPr/>
          </p:nvGrpSpPr>
          <p:grpSpPr>
            <a:xfrm>
              <a:off x="3091060" y="375456"/>
              <a:ext cx="3741239" cy="3678205"/>
              <a:chOff x="2611438" y="3175"/>
              <a:chExt cx="6972300" cy="6854826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xmlns="" id="{1F1F910A-D60D-4BDF-8468-919979582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2863" y="4324350"/>
                <a:ext cx="5730875" cy="1763713"/>
              </a:xfrm>
              <a:custGeom>
                <a:avLst/>
                <a:gdLst>
                  <a:gd name="T0" fmla="*/ 3610 w 3610"/>
                  <a:gd name="T1" fmla="*/ 555 h 1111"/>
                  <a:gd name="T2" fmla="*/ 2581 w 3610"/>
                  <a:gd name="T3" fmla="*/ 0 h 1111"/>
                  <a:gd name="T4" fmla="*/ 2581 w 3610"/>
                  <a:gd name="T5" fmla="*/ 245 h 1111"/>
                  <a:gd name="T6" fmla="*/ 358 w 3610"/>
                  <a:gd name="T7" fmla="*/ 245 h 1111"/>
                  <a:gd name="T8" fmla="*/ 0 w 3610"/>
                  <a:gd name="T9" fmla="*/ 866 h 1111"/>
                  <a:gd name="T10" fmla="*/ 2581 w 3610"/>
                  <a:gd name="T11" fmla="*/ 866 h 1111"/>
                  <a:gd name="T12" fmla="*/ 2581 w 3610"/>
                  <a:gd name="T13" fmla="*/ 1111 h 1111"/>
                  <a:gd name="T14" fmla="*/ 3610 w 3610"/>
                  <a:gd name="T15" fmla="*/ 555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10" h="1111">
                    <a:moveTo>
                      <a:pt x="3610" y="555"/>
                    </a:moveTo>
                    <a:lnTo>
                      <a:pt x="2581" y="0"/>
                    </a:lnTo>
                    <a:lnTo>
                      <a:pt x="2581" y="245"/>
                    </a:lnTo>
                    <a:lnTo>
                      <a:pt x="358" y="245"/>
                    </a:lnTo>
                    <a:lnTo>
                      <a:pt x="0" y="866"/>
                    </a:lnTo>
                    <a:lnTo>
                      <a:pt x="2581" y="866"/>
                    </a:lnTo>
                    <a:lnTo>
                      <a:pt x="2581" y="1111"/>
                    </a:lnTo>
                    <a:lnTo>
                      <a:pt x="3610" y="555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5715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sz="3153"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xmlns="" id="{E55FE897-FCDE-4B96-A547-C0443F3E7E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7726" y="3175"/>
                <a:ext cx="3290888" cy="4710113"/>
              </a:xfrm>
              <a:custGeom>
                <a:avLst/>
                <a:gdLst>
                  <a:gd name="T0" fmla="*/ 2073 w 2073"/>
                  <a:gd name="T1" fmla="*/ 2967 h 2967"/>
                  <a:gd name="T2" fmla="*/ 782 w 2073"/>
                  <a:gd name="T3" fmla="*/ 736 h 2967"/>
                  <a:gd name="T4" fmla="*/ 996 w 2073"/>
                  <a:gd name="T5" fmla="*/ 612 h 2967"/>
                  <a:gd name="T6" fmla="*/ 0 w 2073"/>
                  <a:gd name="T7" fmla="*/ 0 h 2967"/>
                  <a:gd name="T8" fmla="*/ 32 w 2073"/>
                  <a:gd name="T9" fmla="*/ 1169 h 2967"/>
                  <a:gd name="T10" fmla="*/ 246 w 2073"/>
                  <a:gd name="T11" fmla="*/ 1046 h 2967"/>
                  <a:gd name="T12" fmla="*/ 1357 w 2073"/>
                  <a:gd name="T13" fmla="*/ 2967 h 2967"/>
                  <a:gd name="T14" fmla="*/ 2073 w 2073"/>
                  <a:gd name="T15" fmla="*/ 2967 h 2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73" h="2967">
                    <a:moveTo>
                      <a:pt x="2073" y="2967"/>
                    </a:moveTo>
                    <a:lnTo>
                      <a:pt x="782" y="736"/>
                    </a:lnTo>
                    <a:lnTo>
                      <a:pt x="996" y="612"/>
                    </a:lnTo>
                    <a:lnTo>
                      <a:pt x="0" y="0"/>
                    </a:lnTo>
                    <a:lnTo>
                      <a:pt x="32" y="1169"/>
                    </a:lnTo>
                    <a:lnTo>
                      <a:pt x="246" y="1046"/>
                    </a:lnTo>
                    <a:lnTo>
                      <a:pt x="1357" y="2967"/>
                    </a:lnTo>
                    <a:lnTo>
                      <a:pt x="2073" y="2967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5715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sz="3153" dirty="0">
                  <a:cs typeface="+mn-ea"/>
                  <a:sym typeface="+mn-lt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xmlns="" id="{C7FBECA5-45DF-47D8-85F8-A1AF102E5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1438" y="1658938"/>
                <a:ext cx="3009900" cy="5199063"/>
              </a:xfrm>
              <a:custGeom>
                <a:avLst/>
                <a:gdLst>
                  <a:gd name="T0" fmla="*/ 1896 w 1896"/>
                  <a:gd name="T1" fmla="*/ 618 h 3275"/>
                  <a:gd name="T2" fmla="*/ 1536 w 1896"/>
                  <a:gd name="T3" fmla="*/ 0 h 3275"/>
                  <a:gd name="T4" fmla="*/ 246 w 1896"/>
                  <a:gd name="T5" fmla="*/ 2231 h 3275"/>
                  <a:gd name="T6" fmla="*/ 33 w 1896"/>
                  <a:gd name="T7" fmla="*/ 2108 h 3275"/>
                  <a:gd name="T8" fmla="*/ 0 w 1896"/>
                  <a:gd name="T9" fmla="*/ 3275 h 3275"/>
                  <a:gd name="T10" fmla="*/ 998 w 1896"/>
                  <a:gd name="T11" fmla="*/ 2664 h 3275"/>
                  <a:gd name="T12" fmla="*/ 784 w 1896"/>
                  <a:gd name="T13" fmla="*/ 2540 h 3275"/>
                  <a:gd name="T14" fmla="*/ 1896 w 1896"/>
                  <a:gd name="T15" fmla="*/ 618 h 3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6" h="3275">
                    <a:moveTo>
                      <a:pt x="1896" y="618"/>
                    </a:moveTo>
                    <a:lnTo>
                      <a:pt x="1536" y="0"/>
                    </a:lnTo>
                    <a:lnTo>
                      <a:pt x="246" y="2231"/>
                    </a:lnTo>
                    <a:lnTo>
                      <a:pt x="33" y="2108"/>
                    </a:lnTo>
                    <a:lnTo>
                      <a:pt x="0" y="3275"/>
                    </a:lnTo>
                    <a:lnTo>
                      <a:pt x="998" y="2664"/>
                    </a:lnTo>
                    <a:lnTo>
                      <a:pt x="784" y="2540"/>
                    </a:lnTo>
                    <a:lnTo>
                      <a:pt x="1896" y="618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5715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sz="3153" dirty="0"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17">
              <a:extLst>
                <a:ext uri="{FF2B5EF4-FFF2-40B4-BE49-F238E27FC236}">
                  <a16:creationId xmlns:a16="http://schemas.microsoft.com/office/drawing/2014/main" xmlns="" id="{E0B62D0B-637D-4EC0-A826-E3DE6065958B}"/>
                </a:ext>
              </a:extLst>
            </p:cNvPr>
            <p:cNvSpPr txBox="1"/>
            <p:nvPr/>
          </p:nvSpPr>
          <p:spPr>
            <a:xfrm>
              <a:off x="2286426" y="1498811"/>
              <a:ext cx="1243328" cy="429837"/>
            </a:xfrm>
            <a:prstGeom prst="rect">
              <a:avLst/>
            </a:prstGeom>
            <a:noFill/>
          </p:spPr>
          <p:txBody>
            <a:bodyPr wrap="square" anchor="ctr" anchorCtr="0">
              <a:normAutofit fontScale="55000" lnSpcReduction="20000"/>
            </a:bodyPr>
            <a:lstStyle/>
            <a:p>
              <a:pPr algn="r"/>
              <a:r>
                <a:rPr lang="en-US" altLang="zh-CN" sz="4905"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1" name="文本框 18">
              <a:extLst>
                <a:ext uri="{FF2B5EF4-FFF2-40B4-BE49-F238E27FC236}">
                  <a16:creationId xmlns:a16="http://schemas.microsoft.com/office/drawing/2014/main" xmlns="" id="{4A045C52-0386-4F88-ADF3-274AB67556EB}"/>
                </a:ext>
              </a:extLst>
            </p:cNvPr>
            <p:cNvSpPr txBox="1"/>
            <p:nvPr/>
          </p:nvSpPr>
          <p:spPr>
            <a:xfrm>
              <a:off x="6393609" y="1426617"/>
              <a:ext cx="1243328" cy="429837"/>
            </a:xfrm>
            <a:prstGeom prst="rect">
              <a:avLst/>
            </a:prstGeom>
            <a:noFill/>
          </p:spPr>
          <p:txBody>
            <a:bodyPr wrap="square" anchor="ctr" anchorCtr="0">
              <a:normAutofit fontScale="55000" lnSpcReduction="20000"/>
            </a:bodyPr>
            <a:lstStyle/>
            <a:p>
              <a:r>
                <a:rPr lang="en-US" altLang="zh-CN" sz="4905"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2" name="文本框 19">
              <a:extLst>
                <a:ext uri="{FF2B5EF4-FFF2-40B4-BE49-F238E27FC236}">
                  <a16:creationId xmlns:a16="http://schemas.microsoft.com/office/drawing/2014/main" xmlns="" id="{F48506EE-E052-46DA-8625-F9246CABCB45}"/>
                </a:ext>
              </a:extLst>
            </p:cNvPr>
            <p:cNvSpPr txBox="1"/>
            <p:nvPr/>
          </p:nvSpPr>
          <p:spPr>
            <a:xfrm>
              <a:off x="4292299" y="3723315"/>
              <a:ext cx="1243328" cy="429837"/>
            </a:xfrm>
            <a:prstGeom prst="rect">
              <a:avLst/>
            </a:prstGeom>
            <a:noFill/>
          </p:spPr>
          <p:txBody>
            <a:bodyPr wrap="square" anchor="ctr" anchorCtr="1">
              <a:normAutofit fontScale="55000" lnSpcReduction="20000"/>
            </a:bodyPr>
            <a:lstStyle/>
            <a:p>
              <a:pPr algn="ctr"/>
              <a:r>
                <a:rPr lang="en-US" altLang="zh-CN" sz="4905"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22" name="TextBox 8">
            <a:extLst>
              <a:ext uri="{FF2B5EF4-FFF2-40B4-BE49-F238E27FC236}">
                <a16:creationId xmlns:a16="http://schemas.microsoft.com/office/drawing/2014/main" xmlns="" id="{148C1912-82E4-49B6-A17C-4DA49F790AC8}"/>
              </a:ext>
            </a:extLst>
          </p:cNvPr>
          <p:cNvSpPr txBox="1"/>
          <p:nvPr/>
        </p:nvSpPr>
        <p:spPr>
          <a:xfrm>
            <a:off x="4079667" y="337899"/>
            <a:ext cx="374438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DDB92A7-FD84-4504-8E87-7CD443923A9A}"/>
              </a:ext>
            </a:extLst>
          </p:cNvPr>
          <p:cNvGrpSpPr/>
          <p:nvPr/>
        </p:nvGrpSpPr>
        <p:grpSpPr>
          <a:xfrm>
            <a:off x="840371" y="561481"/>
            <a:ext cx="10511263" cy="0"/>
            <a:chOff x="1028775" y="591989"/>
            <a:chExt cx="11086097" cy="0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CB8F8EEB-8ABF-4938-88E9-FC621790180E}"/>
                </a:ext>
              </a:extLst>
            </p:cNvPr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AE47A47E-F058-4047-9582-68DEB99A46B1}"/>
                </a:ext>
              </a:extLst>
            </p:cNvPr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išľíďè">
            <a:extLst>
              <a:ext uri="{FF2B5EF4-FFF2-40B4-BE49-F238E27FC236}">
                <a16:creationId xmlns:a16="http://schemas.microsoft.com/office/drawing/2014/main" xmlns="" id="{37206290-1FC8-46E4-8A30-DD01F7152A51}"/>
              </a:ext>
            </a:extLst>
          </p:cNvPr>
          <p:cNvSpPr/>
          <p:nvPr/>
        </p:nvSpPr>
        <p:spPr bwMode="auto">
          <a:xfrm>
            <a:off x="8439572" y="2686138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36" name="iSlíďè">
            <a:extLst>
              <a:ext uri="{FF2B5EF4-FFF2-40B4-BE49-F238E27FC236}">
                <a16:creationId xmlns:a16="http://schemas.microsoft.com/office/drawing/2014/main" xmlns="" id="{31402AD3-3C31-4585-998D-8BE8861D8C73}"/>
              </a:ext>
            </a:extLst>
          </p:cNvPr>
          <p:cNvSpPr txBox="1"/>
          <p:nvPr/>
        </p:nvSpPr>
        <p:spPr bwMode="auto">
          <a:xfrm>
            <a:off x="8439572" y="233889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7" name="išľíďè">
            <a:extLst>
              <a:ext uri="{FF2B5EF4-FFF2-40B4-BE49-F238E27FC236}">
                <a16:creationId xmlns:a16="http://schemas.microsoft.com/office/drawing/2014/main" xmlns="" id="{7C0E6992-7519-4D58-951F-D36FD99FA76C}"/>
              </a:ext>
            </a:extLst>
          </p:cNvPr>
          <p:cNvSpPr/>
          <p:nvPr/>
        </p:nvSpPr>
        <p:spPr bwMode="auto">
          <a:xfrm>
            <a:off x="6505855" y="523729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38" name="iSlíďè">
            <a:extLst>
              <a:ext uri="{FF2B5EF4-FFF2-40B4-BE49-F238E27FC236}">
                <a16:creationId xmlns:a16="http://schemas.microsoft.com/office/drawing/2014/main" xmlns="" id="{B8F7C476-7CC8-4DB0-8E60-A302A9DC09F3}"/>
              </a:ext>
            </a:extLst>
          </p:cNvPr>
          <p:cNvSpPr txBox="1"/>
          <p:nvPr/>
        </p:nvSpPr>
        <p:spPr bwMode="auto">
          <a:xfrm>
            <a:off x="6505855" y="489004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9" name="išľíďè">
            <a:extLst>
              <a:ext uri="{FF2B5EF4-FFF2-40B4-BE49-F238E27FC236}">
                <a16:creationId xmlns:a16="http://schemas.microsoft.com/office/drawing/2014/main" xmlns="" id="{1E9432A6-AEE4-4B7B-9A35-B236D7B616EF}"/>
              </a:ext>
            </a:extLst>
          </p:cNvPr>
          <p:cNvSpPr/>
          <p:nvPr/>
        </p:nvSpPr>
        <p:spPr bwMode="auto">
          <a:xfrm>
            <a:off x="1490231" y="2800203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0" name="iSlíďè">
            <a:extLst>
              <a:ext uri="{FF2B5EF4-FFF2-40B4-BE49-F238E27FC236}">
                <a16:creationId xmlns:a16="http://schemas.microsoft.com/office/drawing/2014/main" xmlns="" id="{F8743B36-E504-4472-8042-3D4C41F1E8D1}"/>
              </a:ext>
            </a:extLst>
          </p:cNvPr>
          <p:cNvSpPr txBox="1"/>
          <p:nvPr/>
        </p:nvSpPr>
        <p:spPr bwMode="auto">
          <a:xfrm>
            <a:off x="1883837" y="245295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34871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897">
            <a:extLst>
              <a:ext uri="{FF2B5EF4-FFF2-40B4-BE49-F238E27FC236}">
                <a16:creationId xmlns:a16="http://schemas.microsoft.com/office/drawing/2014/main" xmlns="" id="{8D00376A-0FD1-4DA3-8347-C7897186F95B}"/>
              </a:ext>
            </a:extLst>
          </p:cNvPr>
          <p:cNvGrpSpPr>
            <a:grpSpLocks/>
          </p:cNvGrpSpPr>
          <p:nvPr/>
        </p:nvGrpSpPr>
        <p:grpSpPr bwMode="auto">
          <a:xfrm>
            <a:off x="9340414" y="4337313"/>
            <a:ext cx="576608" cy="589433"/>
            <a:chOff x="7821918" y="3971761"/>
            <a:chExt cx="578338" cy="578338"/>
          </a:xfrm>
        </p:grpSpPr>
        <p:sp>
          <p:nvSpPr>
            <p:cNvPr id="9" name="Rounded Rectangle 898">
              <a:extLst>
                <a:ext uri="{FF2B5EF4-FFF2-40B4-BE49-F238E27FC236}">
                  <a16:creationId xmlns:a16="http://schemas.microsoft.com/office/drawing/2014/main" xmlns="" id="{33F23D95-674C-4474-81E7-9BD6022620B3}"/>
                </a:ext>
              </a:extLst>
            </p:cNvPr>
            <p:cNvSpPr/>
            <p:nvPr/>
          </p:nvSpPr>
          <p:spPr bwMode="auto">
            <a:xfrm>
              <a:off x="7821918" y="3971761"/>
              <a:ext cx="578338" cy="578338"/>
            </a:xfrm>
            <a:prstGeom prst="round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365" dirty="0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grpSp>
          <p:nvGrpSpPr>
            <p:cNvPr id="10" name="Group 899">
              <a:extLst>
                <a:ext uri="{FF2B5EF4-FFF2-40B4-BE49-F238E27FC236}">
                  <a16:creationId xmlns:a16="http://schemas.microsoft.com/office/drawing/2014/main" xmlns="" id="{F5424F80-555B-487B-B357-87E6E35CB33E}"/>
                </a:ext>
              </a:extLst>
            </p:cNvPr>
            <p:cNvGrpSpPr/>
            <p:nvPr/>
          </p:nvGrpSpPr>
          <p:grpSpPr bwMode="auto">
            <a:xfrm>
              <a:off x="8021781" y="4146540"/>
              <a:ext cx="179536" cy="237828"/>
              <a:chOff x="8235951" y="2905126"/>
              <a:chExt cx="244475" cy="323850"/>
            </a:xfrm>
            <a:solidFill>
              <a:schemeClr val="bg1"/>
            </a:solidFill>
          </p:grpSpPr>
          <p:sp>
            <p:nvSpPr>
              <p:cNvPr id="11" name="Freeform 121">
                <a:extLst>
                  <a:ext uri="{FF2B5EF4-FFF2-40B4-BE49-F238E27FC236}">
                    <a16:creationId xmlns:a16="http://schemas.microsoft.com/office/drawing/2014/main" xmlns="" id="{769EABB8-3A54-4E7D-A3FC-6D5F1898D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1513" y="3022601"/>
                <a:ext cx="131763" cy="11113"/>
              </a:xfrm>
              <a:custGeom>
                <a:avLst/>
                <a:gdLst>
                  <a:gd name="T0" fmla="*/ 33 w 35"/>
                  <a:gd name="T1" fmla="*/ 0 h 3"/>
                  <a:gd name="T2" fmla="*/ 1 w 35"/>
                  <a:gd name="T3" fmla="*/ 0 h 3"/>
                  <a:gd name="T4" fmla="*/ 0 w 35"/>
                  <a:gd name="T5" fmla="*/ 1 h 3"/>
                  <a:gd name="T6" fmla="*/ 1 w 35"/>
                  <a:gd name="T7" fmla="*/ 3 h 3"/>
                  <a:gd name="T8" fmla="*/ 33 w 35"/>
                  <a:gd name="T9" fmla="*/ 3 h 3"/>
                  <a:gd name="T10" fmla="*/ 35 w 35"/>
                  <a:gd name="T11" fmla="*/ 1 h 3"/>
                  <a:gd name="T12" fmla="*/ 33 w 3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4" y="3"/>
                      <a:pt x="35" y="2"/>
                      <a:pt x="35" y="1"/>
                    </a:cubicBezTo>
                    <a:cubicBezTo>
                      <a:pt x="35" y="0"/>
                      <a:pt x="34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365"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2" name="Freeform 122">
                <a:extLst>
                  <a:ext uri="{FF2B5EF4-FFF2-40B4-BE49-F238E27FC236}">
                    <a16:creationId xmlns:a16="http://schemas.microsoft.com/office/drawing/2014/main" xmlns="" id="{A077D683-D6C4-400B-BB01-1C0D8CF45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1513" y="3060701"/>
                <a:ext cx="131763" cy="11113"/>
              </a:xfrm>
              <a:custGeom>
                <a:avLst/>
                <a:gdLst>
                  <a:gd name="T0" fmla="*/ 33 w 35"/>
                  <a:gd name="T1" fmla="*/ 0 h 3"/>
                  <a:gd name="T2" fmla="*/ 1 w 35"/>
                  <a:gd name="T3" fmla="*/ 0 h 3"/>
                  <a:gd name="T4" fmla="*/ 0 w 35"/>
                  <a:gd name="T5" fmla="*/ 1 h 3"/>
                  <a:gd name="T6" fmla="*/ 1 w 35"/>
                  <a:gd name="T7" fmla="*/ 3 h 3"/>
                  <a:gd name="T8" fmla="*/ 33 w 35"/>
                  <a:gd name="T9" fmla="*/ 3 h 3"/>
                  <a:gd name="T10" fmla="*/ 35 w 35"/>
                  <a:gd name="T11" fmla="*/ 1 h 3"/>
                  <a:gd name="T12" fmla="*/ 33 w 3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4" y="3"/>
                      <a:pt x="35" y="2"/>
                      <a:pt x="35" y="1"/>
                    </a:cubicBezTo>
                    <a:cubicBezTo>
                      <a:pt x="35" y="0"/>
                      <a:pt x="34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365"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3" name="Freeform 123">
                <a:extLst>
                  <a:ext uri="{FF2B5EF4-FFF2-40B4-BE49-F238E27FC236}">
                    <a16:creationId xmlns:a16="http://schemas.microsoft.com/office/drawing/2014/main" xmlns="" id="{2A12ED95-D70A-4B66-A3B1-B9115C91E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1513" y="3094038"/>
                <a:ext cx="131763" cy="14288"/>
              </a:xfrm>
              <a:custGeom>
                <a:avLst/>
                <a:gdLst>
                  <a:gd name="T0" fmla="*/ 33 w 35"/>
                  <a:gd name="T1" fmla="*/ 0 h 4"/>
                  <a:gd name="T2" fmla="*/ 1 w 35"/>
                  <a:gd name="T3" fmla="*/ 0 h 4"/>
                  <a:gd name="T4" fmla="*/ 0 w 35"/>
                  <a:gd name="T5" fmla="*/ 2 h 4"/>
                  <a:gd name="T6" fmla="*/ 1 w 35"/>
                  <a:gd name="T7" fmla="*/ 4 h 4"/>
                  <a:gd name="T8" fmla="*/ 33 w 35"/>
                  <a:gd name="T9" fmla="*/ 4 h 4"/>
                  <a:gd name="T10" fmla="*/ 35 w 35"/>
                  <a:gd name="T11" fmla="*/ 2 h 4"/>
                  <a:gd name="T12" fmla="*/ 33 w 3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365"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4" name="Freeform 124">
                <a:extLst>
                  <a:ext uri="{FF2B5EF4-FFF2-40B4-BE49-F238E27FC236}">
                    <a16:creationId xmlns:a16="http://schemas.microsoft.com/office/drawing/2014/main" xmlns="" id="{3DFBB163-6925-4986-9F81-0EA82F869F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1513" y="3132138"/>
                <a:ext cx="131763" cy="14288"/>
              </a:xfrm>
              <a:custGeom>
                <a:avLst/>
                <a:gdLst>
                  <a:gd name="T0" fmla="*/ 33 w 35"/>
                  <a:gd name="T1" fmla="*/ 0 h 4"/>
                  <a:gd name="T2" fmla="*/ 1 w 35"/>
                  <a:gd name="T3" fmla="*/ 0 h 4"/>
                  <a:gd name="T4" fmla="*/ 0 w 35"/>
                  <a:gd name="T5" fmla="*/ 2 h 4"/>
                  <a:gd name="T6" fmla="*/ 1 w 35"/>
                  <a:gd name="T7" fmla="*/ 4 h 4"/>
                  <a:gd name="T8" fmla="*/ 33 w 35"/>
                  <a:gd name="T9" fmla="*/ 4 h 4"/>
                  <a:gd name="T10" fmla="*/ 35 w 35"/>
                  <a:gd name="T11" fmla="*/ 2 h 4"/>
                  <a:gd name="T12" fmla="*/ 33 w 3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365"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5" name="Freeform 125">
                <a:extLst>
                  <a:ext uri="{FF2B5EF4-FFF2-40B4-BE49-F238E27FC236}">
                    <a16:creationId xmlns:a16="http://schemas.microsoft.com/office/drawing/2014/main" xmlns="" id="{5023C61A-0299-40F2-9312-48CEEE8CC3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5951" y="2916238"/>
                <a:ext cx="244475" cy="312738"/>
              </a:xfrm>
              <a:custGeom>
                <a:avLst/>
                <a:gdLst>
                  <a:gd name="T0" fmla="*/ 60 w 65"/>
                  <a:gd name="T1" fmla="*/ 0 h 83"/>
                  <a:gd name="T2" fmla="*/ 46 w 65"/>
                  <a:gd name="T3" fmla="*/ 0 h 83"/>
                  <a:gd name="T4" fmla="*/ 46 w 65"/>
                  <a:gd name="T5" fmla="*/ 8 h 83"/>
                  <a:gd name="T6" fmla="*/ 57 w 65"/>
                  <a:gd name="T7" fmla="*/ 8 h 83"/>
                  <a:gd name="T8" fmla="*/ 57 w 65"/>
                  <a:gd name="T9" fmla="*/ 14 h 83"/>
                  <a:gd name="T10" fmla="*/ 57 w 65"/>
                  <a:gd name="T11" fmla="*/ 75 h 83"/>
                  <a:gd name="T12" fmla="*/ 8 w 65"/>
                  <a:gd name="T13" fmla="*/ 75 h 83"/>
                  <a:gd name="T14" fmla="*/ 8 w 65"/>
                  <a:gd name="T15" fmla="*/ 8 h 83"/>
                  <a:gd name="T16" fmla="*/ 19 w 65"/>
                  <a:gd name="T17" fmla="*/ 8 h 83"/>
                  <a:gd name="T18" fmla="*/ 19 w 65"/>
                  <a:gd name="T19" fmla="*/ 0 h 83"/>
                  <a:gd name="T20" fmla="*/ 5 w 65"/>
                  <a:gd name="T21" fmla="*/ 0 h 83"/>
                  <a:gd name="T22" fmla="*/ 0 w 65"/>
                  <a:gd name="T23" fmla="*/ 4 h 83"/>
                  <a:gd name="T24" fmla="*/ 0 w 65"/>
                  <a:gd name="T25" fmla="*/ 79 h 83"/>
                  <a:gd name="T26" fmla="*/ 5 w 65"/>
                  <a:gd name="T27" fmla="*/ 83 h 83"/>
                  <a:gd name="T28" fmla="*/ 60 w 65"/>
                  <a:gd name="T29" fmla="*/ 83 h 83"/>
                  <a:gd name="T30" fmla="*/ 65 w 65"/>
                  <a:gd name="T31" fmla="*/ 79 h 83"/>
                  <a:gd name="T32" fmla="*/ 65 w 65"/>
                  <a:gd name="T33" fmla="*/ 4 h 83"/>
                  <a:gd name="T34" fmla="*/ 60 w 65"/>
                  <a:gd name="T3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5" h="83">
                    <a:moveTo>
                      <a:pt x="60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75"/>
                      <a:pt x="57" y="75"/>
                      <a:pt x="57" y="75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1"/>
                      <a:pt x="2" y="83"/>
                      <a:pt x="5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3" y="83"/>
                      <a:pt x="65" y="81"/>
                      <a:pt x="65" y="79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2"/>
                      <a:pt x="63" y="0"/>
                      <a:pt x="6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365"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6" name="Freeform 126">
                <a:extLst>
                  <a:ext uri="{FF2B5EF4-FFF2-40B4-BE49-F238E27FC236}">
                    <a16:creationId xmlns:a16="http://schemas.microsoft.com/office/drawing/2014/main" xmlns="" id="{CD39442C-65E0-4118-8143-9D8C592CB7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9613" y="2924176"/>
                <a:ext cx="55563" cy="22225"/>
              </a:xfrm>
              <a:custGeom>
                <a:avLst/>
                <a:gdLst>
                  <a:gd name="T0" fmla="*/ 15 w 15"/>
                  <a:gd name="T1" fmla="*/ 1 h 6"/>
                  <a:gd name="T2" fmla="*/ 15 w 15"/>
                  <a:gd name="T3" fmla="*/ 0 h 6"/>
                  <a:gd name="T4" fmla="*/ 14 w 15"/>
                  <a:gd name="T5" fmla="*/ 0 h 6"/>
                  <a:gd name="T6" fmla="*/ 1 w 15"/>
                  <a:gd name="T7" fmla="*/ 0 h 6"/>
                  <a:gd name="T8" fmla="*/ 0 w 15"/>
                  <a:gd name="T9" fmla="*/ 0 h 6"/>
                  <a:gd name="T10" fmla="*/ 0 w 15"/>
                  <a:gd name="T11" fmla="*/ 1 h 6"/>
                  <a:gd name="T12" fmla="*/ 0 w 15"/>
                  <a:gd name="T13" fmla="*/ 6 h 6"/>
                  <a:gd name="T14" fmla="*/ 15 w 15"/>
                  <a:gd name="T15" fmla="*/ 6 h 6"/>
                  <a:gd name="T16" fmla="*/ 15 w 15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6">
                    <a:moveTo>
                      <a:pt x="15" y="1"/>
                    </a:moveTo>
                    <a:cubicBezTo>
                      <a:pt x="15" y="1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1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365"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7" name="Freeform 127">
                <a:extLst>
                  <a:ext uri="{FF2B5EF4-FFF2-40B4-BE49-F238E27FC236}">
                    <a16:creationId xmlns:a16="http://schemas.microsoft.com/office/drawing/2014/main" xmlns="" id="{5CA80F1D-A433-487A-B72B-8AAED387E5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0563" y="2905126"/>
                <a:ext cx="93663" cy="60325"/>
              </a:xfrm>
              <a:custGeom>
                <a:avLst/>
                <a:gdLst>
                  <a:gd name="T0" fmla="*/ 4 w 25"/>
                  <a:gd name="T1" fmla="*/ 16 h 16"/>
                  <a:gd name="T2" fmla="*/ 21 w 25"/>
                  <a:gd name="T3" fmla="*/ 16 h 16"/>
                  <a:gd name="T4" fmla="*/ 24 w 25"/>
                  <a:gd name="T5" fmla="*/ 15 h 16"/>
                  <a:gd name="T6" fmla="*/ 25 w 25"/>
                  <a:gd name="T7" fmla="*/ 13 h 16"/>
                  <a:gd name="T8" fmla="*/ 25 w 25"/>
                  <a:gd name="T9" fmla="*/ 2 h 16"/>
                  <a:gd name="T10" fmla="*/ 24 w 25"/>
                  <a:gd name="T11" fmla="*/ 1 h 16"/>
                  <a:gd name="T12" fmla="*/ 21 w 25"/>
                  <a:gd name="T13" fmla="*/ 0 h 16"/>
                  <a:gd name="T14" fmla="*/ 4 w 25"/>
                  <a:gd name="T15" fmla="*/ 0 h 16"/>
                  <a:gd name="T16" fmla="*/ 1 w 25"/>
                  <a:gd name="T17" fmla="*/ 1 h 16"/>
                  <a:gd name="T18" fmla="*/ 0 w 25"/>
                  <a:gd name="T19" fmla="*/ 2 h 16"/>
                  <a:gd name="T20" fmla="*/ 0 w 25"/>
                  <a:gd name="T21" fmla="*/ 13 h 16"/>
                  <a:gd name="T22" fmla="*/ 1 w 25"/>
                  <a:gd name="T23" fmla="*/ 15 h 16"/>
                  <a:gd name="T24" fmla="*/ 4 w 25"/>
                  <a:gd name="T25" fmla="*/ 16 h 16"/>
                  <a:gd name="T26" fmla="*/ 3 w 25"/>
                  <a:gd name="T27" fmla="*/ 6 h 16"/>
                  <a:gd name="T28" fmla="*/ 4 w 25"/>
                  <a:gd name="T29" fmla="*/ 4 h 16"/>
                  <a:gd name="T30" fmla="*/ 4 w 25"/>
                  <a:gd name="T31" fmla="*/ 4 h 16"/>
                  <a:gd name="T32" fmla="*/ 6 w 25"/>
                  <a:gd name="T33" fmla="*/ 3 h 16"/>
                  <a:gd name="T34" fmla="*/ 19 w 25"/>
                  <a:gd name="T35" fmla="*/ 3 h 16"/>
                  <a:gd name="T36" fmla="*/ 21 w 25"/>
                  <a:gd name="T37" fmla="*/ 4 h 16"/>
                  <a:gd name="T38" fmla="*/ 21 w 25"/>
                  <a:gd name="T39" fmla="*/ 4 h 16"/>
                  <a:gd name="T40" fmla="*/ 22 w 25"/>
                  <a:gd name="T41" fmla="*/ 6 h 16"/>
                  <a:gd name="T42" fmla="*/ 22 w 25"/>
                  <a:gd name="T43" fmla="*/ 9 h 16"/>
                  <a:gd name="T44" fmla="*/ 21 w 25"/>
                  <a:gd name="T45" fmla="*/ 11 h 16"/>
                  <a:gd name="T46" fmla="*/ 19 w 25"/>
                  <a:gd name="T47" fmla="*/ 12 h 16"/>
                  <a:gd name="T48" fmla="*/ 6 w 25"/>
                  <a:gd name="T49" fmla="*/ 12 h 16"/>
                  <a:gd name="T50" fmla="*/ 4 w 25"/>
                  <a:gd name="T51" fmla="*/ 11 h 16"/>
                  <a:gd name="T52" fmla="*/ 3 w 25"/>
                  <a:gd name="T53" fmla="*/ 9 h 16"/>
                  <a:gd name="T54" fmla="*/ 3 w 25"/>
                  <a:gd name="T55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6">
                    <a:moveTo>
                      <a:pt x="4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4" y="15"/>
                      <a:pt x="25" y="14"/>
                      <a:pt x="25" y="13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4" y="1"/>
                      <a:pt x="24" y="1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6"/>
                      <a:pt x="3" y="16"/>
                      <a:pt x="4" y="16"/>
                    </a:cubicBezTo>
                    <a:close/>
                    <a:moveTo>
                      <a:pt x="3" y="6"/>
                    </a:moveTo>
                    <a:cubicBezTo>
                      <a:pt x="3" y="5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3"/>
                      <a:pt x="6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3"/>
                      <a:pt x="20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2" y="5"/>
                      <a:pt x="22" y="6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10"/>
                      <a:pt x="21" y="11"/>
                      <a:pt x="21" y="11"/>
                    </a:cubicBezTo>
                    <a:cubicBezTo>
                      <a:pt x="20" y="12"/>
                      <a:pt x="20" y="12"/>
                      <a:pt x="19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4" y="11"/>
                    </a:cubicBezTo>
                    <a:cubicBezTo>
                      <a:pt x="4" y="11"/>
                      <a:pt x="3" y="10"/>
                      <a:pt x="3" y="9"/>
                    </a:cubicBez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365"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8" name="Freeform 128">
                <a:extLst>
                  <a:ext uri="{FF2B5EF4-FFF2-40B4-BE49-F238E27FC236}">
                    <a16:creationId xmlns:a16="http://schemas.microsoft.com/office/drawing/2014/main" xmlns="" id="{A6F476C3-61F4-466F-B79B-AE414235C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1513" y="3165476"/>
                <a:ext cx="131763" cy="11113"/>
              </a:xfrm>
              <a:custGeom>
                <a:avLst/>
                <a:gdLst>
                  <a:gd name="T0" fmla="*/ 33 w 35"/>
                  <a:gd name="T1" fmla="*/ 0 h 3"/>
                  <a:gd name="T2" fmla="*/ 1 w 35"/>
                  <a:gd name="T3" fmla="*/ 0 h 3"/>
                  <a:gd name="T4" fmla="*/ 0 w 35"/>
                  <a:gd name="T5" fmla="*/ 2 h 3"/>
                  <a:gd name="T6" fmla="*/ 1 w 35"/>
                  <a:gd name="T7" fmla="*/ 3 h 3"/>
                  <a:gd name="T8" fmla="*/ 33 w 35"/>
                  <a:gd name="T9" fmla="*/ 3 h 3"/>
                  <a:gd name="T10" fmla="*/ 35 w 35"/>
                  <a:gd name="T11" fmla="*/ 2 h 3"/>
                  <a:gd name="T12" fmla="*/ 33 w 3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4" y="3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365"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Group 908">
            <a:extLst>
              <a:ext uri="{FF2B5EF4-FFF2-40B4-BE49-F238E27FC236}">
                <a16:creationId xmlns:a16="http://schemas.microsoft.com/office/drawing/2014/main" xmlns="" id="{6495E80D-01B0-4FD4-AA46-4779BBD29B79}"/>
              </a:ext>
            </a:extLst>
          </p:cNvPr>
          <p:cNvGrpSpPr>
            <a:grpSpLocks/>
          </p:cNvGrpSpPr>
          <p:nvPr/>
        </p:nvGrpSpPr>
        <p:grpSpPr bwMode="auto">
          <a:xfrm>
            <a:off x="9340414" y="2103931"/>
            <a:ext cx="576608" cy="587817"/>
            <a:chOff x="5831068" y="3539768"/>
            <a:chExt cx="720966" cy="720966"/>
          </a:xfrm>
        </p:grpSpPr>
        <p:sp>
          <p:nvSpPr>
            <p:cNvPr id="20" name="Rounded Rectangle 909">
              <a:extLst>
                <a:ext uri="{FF2B5EF4-FFF2-40B4-BE49-F238E27FC236}">
                  <a16:creationId xmlns:a16="http://schemas.microsoft.com/office/drawing/2014/main" xmlns="" id="{D72442B8-FC1C-43CA-9347-C732B86DB2F0}"/>
                </a:ext>
              </a:extLst>
            </p:cNvPr>
            <p:cNvSpPr/>
            <p:nvPr/>
          </p:nvSpPr>
          <p:spPr>
            <a:xfrm>
              <a:off x="5831068" y="3539768"/>
              <a:ext cx="720966" cy="720966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365" dirty="0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Freeform 71">
              <a:extLst>
                <a:ext uri="{FF2B5EF4-FFF2-40B4-BE49-F238E27FC236}">
                  <a16:creationId xmlns:a16="http://schemas.microsoft.com/office/drawing/2014/main" xmlns="" id="{8D9D41EE-A6E8-479B-A551-DEA0987251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9950" y="3731893"/>
              <a:ext cx="223203" cy="336715"/>
            </a:xfrm>
            <a:custGeom>
              <a:avLst/>
              <a:gdLst>
                <a:gd name="T0" fmla="*/ 279737693 w 48"/>
                <a:gd name="T1" fmla="*/ 1264102415 h 73"/>
                <a:gd name="T2" fmla="*/ 774664292 w 48"/>
                <a:gd name="T3" fmla="*/ 1264102415 h 73"/>
                <a:gd name="T4" fmla="*/ 774664292 w 48"/>
                <a:gd name="T5" fmla="*/ 1264102415 h 73"/>
                <a:gd name="T6" fmla="*/ 796179008 w 48"/>
                <a:gd name="T7" fmla="*/ 1264102415 h 73"/>
                <a:gd name="T8" fmla="*/ 817698362 w 48"/>
                <a:gd name="T9" fmla="*/ 1221253918 h 73"/>
                <a:gd name="T10" fmla="*/ 516441315 w 48"/>
                <a:gd name="T11" fmla="*/ 878442796 h 73"/>
                <a:gd name="T12" fmla="*/ 236703622 w 48"/>
                <a:gd name="T13" fmla="*/ 1221253918 h 73"/>
                <a:gd name="T14" fmla="*/ 236703622 w 48"/>
                <a:gd name="T15" fmla="*/ 1264102415 h 73"/>
                <a:gd name="T16" fmla="*/ 279737693 w 48"/>
                <a:gd name="T17" fmla="*/ 1264102415 h 73"/>
                <a:gd name="T18" fmla="*/ 279737693 w 48"/>
                <a:gd name="T19" fmla="*/ 1264102415 h 73"/>
                <a:gd name="T20" fmla="*/ 946809851 w 48"/>
                <a:gd name="T21" fmla="*/ 235678307 h 73"/>
                <a:gd name="T22" fmla="*/ 1032882630 w 48"/>
                <a:gd name="T23" fmla="*/ 149976684 h 73"/>
                <a:gd name="T24" fmla="*/ 1032882630 w 48"/>
                <a:gd name="T25" fmla="*/ 107128186 h 73"/>
                <a:gd name="T26" fmla="*/ 946809851 w 48"/>
                <a:gd name="T27" fmla="*/ 0 h 73"/>
                <a:gd name="T28" fmla="*/ 107592134 w 48"/>
                <a:gd name="T29" fmla="*/ 0 h 73"/>
                <a:gd name="T30" fmla="*/ 0 w 48"/>
                <a:gd name="T31" fmla="*/ 107128186 h 73"/>
                <a:gd name="T32" fmla="*/ 0 w 48"/>
                <a:gd name="T33" fmla="*/ 149976684 h 73"/>
                <a:gd name="T34" fmla="*/ 86072779 w 48"/>
                <a:gd name="T35" fmla="*/ 235678307 h 73"/>
                <a:gd name="T36" fmla="*/ 946809851 w 48"/>
                <a:gd name="T37" fmla="*/ 235678307 h 73"/>
                <a:gd name="T38" fmla="*/ 860737071 w 48"/>
                <a:gd name="T39" fmla="*/ 278531433 h 73"/>
                <a:gd name="T40" fmla="*/ 946809851 w 48"/>
                <a:gd name="T41" fmla="*/ 278531433 h 73"/>
                <a:gd name="T42" fmla="*/ 667072158 w 48"/>
                <a:gd name="T43" fmla="*/ 771319238 h 73"/>
                <a:gd name="T44" fmla="*/ 946809851 w 48"/>
                <a:gd name="T45" fmla="*/ 1264102415 h 73"/>
                <a:gd name="T46" fmla="*/ 860737071 w 48"/>
                <a:gd name="T47" fmla="*/ 1264102415 h 73"/>
                <a:gd name="T48" fmla="*/ 559480024 w 48"/>
                <a:gd name="T49" fmla="*/ 814167736 h 73"/>
                <a:gd name="T50" fmla="*/ 537960670 w 48"/>
                <a:gd name="T51" fmla="*/ 771319238 h 73"/>
                <a:gd name="T52" fmla="*/ 559480024 w 48"/>
                <a:gd name="T53" fmla="*/ 749892675 h 73"/>
                <a:gd name="T54" fmla="*/ 559480024 w 48"/>
                <a:gd name="T55" fmla="*/ 749892675 h 73"/>
                <a:gd name="T56" fmla="*/ 860737071 w 48"/>
                <a:gd name="T57" fmla="*/ 278531433 h 73"/>
                <a:gd name="T58" fmla="*/ 86072779 w 48"/>
                <a:gd name="T59" fmla="*/ 1306955541 h 73"/>
                <a:gd name="T60" fmla="*/ 0 w 48"/>
                <a:gd name="T61" fmla="*/ 1414083727 h 73"/>
                <a:gd name="T62" fmla="*/ 0 w 48"/>
                <a:gd name="T63" fmla="*/ 1456932225 h 73"/>
                <a:gd name="T64" fmla="*/ 107592134 w 48"/>
                <a:gd name="T65" fmla="*/ 1564060411 h 73"/>
                <a:gd name="T66" fmla="*/ 946809851 w 48"/>
                <a:gd name="T67" fmla="*/ 1564060411 h 73"/>
                <a:gd name="T68" fmla="*/ 1032882630 w 48"/>
                <a:gd name="T69" fmla="*/ 1456932225 h 73"/>
                <a:gd name="T70" fmla="*/ 1032882630 w 48"/>
                <a:gd name="T71" fmla="*/ 1414083727 h 73"/>
                <a:gd name="T72" fmla="*/ 946809851 w 48"/>
                <a:gd name="T73" fmla="*/ 1306955541 h 73"/>
                <a:gd name="T74" fmla="*/ 86072779 w 48"/>
                <a:gd name="T75" fmla="*/ 1306955541 h 73"/>
                <a:gd name="T76" fmla="*/ 172145559 w 48"/>
                <a:gd name="T77" fmla="*/ 1264102415 h 73"/>
                <a:gd name="T78" fmla="*/ 86072779 w 48"/>
                <a:gd name="T79" fmla="*/ 1264102415 h 73"/>
                <a:gd name="T80" fmla="*/ 387329827 w 48"/>
                <a:gd name="T81" fmla="*/ 771319238 h 73"/>
                <a:gd name="T82" fmla="*/ 86072779 w 48"/>
                <a:gd name="T83" fmla="*/ 278531433 h 73"/>
                <a:gd name="T84" fmla="*/ 172145559 w 48"/>
                <a:gd name="T85" fmla="*/ 278531433 h 73"/>
                <a:gd name="T86" fmla="*/ 473402606 w 48"/>
                <a:gd name="T87" fmla="*/ 749892675 h 73"/>
                <a:gd name="T88" fmla="*/ 516441315 w 48"/>
                <a:gd name="T89" fmla="*/ 792741173 h 73"/>
                <a:gd name="T90" fmla="*/ 473402606 w 48"/>
                <a:gd name="T91" fmla="*/ 814167736 h 73"/>
                <a:gd name="T92" fmla="*/ 172145559 w 48"/>
                <a:gd name="T93" fmla="*/ 1264102415 h 7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8" h="73">
                  <a:moveTo>
                    <a:pt x="13" y="59"/>
                  </a:move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7" y="59"/>
                    <a:pt x="37" y="59"/>
                  </a:cubicBezTo>
                  <a:cubicBezTo>
                    <a:pt x="38" y="58"/>
                    <a:pt x="38" y="57"/>
                    <a:pt x="38" y="57"/>
                  </a:cubicBezTo>
                  <a:cubicBezTo>
                    <a:pt x="36" y="49"/>
                    <a:pt x="31" y="41"/>
                    <a:pt x="24" y="41"/>
                  </a:cubicBezTo>
                  <a:cubicBezTo>
                    <a:pt x="17" y="41"/>
                    <a:pt x="12" y="49"/>
                    <a:pt x="11" y="57"/>
                  </a:cubicBezTo>
                  <a:cubicBezTo>
                    <a:pt x="11" y="57"/>
                    <a:pt x="11" y="58"/>
                    <a:pt x="11" y="59"/>
                  </a:cubicBezTo>
                  <a:cubicBezTo>
                    <a:pt x="12" y="59"/>
                    <a:pt x="12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44" y="11"/>
                  </a:moveTo>
                  <a:cubicBezTo>
                    <a:pt x="47" y="11"/>
                    <a:pt x="48" y="9"/>
                    <a:pt x="48" y="7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6" y="0"/>
                    <a:pt x="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4" y="11"/>
                    <a:pt x="44" y="11"/>
                    <a:pt x="44" y="11"/>
                  </a:cubicBezTo>
                  <a:close/>
                  <a:moveTo>
                    <a:pt x="40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22"/>
                    <a:pt x="39" y="31"/>
                    <a:pt x="31" y="36"/>
                  </a:cubicBezTo>
                  <a:cubicBezTo>
                    <a:pt x="39" y="42"/>
                    <a:pt x="43" y="50"/>
                    <a:pt x="44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9" y="51"/>
                    <a:pt x="35" y="41"/>
                    <a:pt x="26" y="38"/>
                  </a:cubicBezTo>
                  <a:cubicBezTo>
                    <a:pt x="25" y="38"/>
                    <a:pt x="25" y="37"/>
                    <a:pt x="25" y="36"/>
                  </a:cubicBezTo>
                  <a:cubicBezTo>
                    <a:pt x="25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4" y="32"/>
                    <a:pt x="39" y="21"/>
                    <a:pt x="40" y="13"/>
                  </a:cubicBezTo>
                  <a:close/>
                  <a:moveTo>
                    <a:pt x="4" y="61"/>
                  </a:moveTo>
                  <a:cubicBezTo>
                    <a:pt x="2" y="62"/>
                    <a:pt x="0" y="64"/>
                    <a:pt x="0" y="6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3"/>
                    <a:pt x="48" y="70"/>
                    <a:pt x="48" y="68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4"/>
                    <a:pt x="47" y="62"/>
                    <a:pt x="44" y="61"/>
                  </a:cubicBezTo>
                  <a:cubicBezTo>
                    <a:pt x="4" y="61"/>
                    <a:pt x="4" y="61"/>
                    <a:pt x="4" y="61"/>
                  </a:cubicBezTo>
                  <a:close/>
                  <a:moveTo>
                    <a:pt x="8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5" y="50"/>
                    <a:pt x="10" y="42"/>
                    <a:pt x="18" y="36"/>
                  </a:cubicBezTo>
                  <a:cubicBezTo>
                    <a:pt x="10" y="31"/>
                    <a:pt x="5" y="22"/>
                    <a:pt x="4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21"/>
                    <a:pt x="14" y="32"/>
                    <a:pt x="22" y="35"/>
                  </a:cubicBezTo>
                  <a:cubicBezTo>
                    <a:pt x="23" y="35"/>
                    <a:pt x="24" y="36"/>
                    <a:pt x="24" y="37"/>
                  </a:cubicBezTo>
                  <a:cubicBezTo>
                    <a:pt x="23" y="38"/>
                    <a:pt x="23" y="38"/>
                    <a:pt x="22" y="38"/>
                  </a:cubicBezTo>
                  <a:cubicBezTo>
                    <a:pt x="14" y="41"/>
                    <a:pt x="9" y="51"/>
                    <a:pt x="8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365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22" name="Group 911">
            <a:extLst>
              <a:ext uri="{FF2B5EF4-FFF2-40B4-BE49-F238E27FC236}">
                <a16:creationId xmlns:a16="http://schemas.microsoft.com/office/drawing/2014/main" xmlns="" id="{0EA3B1AD-2F2C-4E53-B632-9A4B2B7CEA60}"/>
              </a:ext>
            </a:extLst>
          </p:cNvPr>
          <p:cNvGrpSpPr>
            <a:grpSpLocks/>
          </p:cNvGrpSpPr>
          <p:nvPr/>
        </p:nvGrpSpPr>
        <p:grpSpPr bwMode="auto">
          <a:xfrm>
            <a:off x="6664315" y="2103931"/>
            <a:ext cx="575029" cy="587817"/>
            <a:chOff x="796389" y="3934115"/>
            <a:chExt cx="578338" cy="578338"/>
          </a:xfrm>
        </p:grpSpPr>
        <p:sp>
          <p:nvSpPr>
            <p:cNvPr id="23" name="Rounded Rectangle 912">
              <a:extLst>
                <a:ext uri="{FF2B5EF4-FFF2-40B4-BE49-F238E27FC236}">
                  <a16:creationId xmlns:a16="http://schemas.microsoft.com/office/drawing/2014/main" xmlns="" id="{7DA84541-24EC-4105-B1C9-1E80CAA8A835}"/>
                </a:ext>
              </a:extLst>
            </p:cNvPr>
            <p:cNvSpPr/>
            <p:nvPr/>
          </p:nvSpPr>
          <p:spPr bwMode="auto">
            <a:xfrm>
              <a:off x="796389" y="3934115"/>
              <a:ext cx="578338" cy="578338"/>
            </a:xfrm>
            <a:prstGeom prst="round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365" dirty="0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grpSp>
          <p:nvGrpSpPr>
            <p:cNvPr id="24" name="Group 913">
              <a:extLst>
                <a:ext uri="{FF2B5EF4-FFF2-40B4-BE49-F238E27FC236}">
                  <a16:creationId xmlns:a16="http://schemas.microsoft.com/office/drawing/2014/main" xmlns="" id="{5B209A05-AEEB-4366-89E2-3179A1391DC4}"/>
                </a:ext>
              </a:extLst>
            </p:cNvPr>
            <p:cNvGrpSpPr/>
            <p:nvPr/>
          </p:nvGrpSpPr>
          <p:grpSpPr>
            <a:xfrm>
              <a:off x="926474" y="4055378"/>
              <a:ext cx="316999" cy="317541"/>
              <a:chOff x="7275629" y="3973834"/>
              <a:chExt cx="464344" cy="465138"/>
            </a:xfrm>
            <a:solidFill>
              <a:schemeClr val="bg1"/>
            </a:solidFill>
          </p:grpSpPr>
          <p:sp>
            <p:nvSpPr>
              <p:cNvPr id="25" name="AutoShape 37">
                <a:extLst>
                  <a:ext uri="{FF2B5EF4-FFF2-40B4-BE49-F238E27FC236}">
                    <a16:creationId xmlns:a16="http://schemas.microsoft.com/office/drawing/2014/main" xmlns="" id="{37A6E2CC-E458-4756-BB73-5252E4E3A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5629" y="401749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25029" tIns="25029" rIns="25029" bIns="25029" anchor="ctr"/>
              <a:lstStyle/>
              <a:p>
                <a:pPr algn="ctr" defTabSz="300358">
                  <a:defRPr/>
                </a:pPr>
                <a:endParaRPr lang="en-US" sz="197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26" name="AutoShape 38">
                <a:extLst>
                  <a:ext uri="{FF2B5EF4-FFF2-40B4-BE49-F238E27FC236}">
                    <a16:creationId xmlns:a16="http://schemas.microsoft.com/office/drawing/2014/main" xmlns="" id="{CDCD8735-D692-417C-B6DA-A1A4F5E06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8829" y="420640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25029" tIns="25029" rIns="25029" bIns="25029" anchor="ctr"/>
              <a:lstStyle/>
              <a:p>
                <a:pPr algn="ctr" defTabSz="300358">
                  <a:defRPr/>
                </a:pPr>
                <a:endParaRPr lang="en-US" sz="197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27" name="AutoShape 39">
                <a:extLst>
                  <a:ext uri="{FF2B5EF4-FFF2-40B4-BE49-F238E27FC236}">
                    <a16:creationId xmlns:a16="http://schemas.microsoft.com/office/drawing/2014/main" xmlns="" id="{4AD78167-4CD6-4BAF-AE1E-10D3C584C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7742" y="397383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25029" tIns="25029" rIns="25029" bIns="25029" anchor="ctr"/>
              <a:lstStyle/>
              <a:p>
                <a:pPr algn="ctr" defTabSz="300358">
                  <a:defRPr/>
                </a:pPr>
                <a:endParaRPr lang="en-US" sz="197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28" name="AutoShape 40">
                <a:extLst>
                  <a:ext uri="{FF2B5EF4-FFF2-40B4-BE49-F238E27FC236}">
                    <a16:creationId xmlns:a16="http://schemas.microsoft.com/office/drawing/2014/main" xmlns="" id="{C2A610B3-4D78-4FD3-99DD-474BF22A1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1517" y="419211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25029" tIns="25029" rIns="25029" bIns="25029" anchor="ctr"/>
              <a:lstStyle/>
              <a:p>
                <a:pPr algn="ctr" defTabSz="300358">
                  <a:defRPr/>
                </a:pPr>
                <a:endParaRPr lang="en-US" sz="197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29" name="AutoShape 41">
                <a:extLst>
                  <a:ext uri="{FF2B5EF4-FFF2-40B4-BE49-F238E27FC236}">
                    <a16:creationId xmlns:a16="http://schemas.microsoft.com/office/drawing/2014/main" xmlns="" id="{002349A9-A110-4246-9E59-D3FB684CF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9460" y="429371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25029" tIns="25029" rIns="25029" bIns="25029" anchor="ctr"/>
              <a:lstStyle/>
              <a:p>
                <a:pPr algn="ctr" defTabSz="300358">
                  <a:defRPr/>
                </a:pPr>
                <a:endParaRPr lang="en-US" sz="197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30" name="AutoShape 42">
                <a:extLst>
                  <a:ext uri="{FF2B5EF4-FFF2-40B4-BE49-F238E27FC236}">
                    <a16:creationId xmlns:a16="http://schemas.microsoft.com/office/drawing/2014/main" xmlns="" id="{9A940768-C5D8-4295-94AA-56119D664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2029" y="407543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25029" tIns="25029" rIns="25029" bIns="25029" anchor="ctr"/>
              <a:lstStyle/>
              <a:p>
                <a:pPr algn="ctr" defTabSz="300358">
                  <a:defRPr/>
                </a:pPr>
                <a:endParaRPr lang="en-US" sz="197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Group 920">
            <a:extLst>
              <a:ext uri="{FF2B5EF4-FFF2-40B4-BE49-F238E27FC236}">
                <a16:creationId xmlns:a16="http://schemas.microsoft.com/office/drawing/2014/main" xmlns="" id="{BD5A9C05-C274-4C27-8444-9768D036C96F}"/>
              </a:ext>
            </a:extLst>
          </p:cNvPr>
          <p:cNvGrpSpPr>
            <a:grpSpLocks/>
          </p:cNvGrpSpPr>
          <p:nvPr/>
        </p:nvGrpSpPr>
        <p:grpSpPr bwMode="auto">
          <a:xfrm>
            <a:off x="6664315" y="4350232"/>
            <a:ext cx="575029" cy="587817"/>
            <a:chOff x="796389" y="4708629"/>
            <a:chExt cx="578338" cy="578338"/>
          </a:xfrm>
        </p:grpSpPr>
        <p:sp>
          <p:nvSpPr>
            <p:cNvPr id="32" name="Rounded Rectangle 921">
              <a:extLst>
                <a:ext uri="{FF2B5EF4-FFF2-40B4-BE49-F238E27FC236}">
                  <a16:creationId xmlns:a16="http://schemas.microsoft.com/office/drawing/2014/main" xmlns="" id="{1B0ACB7C-0115-417F-BC8D-741C113D39EF}"/>
                </a:ext>
              </a:extLst>
            </p:cNvPr>
            <p:cNvSpPr/>
            <p:nvPr/>
          </p:nvSpPr>
          <p:spPr bwMode="auto">
            <a:xfrm>
              <a:off x="796389" y="4708629"/>
              <a:ext cx="578338" cy="578338"/>
            </a:xfrm>
            <a:prstGeom prst="round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365" dirty="0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33" name="Freeform 922">
              <a:extLst>
                <a:ext uri="{FF2B5EF4-FFF2-40B4-BE49-F238E27FC236}">
                  <a16:creationId xmlns:a16="http://schemas.microsoft.com/office/drawing/2014/main" xmlns="" id="{01CF2587-29E0-4A2E-9296-A87339200C9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958451" y="4856392"/>
              <a:ext cx="212905" cy="258981"/>
            </a:xfrm>
            <a:custGeom>
              <a:avLst/>
              <a:gdLst>
                <a:gd name="T0" fmla="*/ 0 w 77"/>
                <a:gd name="T1" fmla="*/ 236390 h 93"/>
                <a:gd name="T2" fmla="*/ 83221 w 77"/>
                <a:gd name="T3" fmla="*/ 55621 h 93"/>
                <a:gd name="T4" fmla="*/ 105413 w 77"/>
                <a:gd name="T5" fmla="*/ 72307 h 93"/>
                <a:gd name="T6" fmla="*/ 108188 w 77"/>
                <a:gd name="T7" fmla="*/ 75088 h 93"/>
                <a:gd name="T8" fmla="*/ 108188 w 77"/>
                <a:gd name="T9" fmla="*/ 75088 h 93"/>
                <a:gd name="T10" fmla="*/ 110962 w 77"/>
                <a:gd name="T11" fmla="*/ 75088 h 93"/>
                <a:gd name="T12" fmla="*/ 110962 w 77"/>
                <a:gd name="T13" fmla="*/ 77870 h 93"/>
                <a:gd name="T14" fmla="*/ 110962 w 77"/>
                <a:gd name="T15" fmla="*/ 77870 h 93"/>
                <a:gd name="T16" fmla="*/ 113736 w 77"/>
                <a:gd name="T17" fmla="*/ 77870 h 93"/>
                <a:gd name="T18" fmla="*/ 113736 w 77"/>
                <a:gd name="T19" fmla="*/ 80651 h 93"/>
                <a:gd name="T20" fmla="*/ 116510 w 77"/>
                <a:gd name="T21" fmla="*/ 80651 h 93"/>
                <a:gd name="T22" fmla="*/ 116510 w 77"/>
                <a:gd name="T23" fmla="*/ 80651 h 93"/>
                <a:gd name="T24" fmla="*/ 119284 w 77"/>
                <a:gd name="T25" fmla="*/ 80651 h 93"/>
                <a:gd name="T26" fmla="*/ 119284 w 77"/>
                <a:gd name="T27" fmla="*/ 83432 h 93"/>
                <a:gd name="T28" fmla="*/ 119284 w 77"/>
                <a:gd name="T29" fmla="*/ 83432 h 93"/>
                <a:gd name="T30" fmla="*/ 133154 w 77"/>
                <a:gd name="T31" fmla="*/ 91775 h 93"/>
                <a:gd name="T32" fmla="*/ 133154 w 77"/>
                <a:gd name="T33" fmla="*/ 91775 h 93"/>
                <a:gd name="T34" fmla="*/ 135928 w 77"/>
                <a:gd name="T35" fmla="*/ 94556 h 93"/>
                <a:gd name="T36" fmla="*/ 135928 w 77"/>
                <a:gd name="T37" fmla="*/ 94556 h 93"/>
                <a:gd name="T38" fmla="*/ 138702 w 77"/>
                <a:gd name="T39" fmla="*/ 94556 h 93"/>
                <a:gd name="T40" fmla="*/ 138702 w 77"/>
                <a:gd name="T41" fmla="*/ 97337 h 93"/>
                <a:gd name="T42" fmla="*/ 138702 w 77"/>
                <a:gd name="T43" fmla="*/ 97337 h 93"/>
                <a:gd name="T44" fmla="*/ 141476 w 77"/>
                <a:gd name="T45" fmla="*/ 97337 h 93"/>
                <a:gd name="T46" fmla="*/ 141476 w 77"/>
                <a:gd name="T47" fmla="*/ 100118 h 93"/>
                <a:gd name="T48" fmla="*/ 144250 w 77"/>
                <a:gd name="T49" fmla="*/ 100118 h 93"/>
                <a:gd name="T50" fmla="*/ 144250 w 77"/>
                <a:gd name="T51" fmla="*/ 100118 h 93"/>
                <a:gd name="T52" fmla="*/ 147024 w 77"/>
                <a:gd name="T53" fmla="*/ 102899 h 93"/>
                <a:gd name="T54" fmla="*/ 147024 w 77"/>
                <a:gd name="T55" fmla="*/ 102899 h 93"/>
                <a:gd name="T56" fmla="*/ 133154 w 77"/>
                <a:gd name="T57" fmla="*/ 219703 h 93"/>
                <a:gd name="T58" fmla="*/ 19418 w 77"/>
                <a:gd name="T59" fmla="*/ 253076 h 93"/>
                <a:gd name="T60" fmla="*/ 97091 w 77"/>
                <a:gd name="T61" fmla="*/ 177987 h 93"/>
                <a:gd name="T62" fmla="*/ 52707 w 77"/>
                <a:gd name="T63" fmla="*/ 147396 h 93"/>
                <a:gd name="T64" fmla="*/ 8322 w 77"/>
                <a:gd name="T65" fmla="*/ 244733 h 93"/>
                <a:gd name="T66" fmla="*/ 202505 w 77"/>
                <a:gd name="T67" fmla="*/ 258638 h 93"/>
                <a:gd name="T68" fmla="*/ 149798 w 77"/>
                <a:gd name="T69" fmla="*/ 230827 h 93"/>
                <a:gd name="T70" fmla="*/ 191409 w 77"/>
                <a:gd name="T71" fmla="*/ 116804 h 93"/>
                <a:gd name="T72" fmla="*/ 94317 w 77"/>
                <a:gd name="T73" fmla="*/ 0 h 93"/>
                <a:gd name="T74" fmla="*/ 191409 w 77"/>
                <a:gd name="T75" fmla="*/ 116804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365" dirty="0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63AE206B-AAA1-4C2E-8D94-B7AD533F0040}"/>
              </a:ext>
            </a:extLst>
          </p:cNvPr>
          <p:cNvGrpSpPr/>
          <p:nvPr/>
        </p:nvGrpSpPr>
        <p:grpSpPr>
          <a:xfrm flipH="1">
            <a:off x="1009120" y="1923849"/>
            <a:ext cx="4146550" cy="3656425"/>
            <a:chOff x="6545974" y="1587003"/>
            <a:chExt cx="4164747" cy="3710595"/>
          </a:xfrm>
        </p:grpSpPr>
        <p:sp>
          <p:nvSpPr>
            <p:cNvPr id="43" name="MH_Other_1">
              <a:extLst>
                <a:ext uri="{FF2B5EF4-FFF2-40B4-BE49-F238E27FC236}">
                  <a16:creationId xmlns:a16="http://schemas.microsoft.com/office/drawing/2014/main" xmlns="" id="{30609E44-2AB6-4C05-97E9-D364F9DC686D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 bwMode="auto">
            <a:xfrm rot="19138825">
              <a:off x="6747245" y="3479286"/>
              <a:ext cx="3037977" cy="41286"/>
            </a:xfrm>
            <a:prstGeom prst="rect">
              <a:avLst/>
            </a:prstGeom>
            <a:gradFill>
              <a:gsLst>
                <a:gs pos="0">
                  <a:srgbClr val="7D7D7D"/>
                </a:gs>
                <a:gs pos="50000">
                  <a:srgbClr val="A9A9A9"/>
                </a:gs>
                <a:gs pos="100000">
                  <a:srgbClr val="7D7D7D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31"/>
            </a:p>
          </p:txBody>
        </p:sp>
        <p:sp>
          <p:nvSpPr>
            <p:cNvPr id="44" name="MH_Other_2">
              <a:extLst>
                <a:ext uri="{FF2B5EF4-FFF2-40B4-BE49-F238E27FC236}">
                  <a16:creationId xmlns:a16="http://schemas.microsoft.com/office/drawing/2014/main" xmlns="" id="{02D910D8-FBFD-4D44-9EEF-5071628ADF53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6549416" y="1874286"/>
              <a:ext cx="2487494" cy="947863"/>
            </a:xfrm>
            <a:custGeom>
              <a:avLst/>
              <a:gdLst>
                <a:gd name="T0" fmla="*/ 4706 w 4706"/>
                <a:gd name="T1" fmla="*/ 1936 h 1936"/>
                <a:gd name="T2" fmla="*/ 3264 w 4706"/>
                <a:gd name="T3" fmla="*/ 756 h 1936"/>
                <a:gd name="T4" fmla="*/ 3264 w 4706"/>
                <a:gd name="T5" fmla="*/ 756 h 1936"/>
                <a:gd name="T6" fmla="*/ 3262 w 4706"/>
                <a:gd name="T7" fmla="*/ 755 h 1936"/>
                <a:gd name="T8" fmla="*/ 3255 w 4706"/>
                <a:gd name="T9" fmla="*/ 751 h 1936"/>
                <a:gd name="T10" fmla="*/ 3252 w 4706"/>
                <a:gd name="T11" fmla="*/ 748 h 1936"/>
                <a:gd name="T12" fmla="*/ 287 w 4706"/>
                <a:gd name="T13" fmla="*/ 199 h 1936"/>
                <a:gd name="T14" fmla="*/ 0 w 4706"/>
                <a:gd name="T15" fmla="*/ 1508 h 1936"/>
                <a:gd name="T16" fmla="*/ 4706 w 4706"/>
                <a:gd name="T17" fmla="*/ 1936 h 1936"/>
                <a:gd name="connsiteX0" fmla="*/ 10000 w 10000"/>
                <a:gd name="connsiteY0" fmla="*/ 9312 h 9312"/>
                <a:gd name="connsiteX1" fmla="*/ 6936 w 10000"/>
                <a:gd name="connsiteY1" fmla="*/ 3217 h 9312"/>
                <a:gd name="connsiteX2" fmla="*/ 6936 w 10000"/>
                <a:gd name="connsiteY2" fmla="*/ 3217 h 9312"/>
                <a:gd name="connsiteX3" fmla="*/ 6932 w 10000"/>
                <a:gd name="connsiteY3" fmla="*/ 3212 h 9312"/>
                <a:gd name="connsiteX4" fmla="*/ 6917 w 10000"/>
                <a:gd name="connsiteY4" fmla="*/ 3191 h 9312"/>
                <a:gd name="connsiteX5" fmla="*/ 6989 w 10000"/>
                <a:gd name="connsiteY5" fmla="*/ 3010 h 9312"/>
                <a:gd name="connsiteX6" fmla="*/ 610 w 10000"/>
                <a:gd name="connsiteY6" fmla="*/ 340 h 9312"/>
                <a:gd name="connsiteX7" fmla="*/ 0 w 10000"/>
                <a:gd name="connsiteY7" fmla="*/ 7101 h 9312"/>
                <a:gd name="connsiteX8" fmla="*/ 10000 w 10000"/>
                <a:gd name="connsiteY8" fmla="*/ 9312 h 9312"/>
                <a:gd name="connsiteX0" fmla="*/ 10000 w 10000"/>
                <a:gd name="connsiteY0" fmla="*/ 9853 h 9853"/>
                <a:gd name="connsiteX1" fmla="*/ 6936 w 10000"/>
                <a:gd name="connsiteY1" fmla="*/ 3308 h 9853"/>
                <a:gd name="connsiteX2" fmla="*/ 6936 w 10000"/>
                <a:gd name="connsiteY2" fmla="*/ 3308 h 9853"/>
                <a:gd name="connsiteX3" fmla="*/ 6932 w 10000"/>
                <a:gd name="connsiteY3" fmla="*/ 3302 h 9853"/>
                <a:gd name="connsiteX4" fmla="*/ 7200 w 10000"/>
                <a:gd name="connsiteY4" fmla="*/ 3517 h 9853"/>
                <a:gd name="connsiteX5" fmla="*/ 6989 w 10000"/>
                <a:gd name="connsiteY5" fmla="*/ 3085 h 9853"/>
                <a:gd name="connsiteX6" fmla="*/ 610 w 10000"/>
                <a:gd name="connsiteY6" fmla="*/ 218 h 9853"/>
                <a:gd name="connsiteX7" fmla="*/ 0 w 10000"/>
                <a:gd name="connsiteY7" fmla="*/ 7479 h 9853"/>
                <a:gd name="connsiteX8" fmla="*/ 10000 w 10000"/>
                <a:gd name="connsiteY8" fmla="*/ 9853 h 9853"/>
                <a:gd name="connsiteX0" fmla="*/ 10000 w 10000"/>
                <a:gd name="connsiteY0" fmla="*/ 9999 h 9999"/>
                <a:gd name="connsiteX1" fmla="*/ 6936 w 10000"/>
                <a:gd name="connsiteY1" fmla="*/ 3356 h 9999"/>
                <a:gd name="connsiteX2" fmla="*/ 6936 w 10000"/>
                <a:gd name="connsiteY2" fmla="*/ 3356 h 9999"/>
                <a:gd name="connsiteX3" fmla="*/ 6932 w 10000"/>
                <a:gd name="connsiteY3" fmla="*/ 3350 h 9999"/>
                <a:gd name="connsiteX4" fmla="*/ 6989 w 10000"/>
                <a:gd name="connsiteY4" fmla="*/ 3130 h 9999"/>
                <a:gd name="connsiteX5" fmla="*/ 610 w 10000"/>
                <a:gd name="connsiteY5" fmla="*/ 220 h 9999"/>
                <a:gd name="connsiteX6" fmla="*/ 0 w 10000"/>
                <a:gd name="connsiteY6" fmla="*/ 7590 h 9999"/>
                <a:gd name="connsiteX7" fmla="*/ 10000 w 10000"/>
                <a:gd name="connsiteY7" fmla="*/ 9999 h 9999"/>
                <a:gd name="connsiteX0" fmla="*/ 10000 w 10000"/>
                <a:gd name="connsiteY0" fmla="*/ 10000 h 10000"/>
                <a:gd name="connsiteX1" fmla="*/ 6936 w 10000"/>
                <a:gd name="connsiteY1" fmla="*/ 3356 h 10000"/>
                <a:gd name="connsiteX2" fmla="*/ 6936 w 10000"/>
                <a:gd name="connsiteY2" fmla="*/ 3356 h 10000"/>
                <a:gd name="connsiteX3" fmla="*/ 6989 w 10000"/>
                <a:gd name="connsiteY3" fmla="*/ 3130 h 10000"/>
                <a:gd name="connsiteX4" fmla="*/ 610 w 10000"/>
                <a:gd name="connsiteY4" fmla="*/ 220 h 10000"/>
                <a:gd name="connsiteX5" fmla="*/ 0 w 10000"/>
                <a:gd name="connsiteY5" fmla="*/ 7591 h 10000"/>
                <a:gd name="connsiteX6" fmla="*/ 10000 w 10000"/>
                <a:gd name="connsiteY6" fmla="*/ 10000 h 10000"/>
                <a:gd name="connsiteX0" fmla="*/ 10000 w 10000"/>
                <a:gd name="connsiteY0" fmla="*/ 10000 h 10000"/>
                <a:gd name="connsiteX1" fmla="*/ 6936 w 10000"/>
                <a:gd name="connsiteY1" fmla="*/ 3356 h 10000"/>
                <a:gd name="connsiteX2" fmla="*/ 6989 w 10000"/>
                <a:gd name="connsiteY2" fmla="*/ 3130 h 10000"/>
                <a:gd name="connsiteX3" fmla="*/ 610 w 10000"/>
                <a:gd name="connsiteY3" fmla="*/ 220 h 10000"/>
                <a:gd name="connsiteX4" fmla="*/ 0 w 10000"/>
                <a:gd name="connsiteY4" fmla="*/ 7591 h 10000"/>
                <a:gd name="connsiteX5" fmla="*/ 10000 w 10000"/>
                <a:gd name="connsiteY5" fmla="*/ 10000 h 10000"/>
                <a:gd name="connsiteX0" fmla="*/ 10000 w 10290"/>
                <a:gd name="connsiteY0" fmla="*/ 10067 h 10067"/>
                <a:gd name="connsiteX1" fmla="*/ 6989 w 10290"/>
                <a:gd name="connsiteY1" fmla="*/ 3197 h 10067"/>
                <a:gd name="connsiteX2" fmla="*/ 610 w 10290"/>
                <a:gd name="connsiteY2" fmla="*/ 287 h 10067"/>
                <a:gd name="connsiteX3" fmla="*/ 0 w 10290"/>
                <a:gd name="connsiteY3" fmla="*/ 7658 h 10067"/>
                <a:gd name="connsiteX4" fmla="*/ 10000 w 10290"/>
                <a:gd name="connsiteY4" fmla="*/ 10067 h 10067"/>
                <a:gd name="connsiteX0" fmla="*/ 10000 w 10000"/>
                <a:gd name="connsiteY0" fmla="*/ 10067 h 10067"/>
                <a:gd name="connsiteX1" fmla="*/ 6989 w 10000"/>
                <a:gd name="connsiteY1" fmla="*/ 3197 h 10067"/>
                <a:gd name="connsiteX2" fmla="*/ 610 w 10000"/>
                <a:gd name="connsiteY2" fmla="*/ 287 h 10067"/>
                <a:gd name="connsiteX3" fmla="*/ 0 w 10000"/>
                <a:gd name="connsiteY3" fmla="*/ 7658 h 10067"/>
                <a:gd name="connsiteX4" fmla="*/ 10000 w 10000"/>
                <a:gd name="connsiteY4" fmla="*/ 10067 h 10067"/>
                <a:gd name="connsiteX0" fmla="*/ 10000 w 10000"/>
                <a:gd name="connsiteY0" fmla="*/ 10067 h 10067"/>
                <a:gd name="connsiteX1" fmla="*/ 6989 w 10000"/>
                <a:gd name="connsiteY1" fmla="*/ 3197 h 10067"/>
                <a:gd name="connsiteX2" fmla="*/ 610 w 10000"/>
                <a:gd name="connsiteY2" fmla="*/ 287 h 10067"/>
                <a:gd name="connsiteX3" fmla="*/ 0 w 10000"/>
                <a:gd name="connsiteY3" fmla="*/ 7658 h 10067"/>
                <a:gd name="connsiteX4" fmla="*/ 10000 w 10000"/>
                <a:gd name="connsiteY4" fmla="*/ 10067 h 10067"/>
                <a:gd name="connsiteX0" fmla="*/ 10000 w 10000"/>
                <a:gd name="connsiteY0" fmla="*/ 10081 h 10081"/>
                <a:gd name="connsiteX1" fmla="*/ 6989 w 10000"/>
                <a:gd name="connsiteY1" fmla="*/ 3211 h 10081"/>
                <a:gd name="connsiteX2" fmla="*/ 610 w 10000"/>
                <a:gd name="connsiteY2" fmla="*/ 301 h 10081"/>
                <a:gd name="connsiteX3" fmla="*/ 0 w 10000"/>
                <a:gd name="connsiteY3" fmla="*/ 7672 h 10081"/>
                <a:gd name="connsiteX4" fmla="*/ 10000 w 10000"/>
                <a:gd name="connsiteY4" fmla="*/ 10081 h 10081"/>
                <a:gd name="connsiteX0" fmla="*/ 10000 w 10000"/>
                <a:gd name="connsiteY0" fmla="*/ 10118 h 10118"/>
                <a:gd name="connsiteX1" fmla="*/ 6796 w 10000"/>
                <a:gd name="connsiteY1" fmla="*/ 2887 h 10118"/>
                <a:gd name="connsiteX2" fmla="*/ 610 w 10000"/>
                <a:gd name="connsiteY2" fmla="*/ 338 h 10118"/>
                <a:gd name="connsiteX3" fmla="*/ 0 w 10000"/>
                <a:gd name="connsiteY3" fmla="*/ 7709 h 10118"/>
                <a:gd name="connsiteX4" fmla="*/ 10000 w 10000"/>
                <a:gd name="connsiteY4" fmla="*/ 10118 h 10118"/>
                <a:gd name="connsiteX0" fmla="*/ 10000 w 10000"/>
                <a:gd name="connsiteY0" fmla="*/ 10124 h 10124"/>
                <a:gd name="connsiteX1" fmla="*/ 6796 w 10000"/>
                <a:gd name="connsiteY1" fmla="*/ 2893 h 10124"/>
                <a:gd name="connsiteX2" fmla="*/ 610 w 10000"/>
                <a:gd name="connsiteY2" fmla="*/ 344 h 10124"/>
                <a:gd name="connsiteX3" fmla="*/ 0 w 10000"/>
                <a:gd name="connsiteY3" fmla="*/ 7715 h 10124"/>
                <a:gd name="connsiteX4" fmla="*/ 10000 w 10000"/>
                <a:gd name="connsiteY4" fmla="*/ 10124 h 1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124">
                  <a:moveTo>
                    <a:pt x="10000" y="10124"/>
                  </a:moveTo>
                  <a:cubicBezTo>
                    <a:pt x="9159" y="7545"/>
                    <a:pt x="8270" y="5034"/>
                    <a:pt x="6796" y="2893"/>
                  </a:cubicBezTo>
                  <a:cubicBezTo>
                    <a:pt x="5515" y="1032"/>
                    <a:pt x="3782" y="-776"/>
                    <a:pt x="610" y="344"/>
                  </a:cubicBezTo>
                  <a:cubicBezTo>
                    <a:pt x="759" y="3181"/>
                    <a:pt x="663" y="4876"/>
                    <a:pt x="0" y="7715"/>
                  </a:cubicBezTo>
                  <a:cubicBezTo>
                    <a:pt x="3334" y="5272"/>
                    <a:pt x="6887" y="6127"/>
                    <a:pt x="10000" y="10124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9525" cap="rnd">
              <a:solidFill>
                <a:srgbClr val="C5C5C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331">
                <a:ea typeface="宋体" charset="-122"/>
              </a:endParaRPr>
            </a:p>
          </p:txBody>
        </p:sp>
        <p:sp>
          <p:nvSpPr>
            <p:cNvPr id="45" name="MH_Other_3">
              <a:extLst>
                <a:ext uri="{FF2B5EF4-FFF2-40B4-BE49-F238E27FC236}">
                  <a16:creationId xmlns:a16="http://schemas.microsoft.com/office/drawing/2014/main" xmlns="" id="{D8B3BDD9-AF33-4C4A-B00D-7250C102AE6C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6545974" y="2366278"/>
              <a:ext cx="2490934" cy="1728860"/>
            </a:xfrm>
            <a:custGeom>
              <a:avLst/>
              <a:gdLst>
                <a:gd name="T0" fmla="*/ 4714 w 4714"/>
                <a:gd name="T1" fmla="*/ 862 h 3272"/>
                <a:gd name="T2" fmla="*/ 8 w 4714"/>
                <a:gd name="T3" fmla="*/ 434 h 3272"/>
                <a:gd name="T4" fmla="*/ 8 w 4714"/>
                <a:gd name="T5" fmla="*/ 434 h 3272"/>
                <a:gd name="T6" fmla="*/ 0 w 4714"/>
                <a:gd name="T7" fmla="*/ 448 h 3272"/>
                <a:gd name="T8" fmla="*/ 1672 w 4714"/>
                <a:gd name="T9" fmla="*/ 3272 h 3272"/>
                <a:gd name="T10" fmla="*/ 4714 w 4714"/>
                <a:gd name="T11" fmla="*/ 862 h 3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14" h="3272">
                  <a:moveTo>
                    <a:pt x="4714" y="862"/>
                  </a:moveTo>
                  <a:cubicBezTo>
                    <a:pt x="3249" y="152"/>
                    <a:pt x="1577" y="0"/>
                    <a:pt x="8" y="434"/>
                  </a:cubicBezTo>
                  <a:lnTo>
                    <a:pt x="8" y="434"/>
                  </a:lnTo>
                  <a:cubicBezTo>
                    <a:pt x="6" y="439"/>
                    <a:pt x="3" y="443"/>
                    <a:pt x="0" y="448"/>
                  </a:cubicBezTo>
                  <a:cubicBezTo>
                    <a:pt x="792" y="1227"/>
                    <a:pt x="1313" y="2222"/>
                    <a:pt x="1672" y="3272"/>
                  </a:cubicBezTo>
                  <a:lnTo>
                    <a:pt x="4714" y="862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9525" cap="rnd">
              <a:solidFill>
                <a:srgbClr val="EAEAEA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331">
                <a:ea typeface="宋体" charset="-122"/>
              </a:endParaRPr>
            </a:p>
          </p:txBody>
        </p:sp>
        <p:sp>
          <p:nvSpPr>
            <p:cNvPr id="46" name="MH_Other_4">
              <a:extLst>
                <a:ext uri="{FF2B5EF4-FFF2-40B4-BE49-F238E27FC236}">
                  <a16:creationId xmlns:a16="http://schemas.microsoft.com/office/drawing/2014/main" xmlns="" id="{1328E252-8C5A-44E6-978B-AEAFB7CDE82D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8200863" y="2125442"/>
              <a:ext cx="837765" cy="696705"/>
            </a:xfrm>
            <a:custGeom>
              <a:avLst/>
              <a:gdLst>
                <a:gd name="T0" fmla="*/ 1445 w 1445"/>
                <a:gd name="T1" fmla="*/ 1177 h 1180"/>
                <a:gd name="T2" fmla="*/ 0 w 1445"/>
                <a:gd name="T3" fmla="*/ 0 h 1180"/>
                <a:gd name="T4" fmla="*/ 1442 w 1445"/>
                <a:gd name="T5" fmla="*/ 1180 h 1180"/>
                <a:gd name="T6" fmla="*/ 1442 w 1445"/>
                <a:gd name="T7" fmla="*/ 1180 h 1180"/>
                <a:gd name="T8" fmla="*/ 1445 w 1445"/>
                <a:gd name="T9" fmla="*/ 1177 h 1180"/>
                <a:gd name="connsiteX0" fmla="*/ 10996 w 10996"/>
                <a:gd name="connsiteY0" fmla="*/ 10789 h 10814"/>
                <a:gd name="connsiteX1" fmla="*/ 0 w 10996"/>
                <a:gd name="connsiteY1" fmla="*/ 0 h 10814"/>
                <a:gd name="connsiteX2" fmla="*/ 10975 w 10996"/>
                <a:gd name="connsiteY2" fmla="*/ 10814 h 10814"/>
                <a:gd name="connsiteX3" fmla="*/ 10975 w 10996"/>
                <a:gd name="connsiteY3" fmla="*/ 10814 h 10814"/>
                <a:gd name="connsiteX4" fmla="*/ 10996 w 10996"/>
                <a:gd name="connsiteY4" fmla="*/ 10789 h 10814"/>
                <a:gd name="connsiteX0" fmla="*/ 11970 w 11970"/>
                <a:gd name="connsiteY0" fmla="*/ 10809 h 10834"/>
                <a:gd name="connsiteX1" fmla="*/ 974 w 11970"/>
                <a:gd name="connsiteY1" fmla="*/ 20 h 10834"/>
                <a:gd name="connsiteX2" fmla="*/ 11949 w 11970"/>
                <a:gd name="connsiteY2" fmla="*/ 10834 h 10834"/>
                <a:gd name="connsiteX3" fmla="*/ 11949 w 11970"/>
                <a:gd name="connsiteY3" fmla="*/ 10834 h 10834"/>
                <a:gd name="connsiteX4" fmla="*/ 11970 w 11970"/>
                <a:gd name="connsiteY4" fmla="*/ 10809 h 10834"/>
                <a:gd name="connsiteX0" fmla="*/ 11970 w 11970"/>
                <a:gd name="connsiteY0" fmla="*/ 10809 h 10834"/>
                <a:gd name="connsiteX1" fmla="*/ 974 w 11970"/>
                <a:gd name="connsiteY1" fmla="*/ 20 h 10834"/>
                <a:gd name="connsiteX2" fmla="*/ 11949 w 11970"/>
                <a:gd name="connsiteY2" fmla="*/ 10834 h 10834"/>
                <a:gd name="connsiteX3" fmla="*/ 11949 w 11970"/>
                <a:gd name="connsiteY3" fmla="*/ 10834 h 10834"/>
                <a:gd name="connsiteX4" fmla="*/ 11970 w 11970"/>
                <a:gd name="connsiteY4" fmla="*/ 10809 h 10834"/>
                <a:gd name="connsiteX0" fmla="*/ 10996 w 10996"/>
                <a:gd name="connsiteY0" fmla="*/ 10789 h 10814"/>
                <a:gd name="connsiteX1" fmla="*/ 0 w 10996"/>
                <a:gd name="connsiteY1" fmla="*/ 0 h 10814"/>
                <a:gd name="connsiteX2" fmla="*/ 10975 w 10996"/>
                <a:gd name="connsiteY2" fmla="*/ 10814 h 10814"/>
                <a:gd name="connsiteX3" fmla="*/ 10975 w 10996"/>
                <a:gd name="connsiteY3" fmla="*/ 10814 h 10814"/>
                <a:gd name="connsiteX4" fmla="*/ 10996 w 10996"/>
                <a:gd name="connsiteY4" fmla="*/ 10789 h 10814"/>
                <a:gd name="connsiteX0" fmla="*/ 10996 w 10996"/>
                <a:gd name="connsiteY0" fmla="*/ 10789 h 10814"/>
                <a:gd name="connsiteX1" fmla="*/ 0 w 10996"/>
                <a:gd name="connsiteY1" fmla="*/ 0 h 10814"/>
                <a:gd name="connsiteX2" fmla="*/ 10975 w 10996"/>
                <a:gd name="connsiteY2" fmla="*/ 10814 h 10814"/>
                <a:gd name="connsiteX3" fmla="*/ 10975 w 10996"/>
                <a:gd name="connsiteY3" fmla="*/ 10814 h 10814"/>
                <a:gd name="connsiteX4" fmla="*/ 10996 w 10996"/>
                <a:gd name="connsiteY4" fmla="*/ 10789 h 10814"/>
                <a:gd name="connsiteX0" fmla="*/ 10885 w 10885"/>
                <a:gd name="connsiteY0" fmla="*/ 11332 h 11357"/>
                <a:gd name="connsiteX1" fmla="*/ 0 w 10885"/>
                <a:gd name="connsiteY1" fmla="*/ 0 h 11357"/>
                <a:gd name="connsiteX2" fmla="*/ 10864 w 10885"/>
                <a:gd name="connsiteY2" fmla="*/ 11357 h 11357"/>
                <a:gd name="connsiteX3" fmla="*/ 10864 w 10885"/>
                <a:gd name="connsiteY3" fmla="*/ 11357 h 11357"/>
                <a:gd name="connsiteX4" fmla="*/ 10885 w 10885"/>
                <a:gd name="connsiteY4" fmla="*/ 11332 h 11357"/>
                <a:gd name="connsiteX0" fmla="*/ 10959 w 10959"/>
                <a:gd name="connsiteY0" fmla="*/ 11151 h 11176"/>
                <a:gd name="connsiteX1" fmla="*/ 0 w 10959"/>
                <a:gd name="connsiteY1" fmla="*/ 0 h 11176"/>
                <a:gd name="connsiteX2" fmla="*/ 10938 w 10959"/>
                <a:gd name="connsiteY2" fmla="*/ 11176 h 11176"/>
                <a:gd name="connsiteX3" fmla="*/ 10938 w 10959"/>
                <a:gd name="connsiteY3" fmla="*/ 11176 h 11176"/>
                <a:gd name="connsiteX4" fmla="*/ 10959 w 10959"/>
                <a:gd name="connsiteY4" fmla="*/ 11151 h 11176"/>
                <a:gd name="connsiteX0" fmla="*/ 10959 w 10959"/>
                <a:gd name="connsiteY0" fmla="*/ 11151 h 11176"/>
                <a:gd name="connsiteX1" fmla="*/ 0 w 10959"/>
                <a:gd name="connsiteY1" fmla="*/ 0 h 11176"/>
                <a:gd name="connsiteX2" fmla="*/ 10938 w 10959"/>
                <a:gd name="connsiteY2" fmla="*/ 11176 h 11176"/>
                <a:gd name="connsiteX3" fmla="*/ 10938 w 10959"/>
                <a:gd name="connsiteY3" fmla="*/ 11176 h 11176"/>
                <a:gd name="connsiteX4" fmla="*/ 10959 w 10959"/>
                <a:gd name="connsiteY4" fmla="*/ 11151 h 11176"/>
                <a:gd name="connsiteX0" fmla="*/ 10959 w 10959"/>
                <a:gd name="connsiteY0" fmla="*/ 11151 h 11176"/>
                <a:gd name="connsiteX1" fmla="*/ 0 w 10959"/>
                <a:gd name="connsiteY1" fmla="*/ 0 h 11176"/>
                <a:gd name="connsiteX2" fmla="*/ 10938 w 10959"/>
                <a:gd name="connsiteY2" fmla="*/ 11176 h 11176"/>
                <a:gd name="connsiteX3" fmla="*/ 10938 w 10959"/>
                <a:gd name="connsiteY3" fmla="*/ 11176 h 11176"/>
                <a:gd name="connsiteX4" fmla="*/ 10959 w 10959"/>
                <a:gd name="connsiteY4" fmla="*/ 11151 h 1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9" h="11176">
                  <a:moveTo>
                    <a:pt x="10959" y="11151"/>
                  </a:moveTo>
                  <a:cubicBezTo>
                    <a:pt x="8129" y="6074"/>
                    <a:pt x="7132" y="2023"/>
                    <a:pt x="0" y="0"/>
                  </a:cubicBezTo>
                  <a:cubicBezTo>
                    <a:pt x="4889" y="3072"/>
                    <a:pt x="8142" y="7117"/>
                    <a:pt x="10938" y="11176"/>
                  </a:cubicBezTo>
                  <a:lnTo>
                    <a:pt x="10938" y="11176"/>
                  </a:lnTo>
                  <a:cubicBezTo>
                    <a:pt x="10945" y="11168"/>
                    <a:pt x="10952" y="11159"/>
                    <a:pt x="10959" y="11151"/>
                  </a:cubicBezTo>
                  <a:close/>
                </a:path>
              </a:pathLst>
            </a:custGeom>
            <a:gradFill>
              <a:gsLst>
                <a:gs pos="0">
                  <a:srgbClr val="D7D7D7"/>
                </a:gs>
                <a:gs pos="50000">
                  <a:srgbClr val="E6E6E6"/>
                </a:gs>
                <a:gs pos="100000">
                  <a:srgbClr val="F9F9F9"/>
                </a:gs>
              </a:gsLst>
              <a:lin ang="2700000" scaled="0"/>
            </a:gradFill>
            <a:ln w="0">
              <a:solidFill>
                <a:srgbClr val="D9D9D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331">
                <a:ea typeface="宋体" charset="-122"/>
              </a:endParaRPr>
            </a:p>
          </p:txBody>
        </p:sp>
        <p:sp>
          <p:nvSpPr>
            <p:cNvPr id="47" name="MH_Other_5">
              <a:extLst>
                <a:ext uri="{FF2B5EF4-FFF2-40B4-BE49-F238E27FC236}">
                  <a16:creationId xmlns:a16="http://schemas.microsoft.com/office/drawing/2014/main" xmlns="" id="{F4F05268-81FC-4F0A-B5D5-95313FA2483A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7428468" y="2822147"/>
              <a:ext cx="1909487" cy="2475451"/>
            </a:xfrm>
            <a:custGeom>
              <a:avLst/>
              <a:gdLst>
                <a:gd name="T0" fmla="*/ 2641 w 3612"/>
                <a:gd name="T1" fmla="*/ 4682 h 4686"/>
                <a:gd name="T2" fmla="*/ 3042 w 3612"/>
                <a:gd name="T3" fmla="*/ 0 h 4686"/>
                <a:gd name="T4" fmla="*/ 3042 w 3612"/>
                <a:gd name="T5" fmla="*/ 0 h 4686"/>
                <a:gd name="T6" fmla="*/ 0 w 3612"/>
                <a:gd name="T7" fmla="*/ 2410 h 4686"/>
                <a:gd name="T8" fmla="*/ 2 w 3612"/>
                <a:gd name="T9" fmla="*/ 2415 h 4686"/>
                <a:gd name="T10" fmla="*/ 2635 w 3612"/>
                <a:gd name="T11" fmla="*/ 4686 h 4686"/>
                <a:gd name="T12" fmla="*/ 2641 w 3612"/>
                <a:gd name="T13" fmla="*/ 4682 h 4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2" h="4686">
                  <a:moveTo>
                    <a:pt x="2641" y="4682"/>
                  </a:moveTo>
                  <a:cubicBezTo>
                    <a:pt x="3465" y="3259"/>
                    <a:pt x="3612" y="1542"/>
                    <a:pt x="3042" y="0"/>
                  </a:cubicBezTo>
                  <a:lnTo>
                    <a:pt x="3042" y="0"/>
                  </a:lnTo>
                  <a:lnTo>
                    <a:pt x="0" y="2410"/>
                  </a:lnTo>
                  <a:cubicBezTo>
                    <a:pt x="1" y="2412"/>
                    <a:pt x="1" y="2413"/>
                    <a:pt x="2" y="2415"/>
                  </a:cubicBezTo>
                  <a:cubicBezTo>
                    <a:pt x="959" y="3147"/>
                    <a:pt x="1640" y="3583"/>
                    <a:pt x="2635" y="4686"/>
                  </a:cubicBezTo>
                  <a:cubicBezTo>
                    <a:pt x="2637" y="4684"/>
                    <a:pt x="2639" y="4683"/>
                    <a:pt x="2641" y="468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9525" cap="rnd">
              <a:solidFill>
                <a:schemeClr val="accent6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331" dirty="0">
                <a:ea typeface="宋体" charset="-122"/>
              </a:endParaRPr>
            </a:p>
          </p:txBody>
        </p:sp>
        <p:sp>
          <p:nvSpPr>
            <p:cNvPr id="48" name="MH_Other_6">
              <a:extLst>
                <a:ext uri="{FF2B5EF4-FFF2-40B4-BE49-F238E27FC236}">
                  <a16:creationId xmlns:a16="http://schemas.microsoft.com/office/drawing/2014/main" xmlns="" id="{17C163CF-8B73-4672-A6FE-5EA8373E021C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8825317" y="2822148"/>
              <a:ext cx="942702" cy="2473731"/>
            </a:xfrm>
            <a:custGeom>
              <a:avLst/>
              <a:gdLst>
                <a:gd name="T0" fmla="*/ 1513 w 1784"/>
                <a:gd name="T1" fmla="*/ 2131 h 4682"/>
                <a:gd name="T2" fmla="*/ 1493 w 1784"/>
                <a:gd name="T3" fmla="*/ 2084 h 4682"/>
                <a:gd name="T4" fmla="*/ 401 w 1784"/>
                <a:gd name="T5" fmla="*/ 0 h 4682"/>
                <a:gd name="T6" fmla="*/ 0 w 1784"/>
                <a:gd name="T7" fmla="*/ 4682 h 4682"/>
                <a:gd name="T8" fmla="*/ 0 w 1784"/>
                <a:gd name="T9" fmla="*/ 4682 h 4682"/>
                <a:gd name="T10" fmla="*/ 1431 w 1784"/>
                <a:gd name="T11" fmla="*/ 4681 h 4682"/>
                <a:gd name="T12" fmla="*/ 1513 w 1784"/>
                <a:gd name="T13" fmla="*/ 2131 h 4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4" h="4682">
                  <a:moveTo>
                    <a:pt x="1513" y="2131"/>
                  </a:moveTo>
                  <a:lnTo>
                    <a:pt x="1493" y="2084"/>
                  </a:lnTo>
                  <a:cubicBezTo>
                    <a:pt x="1236" y="1338"/>
                    <a:pt x="868" y="635"/>
                    <a:pt x="401" y="0"/>
                  </a:cubicBezTo>
                  <a:cubicBezTo>
                    <a:pt x="971" y="1542"/>
                    <a:pt x="824" y="3259"/>
                    <a:pt x="0" y="4682"/>
                  </a:cubicBezTo>
                  <a:lnTo>
                    <a:pt x="0" y="4682"/>
                  </a:lnTo>
                  <a:cubicBezTo>
                    <a:pt x="534" y="4328"/>
                    <a:pt x="1017" y="4377"/>
                    <a:pt x="1431" y="4681"/>
                  </a:cubicBezTo>
                  <a:cubicBezTo>
                    <a:pt x="1653" y="3813"/>
                    <a:pt x="1784" y="3028"/>
                    <a:pt x="1513" y="213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9525" cap="rnd">
              <a:solidFill>
                <a:schemeClr val="accent1">
                  <a:lumMod val="40000"/>
                  <a:lumOff val="6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331">
                <a:ea typeface="宋体" charset="-122"/>
              </a:endParaRPr>
            </a:p>
          </p:txBody>
        </p:sp>
        <p:sp>
          <p:nvSpPr>
            <p:cNvPr id="49" name="MH_Other_7">
              <a:extLst>
                <a:ext uri="{FF2B5EF4-FFF2-40B4-BE49-F238E27FC236}">
                  <a16:creationId xmlns:a16="http://schemas.microsoft.com/office/drawing/2014/main" xmlns="" id="{4068BC5A-ED5D-4118-BC6E-2F9DF8C961A3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9036910" y="2820427"/>
              <a:ext cx="634775" cy="1126770"/>
            </a:xfrm>
            <a:custGeom>
              <a:avLst/>
              <a:gdLst>
                <a:gd name="T0" fmla="*/ 1087 w 1199"/>
                <a:gd name="T1" fmla="*/ 2057 h 2134"/>
                <a:gd name="T2" fmla="*/ 18 w 1199"/>
                <a:gd name="T3" fmla="*/ 21 h 2134"/>
                <a:gd name="T4" fmla="*/ 3 w 1199"/>
                <a:gd name="T5" fmla="*/ 0 h 2134"/>
                <a:gd name="T6" fmla="*/ 0 w 1199"/>
                <a:gd name="T7" fmla="*/ 3 h 2134"/>
                <a:gd name="T8" fmla="*/ 0 w 1199"/>
                <a:gd name="T9" fmla="*/ 3 h 2134"/>
                <a:gd name="T10" fmla="*/ 1092 w 1199"/>
                <a:gd name="T11" fmla="*/ 2087 h 2134"/>
                <a:gd name="T12" fmla="*/ 1092 w 1199"/>
                <a:gd name="T13" fmla="*/ 2087 h 2134"/>
                <a:gd name="T14" fmla="*/ 1112 w 1199"/>
                <a:gd name="T15" fmla="*/ 2134 h 2134"/>
                <a:gd name="T16" fmla="*/ 1087 w 1199"/>
                <a:gd name="T17" fmla="*/ 2057 h 2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9" h="2134">
                  <a:moveTo>
                    <a:pt x="1087" y="2057"/>
                  </a:moveTo>
                  <a:cubicBezTo>
                    <a:pt x="1199" y="1504"/>
                    <a:pt x="664" y="542"/>
                    <a:pt x="18" y="21"/>
                  </a:cubicBezTo>
                  <a:cubicBezTo>
                    <a:pt x="13" y="14"/>
                    <a:pt x="8" y="7"/>
                    <a:pt x="3" y="0"/>
                  </a:cubicBezTo>
                  <a:lnTo>
                    <a:pt x="0" y="3"/>
                  </a:lnTo>
                  <a:lnTo>
                    <a:pt x="0" y="3"/>
                  </a:lnTo>
                  <a:cubicBezTo>
                    <a:pt x="467" y="638"/>
                    <a:pt x="835" y="1341"/>
                    <a:pt x="1092" y="2087"/>
                  </a:cubicBezTo>
                  <a:lnTo>
                    <a:pt x="1092" y="2087"/>
                  </a:lnTo>
                  <a:lnTo>
                    <a:pt x="1112" y="2134"/>
                  </a:lnTo>
                  <a:cubicBezTo>
                    <a:pt x="1104" y="2108"/>
                    <a:pt x="1096" y="2083"/>
                    <a:pt x="1087" y="2057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331" dirty="0">
                <a:ea typeface="宋体" charset="-122"/>
              </a:endParaRPr>
            </a:p>
          </p:txBody>
        </p:sp>
        <p:sp>
          <p:nvSpPr>
            <p:cNvPr id="50" name="MH_Other_8">
              <a:extLst>
                <a:ext uri="{FF2B5EF4-FFF2-40B4-BE49-F238E27FC236}">
                  <a16:creationId xmlns:a16="http://schemas.microsoft.com/office/drawing/2014/main" xmlns="" id="{A5A1994D-CE2C-4769-9A82-B71203767740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auto">
            <a:xfrm rot="19138825">
              <a:off x="6647469" y="4616377"/>
              <a:ext cx="557364" cy="11525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7D7D7D"/>
                </a:gs>
                <a:gs pos="50000">
                  <a:srgbClr val="A9A9A9"/>
                </a:gs>
                <a:gs pos="100000">
                  <a:srgbClr val="7D7D7D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31"/>
            </a:p>
          </p:txBody>
        </p:sp>
        <p:sp>
          <p:nvSpPr>
            <p:cNvPr id="51" name="MH_Other_9">
              <a:extLst>
                <a:ext uri="{FF2B5EF4-FFF2-40B4-BE49-F238E27FC236}">
                  <a16:creationId xmlns:a16="http://schemas.microsoft.com/office/drawing/2014/main" xmlns="" id="{8738F758-6795-4F4A-910F-BB6CD7D04925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8870043" y="1671295"/>
              <a:ext cx="935821" cy="739711"/>
            </a:xfrm>
            <a:custGeom>
              <a:avLst/>
              <a:gdLst>
                <a:gd name="connsiteX0" fmla="*/ 766119 w 766119"/>
                <a:gd name="connsiteY0" fmla="*/ 0 h 605482"/>
                <a:gd name="connsiteX1" fmla="*/ 74140 w 766119"/>
                <a:gd name="connsiteY1" fmla="*/ 605482 h 605482"/>
                <a:gd name="connsiteX2" fmla="*/ 0 w 766119"/>
                <a:gd name="connsiteY2" fmla="*/ 197709 h 605482"/>
                <a:gd name="connsiteX3" fmla="*/ 0 w 766119"/>
                <a:gd name="connsiteY3" fmla="*/ 197709 h 60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6119" h="605482">
                  <a:moveTo>
                    <a:pt x="766119" y="0"/>
                  </a:moveTo>
                  <a:lnTo>
                    <a:pt x="74140" y="605482"/>
                  </a:lnTo>
                  <a:lnTo>
                    <a:pt x="0" y="197709"/>
                  </a:lnTo>
                  <a:lnTo>
                    <a:pt x="0" y="197709"/>
                  </a:lnTo>
                </a:path>
              </a:pathLst>
            </a:custGeom>
            <a:ln w="19050">
              <a:solidFill>
                <a:schemeClr val="accent1">
                  <a:lumMod val="10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31" dirty="0"/>
            </a:p>
          </p:txBody>
        </p:sp>
        <p:sp>
          <p:nvSpPr>
            <p:cNvPr id="52" name="MH_SubTitle_1">
              <a:extLst>
                <a:ext uri="{FF2B5EF4-FFF2-40B4-BE49-F238E27FC236}">
                  <a16:creationId xmlns:a16="http://schemas.microsoft.com/office/drawing/2014/main" xmlns="" id="{0F03F51A-3C7B-4E9F-992E-7ACE653A872F}"/>
                </a:ext>
              </a:extLst>
            </p:cNvPr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19070786">
              <a:off x="8858003" y="1587003"/>
              <a:ext cx="1090644" cy="366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57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迷你简准圆" panose="03000509000000000000" pitchFamily="65" charset="-122"/>
                  <a:ea typeface="迷你简准圆" panose="03000509000000000000" pitchFamily="65" charset="-122"/>
                </a:rPr>
                <a:t>Lorem</a:t>
              </a:r>
              <a:endParaRPr lang="zh-CN" altLang="en-US" sz="1577" dirty="0">
                <a:solidFill>
                  <a:schemeClr val="tx1">
                    <a:lumMod val="65000"/>
                    <a:lumOff val="35000"/>
                  </a:schemeClr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  <p:sp>
          <p:nvSpPr>
            <p:cNvPr id="53" name="MH_Other_10">
              <a:extLst>
                <a:ext uri="{FF2B5EF4-FFF2-40B4-BE49-F238E27FC236}">
                  <a16:creationId xmlns:a16="http://schemas.microsoft.com/office/drawing/2014/main" xmlns="" id="{FE07316C-CC7E-4957-B712-71ED35B2BF47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9453211" y="2202854"/>
              <a:ext cx="832605" cy="906575"/>
            </a:xfrm>
            <a:custGeom>
              <a:avLst/>
              <a:gdLst>
                <a:gd name="connsiteX0" fmla="*/ 679621 w 679621"/>
                <a:gd name="connsiteY0" fmla="*/ 0 h 741405"/>
                <a:gd name="connsiteX1" fmla="*/ 0 w 679621"/>
                <a:gd name="connsiteY1" fmla="*/ 617838 h 741405"/>
                <a:gd name="connsiteX2" fmla="*/ 370702 w 679621"/>
                <a:gd name="connsiteY2" fmla="*/ 741405 h 74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9621" h="741405">
                  <a:moveTo>
                    <a:pt x="679621" y="0"/>
                  </a:moveTo>
                  <a:lnTo>
                    <a:pt x="0" y="617838"/>
                  </a:lnTo>
                  <a:lnTo>
                    <a:pt x="370702" y="741405"/>
                  </a:lnTo>
                </a:path>
              </a:pathLst>
            </a:custGeom>
            <a:ln w="19050">
              <a:solidFill>
                <a:schemeClr val="accent1">
                  <a:lumMod val="10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31" dirty="0"/>
            </a:p>
          </p:txBody>
        </p:sp>
        <p:sp>
          <p:nvSpPr>
            <p:cNvPr id="54" name="MH_SubTitle_2">
              <a:extLst>
                <a:ext uri="{FF2B5EF4-FFF2-40B4-BE49-F238E27FC236}">
                  <a16:creationId xmlns:a16="http://schemas.microsoft.com/office/drawing/2014/main" xmlns="" id="{A271C6F2-5193-4476-BF0A-F8A5EDAA8DFB}"/>
                </a:ext>
              </a:extLst>
            </p:cNvPr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 rot="19070786">
              <a:off x="9621798" y="2404124"/>
              <a:ext cx="1088923" cy="366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577">
                  <a:solidFill>
                    <a:schemeClr val="tx1">
                      <a:lumMod val="65000"/>
                      <a:lumOff val="35000"/>
                    </a:schemeClr>
                  </a:solidFill>
                  <a:latin typeface="迷你简准圆" panose="03000509000000000000" pitchFamily="65" charset="-122"/>
                  <a:ea typeface="迷你简准圆" panose="03000509000000000000" pitchFamily="65" charset="-122"/>
                </a:rPr>
                <a:t>Lorem</a:t>
              </a:r>
              <a:endParaRPr lang="zh-CN" altLang="en-US" sz="1577" dirty="0">
                <a:solidFill>
                  <a:schemeClr val="tx1">
                    <a:lumMod val="65000"/>
                    <a:lumOff val="35000"/>
                  </a:schemeClr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</p:grpSp>
      <p:sp>
        <p:nvSpPr>
          <p:cNvPr id="55" name="TextBox 8">
            <a:extLst>
              <a:ext uri="{FF2B5EF4-FFF2-40B4-BE49-F238E27FC236}">
                <a16:creationId xmlns:a16="http://schemas.microsoft.com/office/drawing/2014/main" xmlns="" id="{0AE5E8AE-4A03-4C6D-8057-F54A0B2D85D4}"/>
              </a:ext>
            </a:extLst>
          </p:cNvPr>
          <p:cNvSpPr txBox="1"/>
          <p:nvPr/>
        </p:nvSpPr>
        <p:spPr>
          <a:xfrm>
            <a:off x="4079667" y="337899"/>
            <a:ext cx="374438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03B621C4-F157-4B0B-A888-AA9BB2CA57D9}"/>
              </a:ext>
            </a:extLst>
          </p:cNvPr>
          <p:cNvGrpSpPr/>
          <p:nvPr/>
        </p:nvGrpSpPr>
        <p:grpSpPr>
          <a:xfrm>
            <a:off x="840371" y="561481"/>
            <a:ext cx="10511263" cy="0"/>
            <a:chOff x="1028775" y="591989"/>
            <a:chExt cx="11086097" cy="0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E653A0EA-A4C0-45AE-B9E1-9099F97D6412}"/>
                </a:ext>
              </a:extLst>
            </p:cNvPr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97B83F7A-44FC-4905-AC2D-65482A9281FC}"/>
                </a:ext>
              </a:extLst>
            </p:cNvPr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išľíďè">
            <a:extLst>
              <a:ext uri="{FF2B5EF4-FFF2-40B4-BE49-F238E27FC236}">
                <a16:creationId xmlns:a16="http://schemas.microsoft.com/office/drawing/2014/main" xmlns="" id="{C10B1512-C08D-4F5C-8C08-E646E078B3D2}"/>
              </a:ext>
            </a:extLst>
          </p:cNvPr>
          <p:cNvSpPr/>
          <p:nvPr/>
        </p:nvSpPr>
        <p:spPr bwMode="auto">
          <a:xfrm>
            <a:off x="5758455" y="3310917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2" name="iSlíďè">
            <a:extLst>
              <a:ext uri="{FF2B5EF4-FFF2-40B4-BE49-F238E27FC236}">
                <a16:creationId xmlns:a16="http://schemas.microsoft.com/office/drawing/2014/main" xmlns="" id="{5862479D-DD61-49A4-9538-EFCD0A9A6822}"/>
              </a:ext>
            </a:extLst>
          </p:cNvPr>
          <p:cNvSpPr txBox="1"/>
          <p:nvPr/>
        </p:nvSpPr>
        <p:spPr bwMode="auto">
          <a:xfrm>
            <a:off x="6311580" y="296366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3" name="išľíďè">
            <a:extLst>
              <a:ext uri="{FF2B5EF4-FFF2-40B4-BE49-F238E27FC236}">
                <a16:creationId xmlns:a16="http://schemas.microsoft.com/office/drawing/2014/main" xmlns="" id="{8B6B8002-19C0-42F2-A4B1-934E2C95A6F5}"/>
              </a:ext>
            </a:extLst>
          </p:cNvPr>
          <p:cNvSpPr/>
          <p:nvPr/>
        </p:nvSpPr>
        <p:spPr bwMode="auto">
          <a:xfrm>
            <a:off x="8347891" y="3310917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4" name="iSlíďè">
            <a:extLst>
              <a:ext uri="{FF2B5EF4-FFF2-40B4-BE49-F238E27FC236}">
                <a16:creationId xmlns:a16="http://schemas.microsoft.com/office/drawing/2014/main" xmlns="" id="{7E0D2316-47D5-42DE-936E-5A0BCFB199F8}"/>
              </a:ext>
            </a:extLst>
          </p:cNvPr>
          <p:cNvSpPr txBox="1"/>
          <p:nvPr/>
        </p:nvSpPr>
        <p:spPr bwMode="auto">
          <a:xfrm>
            <a:off x="8901016" y="296366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5" name="išľíďè">
            <a:extLst>
              <a:ext uri="{FF2B5EF4-FFF2-40B4-BE49-F238E27FC236}">
                <a16:creationId xmlns:a16="http://schemas.microsoft.com/office/drawing/2014/main" xmlns="" id="{33874BF3-B335-40C0-B19A-491FE01157A7}"/>
              </a:ext>
            </a:extLst>
          </p:cNvPr>
          <p:cNvSpPr/>
          <p:nvPr/>
        </p:nvSpPr>
        <p:spPr bwMode="auto">
          <a:xfrm>
            <a:off x="5758455" y="5500862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6" name="iSlíďè">
            <a:extLst>
              <a:ext uri="{FF2B5EF4-FFF2-40B4-BE49-F238E27FC236}">
                <a16:creationId xmlns:a16="http://schemas.microsoft.com/office/drawing/2014/main" xmlns="" id="{F86014FF-791B-4C9B-89BE-77AAB9D47B78}"/>
              </a:ext>
            </a:extLst>
          </p:cNvPr>
          <p:cNvSpPr txBox="1"/>
          <p:nvPr/>
        </p:nvSpPr>
        <p:spPr bwMode="auto">
          <a:xfrm>
            <a:off x="6311580" y="515361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7" name="išľíďè">
            <a:extLst>
              <a:ext uri="{FF2B5EF4-FFF2-40B4-BE49-F238E27FC236}">
                <a16:creationId xmlns:a16="http://schemas.microsoft.com/office/drawing/2014/main" xmlns="" id="{C2BB67E6-A2FF-4BC6-A24E-84178EE07C10}"/>
              </a:ext>
            </a:extLst>
          </p:cNvPr>
          <p:cNvSpPr/>
          <p:nvPr/>
        </p:nvSpPr>
        <p:spPr bwMode="auto">
          <a:xfrm>
            <a:off x="8347891" y="5500862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8" name="iSlíďè">
            <a:extLst>
              <a:ext uri="{FF2B5EF4-FFF2-40B4-BE49-F238E27FC236}">
                <a16:creationId xmlns:a16="http://schemas.microsoft.com/office/drawing/2014/main" xmlns="" id="{55C43870-7CE1-4968-ADC8-44E928242466}"/>
              </a:ext>
            </a:extLst>
          </p:cNvPr>
          <p:cNvSpPr txBox="1"/>
          <p:nvPr/>
        </p:nvSpPr>
        <p:spPr bwMode="auto">
          <a:xfrm>
            <a:off x="8901016" y="515361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6116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$ḷïḋê">
            <a:extLst>
              <a:ext uri="{FF2B5EF4-FFF2-40B4-BE49-F238E27FC236}">
                <a16:creationId xmlns:a16="http://schemas.microsoft.com/office/drawing/2014/main" xmlns="" id="{6F982F6F-84C0-4FFE-BE86-5540A6E9125A}"/>
              </a:ext>
            </a:extLst>
          </p:cNvPr>
          <p:cNvSpPr>
            <a:spLocks/>
          </p:cNvSpPr>
          <p:nvPr/>
        </p:nvSpPr>
        <p:spPr bwMode="auto">
          <a:xfrm>
            <a:off x="2049323" y="3343208"/>
            <a:ext cx="613410" cy="613410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 sz="2365"/>
          </a:p>
        </p:txBody>
      </p:sp>
      <p:cxnSp>
        <p:nvCxnSpPr>
          <p:cNvPr id="9" name="Straight Connector 9">
            <a:extLst>
              <a:ext uri="{FF2B5EF4-FFF2-40B4-BE49-F238E27FC236}">
                <a16:creationId xmlns:a16="http://schemas.microsoft.com/office/drawing/2014/main" xmlns="" id="{9B34DFE3-6F4E-4A02-810B-CDADDB8B2114}"/>
              </a:ext>
            </a:extLst>
          </p:cNvPr>
          <p:cNvCxnSpPr>
            <a:cxnSpLocks/>
          </p:cNvCxnSpPr>
          <p:nvPr/>
        </p:nvCxnSpPr>
        <p:spPr>
          <a:xfrm flipH="1">
            <a:off x="5880417" y="2434701"/>
            <a:ext cx="1143837" cy="0"/>
          </a:xfrm>
          <a:prstGeom prst="line">
            <a:avLst/>
          </a:prstGeom>
          <a:ln w="63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0">
            <a:extLst>
              <a:ext uri="{FF2B5EF4-FFF2-40B4-BE49-F238E27FC236}">
                <a16:creationId xmlns:a16="http://schemas.microsoft.com/office/drawing/2014/main" xmlns="" id="{688D495B-32AA-40A4-AD17-85A4D66F704A}"/>
              </a:ext>
            </a:extLst>
          </p:cNvPr>
          <p:cNvCxnSpPr>
            <a:cxnSpLocks/>
          </p:cNvCxnSpPr>
          <p:nvPr/>
        </p:nvCxnSpPr>
        <p:spPr>
          <a:xfrm flipH="1">
            <a:off x="2662732" y="3587244"/>
            <a:ext cx="1124301" cy="0"/>
          </a:xfrm>
          <a:prstGeom prst="line">
            <a:avLst/>
          </a:prstGeom>
          <a:ln w="63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2">
            <a:extLst>
              <a:ext uri="{FF2B5EF4-FFF2-40B4-BE49-F238E27FC236}">
                <a16:creationId xmlns:a16="http://schemas.microsoft.com/office/drawing/2014/main" xmlns="" id="{CD77F6DB-6F44-46CC-8F0E-A052CADD6321}"/>
              </a:ext>
            </a:extLst>
          </p:cNvPr>
          <p:cNvCxnSpPr>
            <a:cxnSpLocks/>
          </p:cNvCxnSpPr>
          <p:nvPr/>
        </p:nvCxnSpPr>
        <p:spPr>
          <a:xfrm flipH="1">
            <a:off x="6010743" y="3956617"/>
            <a:ext cx="2585219" cy="0"/>
          </a:xfrm>
          <a:prstGeom prst="line">
            <a:avLst/>
          </a:prstGeom>
          <a:ln w="63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î$1ídê">
            <a:extLst>
              <a:ext uri="{FF2B5EF4-FFF2-40B4-BE49-F238E27FC236}">
                <a16:creationId xmlns:a16="http://schemas.microsoft.com/office/drawing/2014/main" xmlns="" id="{E238DF0D-36E8-4503-A55C-A16E34982D1E}"/>
              </a:ext>
            </a:extLst>
          </p:cNvPr>
          <p:cNvSpPr>
            <a:spLocks/>
          </p:cNvSpPr>
          <p:nvPr/>
        </p:nvSpPr>
        <p:spPr bwMode="auto">
          <a:xfrm>
            <a:off x="6748352" y="2127156"/>
            <a:ext cx="613410" cy="613410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 sz="2365">
              <a:solidFill>
                <a:schemeClr val="bg1"/>
              </a:solidFill>
            </a:endParaRPr>
          </a:p>
        </p:txBody>
      </p:sp>
      <p:sp>
        <p:nvSpPr>
          <p:cNvPr id="13" name="î$ḻïďè">
            <a:extLst>
              <a:ext uri="{FF2B5EF4-FFF2-40B4-BE49-F238E27FC236}">
                <a16:creationId xmlns:a16="http://schemas.microsoft.com/office/drawing/2014/main" xmlns="" id="{BB3018D0-DCD2-4E7C-8F1C-E3E86A861C84}"/>
              </a:ext>
            </a:extLst>
          </p:cNvPr>
          <p:cNvSpPr>
            <a:spLocks/>
          </p:cNvSpPr>
          <p:nvPr/>
        </p:nvSpPr>
        <p:spPr bwMode="auto">
          <a:xfrm>
            <a:off x="8289258" y="3649912"/>
            <a:ext cx="613410" cy="613410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 sz="2365" dirty="0"/>
          </a:p>
        </p:txBody>
      </p:sp>
      <p:sp>
        <p:nvSpPr>
          <p:cNvPr id="14" name="íṣliḋe">
            <a:extLst>
              <a:ext uri="{FF2B5EF4-FFF2-40B4-BE49-F238E27FC236}">
                <a16:creationId xmlns:a16="http://schemas.microsoft.com/office/drawing/2014/main" xmlns="" id="{E4A996C0-48D5-409D-B802-7CC5872107C9}"/>
              </a:ext>
            </a:extLst>
          </p:cNvPr>
          <p:cNvSpPr/>
          <p:nvPr/>
        </p:nvSpPr>
        <p:spPr>
          <a:xfrm>
            <a:off x="4833421" y="2784795"/>
            <a:ext cx="729711" cy="694796"/>
          </a:xfrm>
          <a:custGeom>
            <a:avLst/>
            <a:gdLst>
              <a:gd name="connsiteX0" fmla="*/ 101402 w 331788"/>
              <a:gd name="connsiteY0" fmla="*/ 200025 h 315913"/>
              <a:gd name="connsiteX1" fmla="*/ 93663 w 331788"/>
              <a:gd name="connsiteY1" fmla="*/ 207840 h 315913"/>
              <a:gd name="connsiteX2" fmla="*/ 93663 w 331788"/>
              <a:gd name="connsiteY2" fmla="*/ 301625 h 315913"/>
              <a:gd name="connsiteX3" fmla="*/ 137518 w 331788"/>
              <a:gd name="connsiteY3" fmla="*/ 301625 h 315913"/>
              <a:gd name="connsiteX4" fmla="*/ 137518 w 331788"/>
              <a:gd name="connsiteY4" fmla="*/ 250825 h 315913"/>
              <a:gd name="connsiteX5" fmla="*/ 143967 w 331788"/>
              <a:gd name="connsiteY5" fmla="*/ 244312 h 315913"/>
              <a:gd name="connsiteX6" fmla="*/ 187822 w 331788"/>
              <a:gd name="connsiteY6" fmla="*/ 244312 h 315913"/>
              <a:gd name="connsiteX7" fmla="*/ 194271 w 331788"/>
              <a:gd name="connsiteY7" fmla="*/ 250825 h 315913"/>
              <a:gd name="connsiteX8" fmla="*/ 194271 w 331788"/>
              <a:gd name="connsiteY8" fmla="*/ 301625 h 315913"/>
              <a:gd name="connsiteX9" fmla="*/ 230387 w 331788"/>
              <a:gd name="connsiteY9" fmla="*/ 301625 h 315913"/>
              <a:gd name="connsiteX10" fmla="*/ 238126 w 331788"/>
              <a:gd name="connsiteY10" fmla="*/ 295112 h 315913"/>
              <a:gd name="connsiteX11" fmla="*/ 238126 w 331788"/>
              <a:gd name="connsiteY11" fmla="*/ 207840 h 315913"/>
              <a:gd name="connsiteX12" fmla="*/ 230387 w 331788"/>
              <a:gd name="connsiteY12" fmla="*/ 200025 h 315913"/>
              <a:gd name="connsiteX13" fmla="*/ 101402 w 331788"/>
              <a:gd name="connsiteY13" fmla="*/ 200025 h 315913"/>
              <a:gd name="connsiteX14" fmla="*/ 258908 w 331788"/>
              <a:gd name="connsiteY14" fmla="*/ 122237 h 315913"/>
              <a:gd name="connsiteX15" fmla="*/ 252413 w 331788"/>
              <a:gd name="connsiteY15" fmla="*/ 129801 h 315913"/>
              <a:gd name="connsiteX16" fmla="*/ 252413 w 331788"/>
              <a:gd name="connsiteY16" fmla="*/ 157536 h 315913"/>
              <a:gd name="connsiteX17" fmla="*/ 258908 w 331788"/>
              <a:gd name="connsiteY17" fmla="*/ 165100 h 315913"/>
              <a:gd name="connsiteX18" fmla="*/ 266701 w 331788"/>
              <a:gd name="connsiteY18" fmla="*/ 157536 h 315913"/>
              <a:gd name="connsiteX19" fmla="*/ 266701 w 331788"/>
              <a:gd name="connsiteY19" fmla="*/ 129801 h 315913"/>
              <a:gd name="connsiteX20" fmla="*/ 258908 w 331788"/>
              <a:gd name="connsiteY20" fmla="*/ 122237 h 315913"/>
              <a:gd name="connsiteX21" fmla="*/ 230332 w 331788"/>
              <a:gd name="connsiteY21" fmla="*/ 122237 h 315913"/>
              <a:gd name="connsiteX22" fmla="*/ 223838 w 331788"/>
              <a:gd name="connsiteY22" fmla="*/ 129801 h 315913"/>
              <a:gd name="connsiteX23" fmla="*/ 223838 w 331788"/>
              <a:gd name="connsiteY23" fmla="*/ 157536 h 315913"/>
              <a:gd name="connsiteX24" fmla="*/ 230332 w 331788"/>
              <a:gd name="connsiteY24" fmla="*/ 165100 h 315913"/>
              <a:gd name="connsiteX25" fmla="*/ 238126 w 331788"/>
              <a:gd name="connsiteY25" fmla="*/ 157536 h 315913"/>
              <a:gd name="connsiteX26" fmla="*/ 238126 w 331788"/>
              <a:gd name="connsiteY26" fmla="*/ 129801 h 315913"/>
              <a:gd name="connsiteX27" fmla="*/ 230332 w 331788"/>
              <a:gd name="connsiteY27" fmla="*/ 122237 h 315913"/>
              <a:gd name="connsiteX28" fmla="*/ 201468 w 331788"/>
              <a:gd name="connsiteY28" fmla="*/ 122237 h 315913"/>
              <a:gd name="connsiteX29" fmla="*/ 193675 w 331788"/>
              <a:gd name="connsiteY29" fmla="*/ 129801 h 315913"/>
              <a:gd name="connsiteX30" fmla="*/ 193675 w 331788"/>
              <a:gd name="connsiteY30" fmla="*/ 157536 h 315913"/>
              <a:gd name="connsiteX31" fmla="*/ 201468 w 331788"/>
              <a:gd name="connsiteY31" fmla="*/ 165100 h 315913"/>
              <a:gd name="connsiteX32" fmla="*/ 207963 w 331788"/>
              <a:gd name="connsiteY32" fmla="*/ 157536 h 315913"/>
              <a:gd name="connsiteX33" fmla="*/ 207963 w 331788"/>
              <a:gd name="connsiteY33" fmla="*/ 129801 h 315913"/>
              <a:gd name="connsiteX34" fmla="*/ 201468 w 331788"/>
              <a:gd name="connsiteY34" fmla="*/ 122237 h 315913"/>
              <a:gd name="connsiteX35" fmla="*/ 128732 w 331788"/>
              <a:gd name="connsiteY35" fmla="*/ 122237 h 315913"/>
              <a:gd name="connsiteX36" fmla="*/ 122238 w 331788"/>
              <a:gd name="connsiteY36" fmla="*/ 129801 h 315913"/>
              <a:gd name="connsiteX37" fmla="*/ 122238 w 331788"/>
              <a:gd name="connsiteY37" fmla="*/ 157536 h 315913"/>
              <a:gd name="connsiteX38" fmla="*/ 128732 w 331788"/>
              <a:gd name="connsiteY38" fmla="*/ 165100 h 315913"/>
              <a:gd name="connsiteX39" fmla="*/ 136526 w 331788"/>
              <a:gd name="connsiteY39" fmla="*/ 157536 h 315913"/>
              <a:gd name="connsiteX40" fmla="*/ 136526 w 331788"/>
              <a:gd name="connsiteY40" fmla="*/ 129801 h 315913"/>
              <a:gd name="connsiteX41" fmla="*/ 128732 w 331788"/>
              <a:gd name="connsiteY41" fmla="*/ 122237 h 315913"/>
              <a:gd name="connsiteX42" fmla="*/ 101456 w 331788"/>
              <a:gd name="connsiteY42" fmla="*/ 122237 h 315913"/>
              <a:gd name="connsiteX43" fmla="*/ 93663 w 331788"/>
              <a:gd name="connsiteY43" fmla="*/ 129801 h 315913"/>
              <a:gd name="connsiteX44" fmla="*/ 93663 w 331788"/>
              <a:gd name="connsiteY44" fmla="*/ 157536 h 315913"/>
              <a:gd name="connsiteX45" fmla="*/ 101456 w 331788"/>
              <a:gd name="connsiteY45" fmla="*/ 165100 h 315913"/>
              <a:gd name="connsiteX46" fmla="*/ 107951 w 331788"/>
              <a:gd name="connsiteY46" fmla="*/ 157536 h 315913"/>
              <a:gd name="connsiteX47" fmla="*/ 107951 w 331788"/>
              <a:gd name="connsiteY47" fmla="*/ 129801 h 315913"/>
              <a:gd name="connsiteX48" fmla="*/ 101456 w 331788"/>
              <a:gd name="connsiteY48" fmla="*/ 122237 h 315913"/>
              <a:gd name="connsiteX49" fmla="*/ 72881 w 331788"/>
              <a:gd name="connsiteY49" fmla="*/ 122237 h 315913"/>
              <a:gd name="connsiteX50" fmla="*/ 65088 w 331788"/>
              <a:gd name="connsiteY50" fmla="*/ 129801 h 315913"/>
              <a:gd name="connsiteX51" fmla="*/ 65088 w 331788"/>
              <a:gd name="connsiteY51" fmla="*/ 157536 h 315913"/>
              <a:gd name="connsiteX52" fmla="*/ 72881 w 331788"/>
              <a:gd name="connsiteY52" fmla="*/ 165100 h 315913"/>
              <a:gd name="connsiteX53" fmla="*/ 79376 w 331788"/>
              <a:gd name="connsiteY53" fmla="*/ 157536 h 315913"/>
              <a:gd name="connsiteX54" fmla="*/ 79376 w 331788"/>
              <a:gd name="connsiteY54" fmla="*/ 129801 h 315913"/>
              <a:gd name="connsiteX55" fmla="*/ 72881 w 331788"/>
              <a:gd name="connsiteY55" fmla="*/ 122237 h 315913"/>
              <a:gd name="connsiteX56" fmla="*/ 258908 w 331788"/>
              <a:gd name="connsiteY56" fmla="*/ 65087 h 315913"/>
              <a:gd name="connsiteX57" fmla="*/ 252413 w 331788"/>
              <a:gd name="connsiteY57" fmla="*/ 71581 h 315913"/>
              <a:gd name="connsiteX58" fmla="*/ 252413 w 331788"/>
              <a:gd name="connsiteY58" fmla="*/ 100157 h 315913"/>
              <a:gd name="connsiteX59" fmla="*/ 258908 w 331788"/>
              <a:gd name="connsiteY59" fmla="*/ 107950 h 315913"/>
              <a:gd name="connsiteX60" fmla="*/ 266701 w 331788"/>
              <a:gd name="connsiteY60" fmla="*/ 100157 h 315913"/>
              <a:gd name="connsiteX61" fmla="*/ 266701 w 331788"/>
              <a:gd name="connsiteY61" fmla="*/ 71581 h 315913"/>
              <a:gd name="connsiteX62" fmla="*/ 258908 w 331788"/>
              <a:gd name="connsiteY62" fmla="*/ 65087 h 315913"/>
              <a:gd name="connsiteX63" fmla="*/ 230332 w 331788"/>
              <a:gd name="connsiteY63" fmla="*/ 65087 h 315913"/>
              <a:gd name="connsiteX64" fmla="*/ 223838 w 331788"/>
              <a:gd name="connsiteY64" fmla="*/ 71581 h 315913"/>
              <a:gd name="connsiteX65" fmla="*/ 223838 w 331788"/>
              <a:gd name="connsiteY65" fmla="*/ 100157 h 315913"/>
              <a:gd name="connsiteX66" fmla="*/ 230332 w 331788"/>
              <a:gd name="connsiteY66" fmla="*/ 107950 h 315913"/>
              <a:gd name="connsiteX67" fmla="*/ 238126 w 331788"/>
              <a:gd name="connsiteY67" fmla="*/ 100157 h 315913"/>
              <a:gd name="connsiteX68" fmla="*/ 238126 w 331788"/>
              <a:gd name="connsiteY68" fmla="*/ 71581 h 315913"/>
              <a:gd name="connsiteX69" fmla="*/ 230332 w 331788"/>
              <a:gd name="connsiteY69" fmla="*/ 65087 h 315913"/>
              <a:gd name="connsiteX70" fmla="*/ 201468 w 331788"/>
              <a:gd name="connsiteY70" fmla="*/ 65087 h 315913"/>
              <a:gd name="connsiteX71" fmla="*/ 193675 w 331788"/>
              <a:gd name="connsiteY71" fmla="*/ 71581 h 315913"/>
              <a:gd name="connsiteX72" fmla="*/ 193675 w 331788"/>
              <a:gd name="connsiteY72" fmla="*/ 100157 h 315913"/>
              <a:gd name="connsiteX73" fmla="*/ 201468 w 331788"/>
              <a:gd name="connsiteY73" fmla="*/ 107950 h 315913"/>
              <a:gd name="connsiteX74" fmla="*/ 207963 w 331788"/>
              <a:gd name="connsiteY74" fmla="*/ 100157 h 315913"/>
              <a:gd name="connsiteX75" fmla="*/ 207963 w 331788"/>
              <a:gd name="connsiteY75" fmla="*/ 71581 h 315913"/>
              <a:gd name="connsiteX76" fmla="*/ 201468 w 331788"/>
              <a:gd name="connsiteY76" fmla="*/ 65087 h 315913"/>
              <a:gd name="connsiteX77" fmla="*/ 128732 w 331788"/>
              <a:gd name="connsiteY77" fmla="*/ 65087 h 315913"/>
              <a:gd name="connsiteX78" fmla="*/ 122238 w 331788"/>
              <a:gd name="connsiteY78" fmla="*/ 71581 h 315913"/>
              <a:gd name="connsiteX79" fmla="*/ 122238 w 331788"/>
              <a:gd name="connsiteY79" fmla="*/ 100157 h 315913"/>
              <a:gd name="connsiteX80" fmla="*/ 128732 w 331788"/>
              <a:gd name="connsiteY80" fmla="*/ 107950 h 315913"/>
              <a:gd name="connsiteX81" fmla="*/ 136526 w 331788"/>
              <a:gd name="connsiteY81" fmla="*/ 100157 h 315913"/>
              <a:gd name="connsiteX82" fmla="*/ 136526 w 331788"/>
              <a:gd name="connsiteY82" fmla="*/ 71581 h 315913"/>
              <a:gd name="connsiteX83" fmla="*/ 128732 w 331788"/>
              <a:gd name="connsiteY83" fmla="*/ 65087 h 315913"/>
              <a:gd name="connsiteX84" fmla="*/ 101456 w 331788"/>
              <a:gd name="connsiteY84" fmla="*/ 65087 h 315913"/>
              <a:gd name="connsiteX85" fmla="*/ 93663 w 331788"/>
              <a:gd name="connsiteY85" fmla="*/ 71581 h 315913"/>
              <a:gd name="connsiteX86" fmla="*/ 93663 w 331788"/>
              <a:gd name="connsiteY86" fmla="*/ 100157 h 315913"/>
              <a:gd name="connsiteX87" fmla="*/ 101456 w 331788"/>
              <a:gd name="connsiteY87" fmla="*/ 107950 h 315913"/>
              <a:gd name="connsiteX88" fmla="*/ 107951 w 331788"/>
              <a:gd name="connsiteY88" fmla="*/ 100157 h 315913"/>
              <a:gd name="connsiteX89" fmla="*/ 107951 w 331788"/>
              <a:gd name="connsiteY89" fmla="*/ 71581 h 315913"/>
              <a:gd name="connsiteX90" fmla="*/ 101456 w 331788"/>
              <a:gd name="connsiteY90" fmla="*/ 65087 h 315913"/>
              <a:gd name="connsiteX91" fmla="*/ 72881 w 331788"/>
              <a:gd name="connsiteY91" fmla="*/ 65087 h 315913"/>
              <a:gd name="connsiteX92" fmla="*/ 65088 w 331788"/>
              <a:gd name="connsiteY92" fmla="*/ 71581 h 315913"/>
              <a:gd name="connsiteX93" fmla="*/ 65088 w 331788"/>
              <a:gd name="connsiteY93" fmla="*/ 100157 h 315913"/>
              <a:gd name="connsiteX94" fmla="*/ 72881 w 331788"/>
              <a:gd name="connsiteY94" fmla="*/ 107950 h 315913"/>
              <a:gd name="connsiteX95" fmla="*/ 79376 w 331788"/>
              <a:gd name="connsiteY95" fmla="*/ 100157 h 315913"/>
              <a:gd name="connsiteX96" fmla="*/ 79376 w 331788"/>
              <a:gd name="connsiteY96" fmla="*/ 71581 h 315913"/>
              <a:gd name="connsiteX97" fmla="*/ 72881 w 331788"/>
              <a:gd name="connsiteY97" fmla="*/ 65087 h 315913"/>
              <a:gd name="connsiteX98" fmla="*/ 107950 w 331788"/>
              <a:gd name="connsiteY98" fmla="*/ 14287 h 315913"/>
              <a:gd name="connsiteX99" fmla="*/ 107950 w 331788"/>
              <a:gd name="connsiteY99" fmla="*/ 28575 h 315913"/>
              <a:gd name="connsiteX100" fmla="*/ 223838 w 331788"/>
              <a:gd name="connsiteY100" fmla="*/ 28575 h 315913"/>
              <a:gd name="connsiteX101" fmla="*/ 223838 w 331788"/>
              <a:gd name="connsiteY101" fmla="*/ 14287 h 315913"/>
              <a:gd name="connsiteX102" fmla="*/ 64802 w 331788"/>
              <a:gd name="connsiteY102" fmla="*/ 0 h 315913"/>
              <a:gd name="connsiteX103" fmla="*/ 266986 w 331788"/>
              <a:gd name="connsiteY103" fmla="*/ 0 h 315913"/>
              <a:gd name="connsiteX104" fmla="*/ 273466 w 331788"/>
              <a:gd name="connsiteY104" fmla="*/ 6474 h 315913"/>
              <a:gd name="connsiteX105" fmla="*/ 266986 w 331788"/>
              <a:gd name="connsiteY105" fmla="*/ 14242 h 315913"/>
              <a:gd name="connsiteX106" fmla="*/ 238472 w 331788"/>
              <a:gd name="connsiteY106" fmla="*/ 14242 h 315913"/>
              <a:gd name="connsiteX107" fmla="*/ 238472 w 331788"/>
              <a:gd name="connsiteY107" fmla="*/ 28484 h 315913"/>
              <a:gd name="connsiteX108" fmla="*/ 303275 w 331788"/>
              <a:gd name="connsiteY108" fmla="*/ 28484 h 315913"/>
              <a:gd name="connsiteX109" fmla="*/ 309755 w 331788"/>
              <a:gd name="connsiteY109" fmla="*/ 34958 h 315913"/>
              <a:gd name="connsiteX110" fmla="*/ 309755 w 331788"/>
              <a:gd name="connsiteY110" fmla="*/ 301671 h 315913"/>
              <a:gd name="connsiteX111" fmla="*/ 324012 w 331788"/>
              <a:gd name="connsiteY111" fmla="*/ 301671 h 315913"/>
              <a:gd name="connsiteX112" fmla="*/ 331788 w 331788"/>
              <a:gd name="connsiteY112" fmla="*/ 309439 h 315913"/>
              <a:gd name="connsiteX113" fmla="*/ 324012 w 331788"/>
              <a:gd name="connsiteY113" fmla="*/ 315913 h 315913"/>
              <a:gd name="connsiteX114" fmla="*/ 7776 w 331788"/>
              <a:gd name="connsiteY114" fmla="*/ 315913 h 315913"/>
              <a:gd name="connsiteX115" fmla="*/ 0 w 331788"/>
              <a:gd name="connsiteY115" fmla="*/ 309439 h 315913"/>
              <a:gd name="connsiteX116" fmla="*/ 7776 w 331788"/>
              <a:gd name="connsiteY116" fmla="*/ 301671 h 315913"/>
              <a:gd name="connsiteX117" fmla="*/ 22033 w 331788"/>
              <a:gd name="connsiteY117" fmla="*/ 301671 h 315913"/>
              <a:gd name="connsiteX118" fmla="*/ 22033 w 331788"/>
              <a:gd name="connsiteY118" fmla="*/ 34958 h 315913"/>
              <a:gd name="connsiteX119" fmla="*/ 28513 w 331788"/>
              <a:gd name="connsiteY119" fmla="*/ 28484 h 315913"/>
              <a:gd name="connsiteX120" fmla="*/ 93315 w 331788"/>
              <a:gd name="connsiteY120" fmla="*/ 28484 h 315913"/>
              <a:gd name="connsiteX121" fmla="*/ 93315 w 331788"/>
              <a:gd name="connsiteY121" fmla="*/ 14242 h 315913"/>
              <a:gd name="connsiteX122" fmla="*/ 64802 w 331788"/>
              <a:gd name="connsiteY122" fmla="*/ 14242 h 315913"/>
              <a:gd name="connsiteX123" fmla="*/ 58322 w 331788"/>
              <a:gd name="connsiteY123" fmla="*/ 6474 h 315913"/>
              <a:gd name="connsiteX124" fmla="*/ 64802 w 331788"/>
              <a:gd name="connsiteY124" fmla="*/ 0 h 31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331788" h="315913">
                <a:moveTo>
                  <a:pt x="101402" y="200025"/>
                </a:moveTo>
                <a:cubicBezTo>
                  <a:pt x="97532" y="200025"/>
                  <a:pt x="93663" y="203933"/>
                  <a:pt x="93663" y="207840"/>
                </a:cubicBezTo>
                <a:cubicBezTo>
                  <a:pt x="93663" y="207840"/>
                  <a:pt x="93663" y="207840"/>
                  <a:pt x="93663" y="301625"/>
                </a:cubicBezTo>
                <a:cubicBezTo>
                  <a:pt x="93663" y="301625"/>
                  <a:pt x="93663" y="301625"/>
                  <a:pt x="137518" y="301625"/>
                </a:cubicBezTo>
                <a:cubicBezTo>
                  <a:pt x="137518" y="301625"/>
                  <a:pt x="137518" y="301625"/>
                  <a:pt x="137518" y="250825"/>
                </a:cubicBezTo>
                <a:cubicBezTo>
                  <a:pt x="137518" y="246917"/>
                  <a:pt x="140097" y="244312"/>
                  <a:pt x="143967" y="244312"/>
                </a:cubicBezTo>
                <a:cubicBezTo>
                  <a:pt x="143967" y="244312"/>
                  <a:pt x="143967" y="244312"/>
                  <a:pt x="187822" y="244312"/>
                </a:cubicBezTo>
                <a:cubicBezTo>
                  <a:pt x="191691" y="244312"/>
                  <a:pt x="194271" y="246917"/>
                  <a:pt x="194271" y="250825"/>
                </a:cubicBezTo>
                <a:cubicBezTo>
                  <a:pt x="194271" y="250825"/>
                  <a:pt x="194271" y="250825"/>
                  <a:pt x="194271" y="301625"/>
                </a:cubicBezTo>
                <a:cubicBezTo>
                  <a:pt x="194271" y="301625"/>
                  <a:pt x="194271" y="301625"/>
                  <a:pt x="230387" y="301625"/>
                </a:cubicBezTo>
                <a:cubicBezTo>
                  <a:pt x="234256" y="301625"/>
                  <a:pt x="238126" y="299020"/>
                  <a:pt x="238126" y="295112"/>
                </a:cubicBezTo>
                <a:lnTo>
                  <a:pt x="238126" y="207840"/>
                </a:lnTo>
                <a:cubicBezTo>
                  <a:pt x="238126" y="203933"/>
                  <a:pt x="234256" y="200025"/>
                  <a:pt x="230387" y="200025"/>
                </a:cubicBezTo>
                <a:cubicBezTo>
                  <a:pt x="230387" y="200025"/>
                  <a:pt x="230387" y="200025"/>
                  <a:pt x="101402" y="200025"/>
                </a:cubicBezTo>
                <a:close/>
                <a:moveTo>
                  <a:pt x="258908" y="122237"/>
                </a:moveTo>
                <a:cubicBezTo>
                  <a:pt x="255011" y="122237"/>
                  <a:pt x="252413" y="124758"/>
                  <a:pt x="252413" y="129801"/>
                </a:cubicBezTo>
                <a:cubicBezTo>
                  <a:pt x="252413" y="129801"/>
                  <a:pt x="252413" y="129801"/>
                  <a:pt x="252413" y="157536"/>
                </a:cubicBezTo>
                <a:cubicBezTo>
                  <a:pt x="252413" y="161318"/>
                  <a:pt x="255011" y="165100"/>
                  <a:pt x="258908" y="165100"/>
                </a:cubicBezTo>
                <a:cubicBezTo>
                  <a:pt x="264103" y="165100"/>
                  <a:pt x="266701" y="161318"/>
                  <a:pt x="266701" y="157536"/>
                </a:cubicBezTo>
                <a:lnTo>
                  <a:pt x="266701" y="129801"/>
                </a:lnTo>
                <a:cubicBezTo>
                  <a:pt x="266701" y="124758"/>
                  <a:pt x="264103" y="122237"/>
                  <a:pt x="258908" y="122237"/>
                </a:cubicBezTo>
                <a:close/>
                <a:moveTo>
                  <a:pt x="230332" y="122237"/>
                </a:moveTo>
                <a:cubicBezTo>
                  <a:pt x="226436" y="122237"/>
                  <a:pt x="223838" y="124758"/>
                  <a:pt x="223838" y="129801"/>
                </a:cubicBezTo>
                <a:cubicBezTo>
                  <a:pt x="223838" y="129801"/>
                  <a:pt x="223838" y="129801"/>
                  <a:pt x="223838" y="157536"/>
                </a:cubicBezTo>
                <a:cubicBezTo>
                  <a:pt x="223838" y="161318"/>
                  <a:pt x="226436" y="165100"/>
                  <a:pt x="230332" y="165100"/>
                </a:cubicBezTo>
                <a:cubicBezTo>
                  <a:pt x="234229" y="165100"/>
                  <a:pt x="238126" y="161318"/>
                  <a:pt x="238126" y="157536"/>
                </a:cubicBezTo>
                <a:lnTo>
                  <a:pt x="238126" y="129801"/>
                </a:lnTo>
                <a:cubicBezTo>
                  <a:pt x="238126" y="124758"/>
                  <a:pt x="234229" y="122237"/>
                  <a:pt x="230332" y="122237"/>
                </a:cubicBezTo>
                <a:close/>
                <a:moveTo>
                  <a:pt x="201468" y="122237"/>
                </a:moveTo>
                <a:cubicBezTo>
                  <a:pt x="196273" y="122237"/>
                  <a:pt x="193675" y="124758"/>
                  <a:pt x="193675" y="129801"/>
                </a:cubicBezTo>
                <a:cubicBezTo>
                  <a:pt x="193675" y="129801"/>
                  <a:pt x="193675" y="129801"/>
                  <a:pt x="193675" y="157536"/>
                </a:cubicBezTo>
                <a:cubicBezTo>
                  <a:pt x="193675" y="161318"/>
                  <a:pt x="196273" y="165100"/>
                  <a:pt x="201468" y="165100"/>
                </a:cubicBezTo>
                <a:cubicBezTo>
                  <a:pt x="205365" y="165100"/>
                  <a:pt x="207963" y="161318"/>
                  <a:pt x="207963" y="157536"/>
                </a:cubicBezTo>
                <a:cubicBezTo>
                  <a:pt x="207963" y="157536"/>
                  <a:pt x="207963" y="157536"/>
                  <a:pt x="207963" y="129801"/>
                </a:cubicBezTo>
                <a:cubicBezTo>
                  <a:pt x="207963" y="124758"/>
                  <a:pt x="205365" y="122237"/>
                  <a:pt x="201468" y="122237"/>
                </a:cubicBezTo>
                <a:close/>
                <a:moveTo>
                  <a:pt x="128732" y="122237"/>
                </a:moveTo>
                <a:cubicBezTo>
                  <a:pt x="124836" y="122237"/>
                  <a:pt x="122238" y="124758"/>
                  <a:pt x="122238" y="129801"/>
                </a:cubicBezTo>
                <a:cubicBezTo>
                  <a:pt x="122238" y="129801"/>
                  <a:pt x="122238" y="129801"/>
                  <a:pt x="122238" y="157536"/>
                </a:cubicBezTo>
                <a:cubicBezTo>
                  <a:pt x="122238" y="161318"/>
                  <a:pt x="124836" y="165100"/>
                  <a:pt x="128732" y="165100"/>
                </a:cubicBezTo>
                <a:cubicBezTo>
                  <a:pt x="133928" y="165100"/>
                  <a:pt x="136526" y="161318"/>
                  <a:pt x="136526" y="157536"/>
                </a:cubicBezTo>
                <a:cubicBezTo>
                  <a:pt x="136526" y="157536"/>
                  <a:pt x="136526" y="157536"/>
                  <a:pt x="136526" y="129801"/>
                </a:cubicBezTo>
                <a:cubicBezTo>
                  <a:pt x="136526" y="124758"/>
                  <a:pt x="133928" y="122237"/>
                  <a:pt x="128732" y="122237"/>
                </a:cubicBezTo>
                <a:close/>
                <a:moveTo>
                  <a:pt x="101456" y="122237"/>
                </a:moveTo>
                <a:cubicBezTo>
                  <a:pt x="97559" y="122237"/>
                  <a:pt x="93663" y="124758"/>
                  <a:pt x="93663" y="129801"/>
                </a:cubicBezTo>
                <a:lnTo>
                  <a:pt x="93663" y="157536"/>
                </a:lnTo>
                <a:cubicBezTo>
                  <a:pt x="93663" y="161318"/>
                  <a:pt x="97559" y="165100"/>
                  <a:pt x="101456" y="165100"/>
                </a:cubicBezTo>
                <a:cubicBezTo>
                  <a:pt x="105353" y="165100"/>
                  <a:pt x="107951" y="161318"/>
                  <a:pt x="107951" y="157536"/>
                </a:cubicBezTo>
                <a:cubicBezTo>
                  <a:pt x="107951" y="157536"/>
                  <a:pt x="107951" y="157536"/>
                  <a:pt x="107951" y="129801"/>
                </a:cubicBezTo>
                <a:cubicBezTo>
                  <a:pt x="107951" y="124758"/>
                  <a:pt x="105353" y="122237"/>
                  <a:pt x="101456" y="122237"/>
                </a:cubicBezTo>
                <a:close/>
                <a:moveTo>
                  <a:pt x="72881" y="122237"/>
                </a:moveTo>
                <a:cubicBezTo>
                  <a:pt x="67686" y="122237"/>
                  <a:pt x="65088" y="124758"/>
                  <a:pt x="65088" y="129801"/>
                </a:cubicBezTo>
                <a:cubicBezTo>
                  <a:pt x="65088" y="129801"/>
                  <a:pt x="65088" y="129801"/>
                  <a:pt x="65088" y="157536"/>
                </a:cubicBezTo>
                <a:cubicBezTo>
                  <a:pt x="65088" y="161318"/>
                  <a:pt x="67686" y="165100"/>
                  <a:pt x="72881" y="165100"/>
                </a:cubicBezTo>
                <a:cubicBezTo>
                  <a:pt x="76778" y="165100"/>
                  <a:pt x="79376" y="161318"/>
                  <a:pt x="79376" y="157536"/>
                </a:cubicBezTo>
                <a:lnTo>
                  <a:pt x="79376" y="129801"/>
                </a:lnTo>
                <a:cubicBezTo>
                  <a:pt x="79376" y="124758"/>
                  <a:pt x="76778" y="122237"/>
                  <a:pt x="72881" y="122237"/>
                </a:cubicBezTo>
                <a:close/>
                <a:moveTo>
                  <a:pt x="258908" y="65087"/>
                </a:moveTo>
                <a:cubicBezTo>
                  <a:pt x="255011" y="65087"/>
                  <a:pt x="252413" y="67685"/>
                  <a:pt x="252413" y="71581"/>
                </a:cubicBezTo>
                <a:cubicBezTo>
                  <a:pt x="252413" y="71581"/>
                  <a:pt x="252413" y="71581"/>
                  <a:pt x="252413" y="100157"/>
                </a:cubicBezTo>
                <a:cubicBezTo>
                  <a:pt x="252413" y="105352"/>
                  <a:pt x="255011" y="107950"/>
                  <a:pt x="258908" y="107950"/>
                </a:cubicBezTo>
                <a:cubicBezTo>
                  <a:pt x="264103" y="107950"/>
                  <a:pt x="266701" y="105352"/>
                  <a:pt x="266701" y="100157"/>
                </a:cubicBezTo>
                <a:lnTo>
                  <a:pt x="266701" y="71581"/>
                </a:lnTo>
                <a:cubicBezTo>
                  <a:pt x="266701" y="67685"/>
                  <a:pt x="264103" y="65087"/>
                  <a:pt x="258908" y="65087"/>
                </a:cubicBezTo>
                <a:close/>
                <a:moveTo>
                  <a:pt x="230332" y="65087"/>
                </a:moveTo>
                <a:cubicBezTo>
                  <a:pt x="226436" y="65087"/>
                  <a:pt x="223838" y="67685"/>
                  <a:pt x="223838" y="71581"/>
                </a:cubicBezTo>
                <a:cubicBezTo>
                  <a:pt x="223838" y="71581"/>
                  <a:pt x="223838" y="71581"/>
                  <a:pt x="223838" y="100157"/>
                </a:cubicBezTo>
                <a:cubicBezTo>
                  <a:pt x="223838" y="105352"/>
                  <a:pt x="226436" y="107950"/>
                  <a:pt x="230332" y="107950"/>
                </a:cubicBezTo>
                <a:cubicBezTo>
                  <a:pt x="234229" y="107950"/>
                  <a:pt x="238126" y="105352"/>
                  <a:pt x="238126" y="100157"/>
                </a:cubicBezTo>
                <a:lnTo>
                  <a:pt x="238126" y="71581"/>
                </a:lnTo>
                <a:cubicBezTo>
                  <a:pt x="238126" y="67685"/>
                  <a:pt x="234229" y="65087"/>
                  <a:pt x="230332" y="65087"/>
                </a:cubicBezTo>
                <a:close/>
                <a:moveTo>
                  <a:pt x="201468" y="65087"/>
                </a:moveTo>
                <a:cubicBezTo>
                  <a:pt x="196273" y="65087"/>
                  <a:pt x="193675" y="67685"/>
                  <a:pt x="193675" y="71581"/>
                </a:cubicBezTo>
                <a:cubicBezTo>
                  <a:pt x="193675" y="71581"/>
                  <a:pt x="193675" y="71581"/>
                  <a:pt x="193675" y="100157"/>
                </a:cubicBezTo>
                <a:cubicBezTo>
                  <a:pt x="193675" y="105352"/>
                  <a:pt x="196273" y="107950"/>
                  <a:pt x="201468" y="107950"/>
                </a:cubicBezTo>
                <a:cubicBezTo>
                  <a:pt x="205365" y="107950"/>
                  <a:pt x="207963" y="105352"/>
                  <a:pt x="207963" y="100157"/>
                </a:cubicBezTo>
                <a:cubicBezTo>
                  <a:pt x="207963" y="100157"/>
                  <a:pt x="207963" y="100157"/>
                  <a:pt x="207963" y="71581"/>
                </a:cubicBezTo>
                <a:cubicBezTo>
                  <a:pt x="207963" y="67685"/>
                  <a:pt x="205365" y="65087"/>
                  <a:pt x="201468" y="65087"/>
                </a:cubicBezTo>
                <a:close/>
                <a:moveTo>
                  <a:pt x="128732" y="65087"/>
                </a:moveTo>
                <a:cubicBezTo>
                  <a:pt x="124836" y="65087"/>
                  <a:pt x="122238" y="67685"/>
                  <a:pt x="122238" y="71581"/>
                </a:cubicBezTo>
                <a:cubicBezTo>
                  <a:pt x="122238" y="71581"/>
                  <a:pt x="122238" y="71581"/>
                  <a:pt x="122238" y="100157"/>
                </a:cubicBezTo>
                <a:cubicBezTo>
                  <a:pt x="122238" y="105352"/>
                  <a:pt x="124836" y="107950"/>
                  <a:pt x="128732" y="107950"/>
                </a:cubicBezTo>
                <a:cubicBezTo>
                  <a:pt x="133928" y="107950"/>
                  <a:pt x="136526" y="105352"/>
                  <a:pt x="136526" y="100157"/>
                </a:cubicBezTo>
                <a:cubicBezTo>
                  <a:pt x="136526" y="100157"/>
                  <a:pt x="136526" y="100157"/>
                  <a:pt x="136526" y="71581"/>
                </a:cubicBezTo>
                <a:cubicBezTo>
                  <a:pt x="136526" y="67685"/>
                  <a:pt x="133928" y="65087"/>
                  <a:pt x="128732" y="65087"/>
                </a:cubicBezTo>
                <a:close/>
                <a:moveTo>
                  <a:pt x="101456" y="65087"/>
                </a:moveTo>
                <a:cubicBezTo>
                  <a:pt x="97559" y="65087"/>
                  <a:pt x="93663" y="67685"/>
                  <a:pt x="93663" y="71581"/>
                </a:cubicBezTo>
                <a:lnTo>
                  <a:pt x="93663" y="100157"/>
                </a:lnTo>
                <a:cubicBezTo>
                  <a:pt x="93663" y="105352"/>
                  <a:pt x="97559" y="107950"/>
                  <a:pt x="101456" y="107950"/>
                </a:cubicBezTo>
                <a:cubicBezTo>
                  <a:pt x="105353" y="107950"/>
                  <a:pt x="107951" y="105352"/>
                  <a:pt x="107951" y="100157"/>
                </a:cubicBezTo>
                <a:cubicBezTo>
                  <a:pt x="107951" y="100157"/>
                  <a:pt x="107951" y="100157"/>
                  <a:pt x="107951" y="71581"/>
                </a:cubicBezTo>
                <a:cubicBezTo>
                  <a:pt x="107951" y="67685"/>
                  <a:pt x="105353" y="65087"/>
                  <a:pt x="101456" y="65087"/>
                </a:cubicBezTo>
                <a:close/>
                <a:moveTo>
                  <a:pt x="72881" y="65087"/>
                </a:moveTo>
                <a:cubicBezTo>
                  <a:pt x="67686" y="65087"/>
                  <a:pt x="65088" y="67685"/>
                  <a:pt x="65088" y="71581"/>
                </a:cubicBezTo>
                <a:cubicBezTo>
                  <a:pt x="65088" y="71581"/>
                  <a:pt x="65088" y="71581"/>
                  <a:pt x="65088" y="100157"/>
                </a:cubicBezTo>
                <a:cubicBezTo>
                  <a:pt x="65088" y="105352"/>
                  <a:pt x="67686" y="107950"/>
                  <a:pt x="72881" y="107950"/>
                </a:cubicBezTo>
                <a:cubicBezTo>
                  <a:pt x="76778" y="107950"/>
                  <a:pt x="79376" y="105352"/>
                  <a:pt x="79376" y="100157"/>
                </a:cubicBezTo>
                <a:lnTo>
                  <a:pt x="79376" y="71581"/>
                </a:lnTo>
                <a:cubicBezTo>
                  <a:pt x="79376" y="67685"/>
                  <a:pt x="76778" y="65087"/>
                  <a:pt x="72881" y="65087"/>
                </a:cubicBezTo>
                <a:close/>
                <a:moveTo>
                  <a:pt x="107950" y="14287"/>
                </a:moveTo>
                <a:lnTo>
                  <a:pt x="107950" y="28575"/>
                </a:lnTo>
                <a:lnTo>
                  <a:pt x="223838" y="28575"/>
                </a:lnTo>
                <a:lnTo>
                  <a:pt x="223838" y="14287"/>
                </a:lnTo>
                <a:close/>
                <a:moveTo>
                  <a:pt x="64802" y="0"/>
                </a:moveTo>
                <a:cubicBezTo>
                  <a:pt x="64802" y="0"/>
                  <a:pt x="64802" y="0"/>
                  <a:pt x="266986" y="0"/>
                </a:cubicBezTo>
                <a:cubicBezTo>
                  <a:pt x="270874" y="0"/>
                  <a:pt x="273466" y="2589"/>
                  <a:pt x="273466" y="6474"/>
                </a:cubicBezTo>
                <a:cubicBezTo>
                  <a:pt x="273466" y="10358"/>
                  <a:pt x="270874" y="14242"/>
                  <a:pt x="266986" y="14242"/>
                </a:cubicBezTo>
                <a:cubicBezTo>
                  <a:pt x="266986" y="14242"/>
                  <a:pt x="266986" y="14242"/>
                  <a:pt x="238472" y="14242"/>
                </a:cubicBezTo>
                <a:cubicBezTo>
                  <a:pt x="238472" y="14242"/>
                  <a:pt x="238472" y="14242"/>
                  <a:pt x="238472" y="28484"/>
                </a:cubicBezTo>
                <a:cubicBezTo>
                  <a:pt x="238472" y="28484"/>
                  <a:pt x="238472" y="28484"/>
                  <a:pt x="303275" y="28484"/>
                </a:cubicBezTo>
                <a:cubicBezTo>
                  <a:pt x="307163" y="28484"/>
                  <a:pt x="309755" y="31073"/>
                  <a:pt x="309755" y="34958"/>
                </a:cubicBezTo>
                <a:cubicBezTo>
                  <a:pt x="309755" y="34958"/>
                  <a:pt x="309755" y="34958"/>
                  <a:pt x="309755" y="301671"/>
                </a:cubicBezTo>
                <a:cubicBezTo>
                  <a:pt x="309755" y="301671"/>
                  <a:pt x="309755" y="301671"/>
                  <a:pt x="324012" y="301671"/>
                </a:cubicBezTo>
                <a:cubicBezTo>
                  <a:pt x="329196" y="301671"/>
                  <a:pt x="331788" y="305555"/>
                  <a:pt x="331788" y="309439"/>
                </a:cubicBezTo>
                <a:cubicBezTo>
                  <a:pt x="331788" y="313324"/>
                  <a:pt x="329196" y="315913"/>
                  <a:pt x="324012" y="315913"/>
                </a:cubicBezTo>
                <a:cubicBezTo>
                  <a:pt x="324012" y="315913"/>
                  <a:pt x="324012" y="315913"/>
                  <a:pt x="7776" y="315913"/>
                </a:cubicBezTo>
                <a:cubicBezTo>
                  <a:pt x="2592" y="315913"/>
                  <a:pt x="0" y="313324"/>
                  <a:pt x="0" y="309439"/>
                </a:cubicBezTo>
                <a:cubicBezTo>
                  <a:pt x="0" y="305555"/>
                  <a:pt x="2592" y="301671"/>
                  <a:pt x="7776" y="301671"/>
                </a:cubicBezTo>
                <a:cubicBezTo>
                  <a:pt x="7776" y="301671"/>
                  <a:pt x="7776" y="301671"/>
                  <a:pt x="22033" y="301671"/>
                </a:cubicBezTo>
                <a:cubicBezTo>
                  <a:pt x="22033" y="301671"/>
                  <a:pt x="22033" y="301671"/>
                  <a:pt x="22033" y="34958"/>
                </a:cubicBezTo>
                <a:cubicBezTo>
                  <a:pt x="22033" y="31073"/>
                  <a:pt x="24625" y="28484"/>
                  <a:pt x="28513" y="28484"/>
                </a:cubicBezTo>
                <a:cubicBezTo>
                  <a:pt x="28513" y="28484"/>
                  <a:pt x="28513" y="28484"/>
                  <a:pt x="93315" y="28484"/>
                </a:cubicBezTo>
                <a:cubicBezTo>
                  <a:pt x="93315" y="28484"/>
                  <a:pt x="93315" y="28484"/>
                  <a:pt x="93315" y="14242"/>
                </a:cubicBezTo>
                <a:cubicBezTo>
                  <a:pt x="93315" y="14242"/>
                  <a:pt x="93315" y="14242"/>
                  <a:pt x="64802" y="14242"/>
                </a:cubicBezTo>
                <a:cubicBezTo>
                  <a:pt x="60914" y="14242"/>
                  <a:pt x="58322" y="10358"/>
                  <a:pt x="58322" y="6474"/>
                </a:cubicBezTo>
                <a:cubicBezTo>
                  <a:pt x="58322" y="2589"/>
                  <a:pt x="60914" y="0"/>
                  <a:pt x="648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3D77F8A-8D61-4B35-BD1C-6768E34D65FF}"/>
              </a:ext>
            </a:extLst>
          </p:cNvPr>
          <p:cNvSpPr/>
          <p:nvPr/>
        </p:nvSpPr>
        <p:spPr>
          <a:xfrm>
            <a:off x="4424715" y="1870537"/>
            <a:ext cx="1609054" cy="1609054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4CF8DFB-51EF-4AE8-B4A5-A81CDBAB0FC7}"/>
              </a:ext>
            </a:extLst>
          </p:cNvPr>
          <p:cNvSpPr/>
          <p:nvPr/>
        </p:nvSpPr>
        <p:spPr>
          <a:xfrm>
            <a:off x="4162869" y="2217607"/>
            <a:ext cx="1609054" cy="1609054"/>
          </a:xfrm>
          <a:prstGeom prst="rect">
            <a:avLst/>
          </a:prstGeom>
          <a:solidFill>
            <a:schemeClr val="accent2">
              <a:lumMod val="10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769317A-80FF-4FE2-B745-E065D3895C9E}"/>
              </a:ext>
            </a:extLst>
          </p:cNvPr>
          <p:cNvSpPr/>
          <p:nvPr/>
        </p:nvSpPr>
        <p:spPr>
          <a:xfrm>
            <a:off x="4316221" y="2584764"/>
            <a:ext cx="1609054" cy="1609054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 dirty="0"/>
          </a:p>
        </p:txBody>
      </p:sp>
      <p:sp>
        <p:nvSpPr>
          <p:cNvPr id="18" name="ísḻidé">
            <a:extLst>
              <a:ext uri="{FF2B5EF4-FFF2-40B4-BE49-F238E27FC236}">
                <a16:creationId xmlns:a16="http://schemas.microsoft.com/office/drawing/2014/main" xmlns="" id="{E58B6DD4-210E-43B7-AF1A-85623CBF3FED}"/>
              </a:ext>
            </a:extLst>
          </p:cNvPr>
          <p:cNvSpPr>
            <a:spLocks/>
          </p:cNvSpPr>
          <p:nvPr/>
        </p:nvSpPr>
        <p:spPr bwMode="auto">
          <a:xfrm rot="11124982" flipV="1">
            <a:off x="4875654" y="2855716"/>
            <a:ext cx="466515" cy="46651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365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5AC5E97-B0F5-4841-8922-7AE7804F1DDB}"/>
              </a:ext>
            </a:extLst>
          </p:cNvPr>
          <p:cNvSpPr/>
          <p:nvPr/>
        </p:nvSpPr>
        <p:spPr>
          <a:xfrm>
            <a:off x="4524300" y="3529750"/>
            <a:ext cx="1832443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team  spirit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40633B6-CC6B-4B13-BF34-141ECB5D09D4}"/>
              </a:ext>
            </a:extLst>
          </p:cNvPr>
          <p:cNvSpPr/>
          <p:nvPr/>
        </p:nvSpPr>
        <p:spPr>
          <a:xfrm>
            <a:off x="2078557" y="3449175"/>
            <a:ext cx="476412" cy="375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3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839" b="1" dirty="0">
              <a:solidFill>
                <a:schemeClr val="bg1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12F7E393-CB86-4E4B-B0D4-EE55B86F8206}"/>
              </a:ext>
            </a:extLst>
          </p:cNvPr>
          <p:cNvSpPr/>
          <p:nvPr/>
        </p:nvSpPr>
        <p:spPr>
          <a:xfrm>
            <a:off x="6788419" y="2238748"/>
            <a:ext cx="476412" cy="375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3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839" b="1" dirty="0">
              <a:solidFill>
                <a:schemeClr val="bg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AEC313D-86A3-4CFA-B320-3FBF6BB8BBE1}"/>
              </a:ext>
            </a:extLst>
          </p:cNvPr>
          <p:cNvSpPr/>
          <p:nvPr/>
        </p:nvSpPr>
        <p:spPr>
          <a:xfrm>
            <a:off x="8329325" y="3789440"/>
            <a:ext cx="476412" cy="375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3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839" b="1" dirty="0">
              <a:solidFill>
                <a:schemeClr val="bg1"/>
              </a:solidFill>
            </a:endParaRPr>
          </a:p>
        </p:txBody>
      </p:sp>
      <p:sp>
        <p:nvSpPr>
          <p:cNvPr id="29" name="TextBox 8">
            <a:extLst>
              <a:ext uri="{FF2B5EF4-FFF2-40B4-BE49-F238E27FC236}">
                <a16:creationId xmlns:a16="http://schemas.microsoft.com/office/drawing/2014/main" xmlns="" id="{0E0820AD-28C3-49F9-801C-44D984135759}"/>
              </a:ext>
            </a:extLst>
          </p:cNvPr>
          <p:cNvSpPr txBox="1"/>
          <p:nvPr/>
        </p:nvSpPr>
        <p:spPr>
          <a:xfrm>
            <a:off x="4079667" y="337899"/>
            <a:ext cx="374438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0D036FDD-6B7B-415B-8CDE-AB8ADD95F43A}"/>
              </a:ext>
            </a:extLst>
          </p:cNvPr>
          <p:cNvGrpSpPr/>
          <p:nvPr/>
        </p:nvGrpSpPr>
        <p:grpSpPr>
          <a:xfrm>
            <a:off x="840371" y="561481"/>
            <a:ext cx="10511263" cy="0"/>
            <a:chOff x="1028775" y="591989"/>
            <a:chExt cx="11086097" cy="0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02B46791-51A6-4038-A201-B6A46FD9118B}"/>
                </a:ext>
              </a:extLst>
            </p:cNvPr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F6C03679-6326-47AC-844C-E836ADB8B89F}"/>
                </a:ext>
              </a:extLst>
            </p:cNvPr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išľíďè">
            <a:extLst>
              <a:ext uri="{FF2B5EF4-FFF2-40B4-BE49-F238E27FC236}">
                <a16:creationId xmlns:a16="http://schemas.microsoft.com/office/drawing/2014/main" xmlns="" id="{01461FA1-C896-4250-A979-DB0671B2DD5F}"/>
              </a:ext>
            </a:extLst>
          </p:cNvPr>
          <p:cNvSpPr/>
          <p:nvPr/>
        </p:nvSpPr>
        <p:spPr bwMode="auto">
          <a:xfrm>
            <a:off x="7578763" y="2467960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3" name="iSlíďè">
            <a:extLst>
              <a:ext uri="{FF2B5EF4-FFF2-40B4-BE49-F238E27FC236}">
                <a16:creationId xmlns:a16="http://schemas.microsoft.com/office/drawing/2014/main" xmlns="" id="{914CEC3B-E4B3-4551-A403-C7BA87768281}"/>
              </a:ext>
            </a:extLst>
          </p:cNvPr>
          <p:cNvSpPr txBox="1"/>
          <p:nvPr/>
        </p:nvSpPr>
        <p:spPr bwMode="auto">
          <a:xfrm>
            <a:off x="7578763" y="212071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4" name="išľíďè">
            <a:extLst>
              <a:ext uri="{FF2B5EF4-FFF2-40B4-BE49-F238E27FC236}">
                <a16:creationId xmlns:a16="http://schemas.microsoft.com/office/drawing/2014/main" xmlns="" id="{404CF498-9B28-4027-B19C-C05E6B5642F7}"/>
              </a:ext>
            </a:extLst>
          </p:cNvPr>
          <p:cNvSpPr/>
          <p:nvPr/>
        </p:nvSpPr>
        <p:spPr bwMode="auto">
          <a:xfrm>
            <a:off x="8112163" y="4777747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5" name="iSlíďè">
            <a:extLst>
              <a:ext uri="{FF2B5EF4-FFF2-40B4-BE49-F238E27FC236}">
                <a16:creationId xmlns:a16="http://schemas.microsoft.com/office/drawing/2014/main" xmlns="" id="{B75621F0-7433-42A5-A552-0D4EC91A6CB3}"/>
              </a:ext>
            </a:extLst>
          </p:cNvPr>
          <p:cNvSpPr txBox="1"/>
          <p:nvPr/>
        </p:nvSpPr>
        <p:spPr bwMode="auto">
          <a:xfrm>
            <a:off x="8112163" y="443049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6" name="išľíďè">
            <a:extLst>
              <a:ext uri="{FF2B5EF4-FFF2-40B4-BE49-F238E27FC236}">
                <a16:creationId xmlns:a16="http://schemas.microsoft.com/office/drawing/2014/main" xmlns="" id="{19B60CE0-10CF-488D-A93C-9567F86D8732}"/>
              </a:ext>
            </a:extLst>
          </p:cNvPr>
          <p:cNvSpPr/>
          <p:nvPr/>
        </p:nvSpPr>
        <p:spPr bwMode="auto">
          <a:xfrm>
            <a:off x="2003091" y="4621469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7" name="iSlíďè">
            <a:extLst>
              <a:ext uri="{FF2B5EF4-FFF2-40B4-BE49-F238E27FC236}">
                <a16:creationId xmlns:a16="http://schemas.microsoft.com/office/drawing/2014/main" xmlns="" id="{5471786C-8C1F-4DDE-B741-041E991B66F6}"/>
              </a:ext>
            </a:extLst>
          </p:cNvPr>
          <p:cNvSpPr txBox="1"/>
          <p:nvPr/>
        </p:nvSpPr>
        <p:spPr bwMode="auto">
          <a:xfrm>
            <a:off x="2003091" y="427422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05139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xmlns="" id="{2561D9AC-4673-4082-9F36-38ACA481274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262938" y="3057340"/>
            <a:ext cx="1828800" cy="752475"/>
            <a:chOff x="4262938" y="3057340"/>
            <a:chExt cx="1828800" cy="752475"/>
          </a:xfrm>
        </p:grpSpPr>
        <p:grpSp>
          <p:nvGrpSpPr>
            <p:cNvPr id="54" name="Group 2">
              <a:extLst>
                <a:ext uri="{FF2B5EF4-FFF2-40B4-BE49-F238E27FC236}">
                  <a16:creationId xmlns:a16="http://schemas.microsoft.com/office/drawing/2014/main" xmlns="" id="{E43D12E4-6640-4532-A8F5-44CB772A2361}"/>
                </a:ext>
              </a:extLst>
            </p:cNvPr>
            <p:cNvGrpSpPr/>
            <p:nvPr/>
          </p:nvGrpSpPr>
          <p:grpSpPr>
            <a:xfrm>
              <a:off x="4262938" y="3057340"/>
              <a:ext cx="1828800" cy="752475"/>
              <a:chOff x="4262938" y="3057340"/>
              <a:chExt cx="1828800" cy="752475"/>
            </a:xfrm>
          </p:grpSpPr>
          <p:sp>
            <p:nvSpPr>
              <p:cNvPr id="56" name="Freeform: Shape 4">
                <a:extLst>
                  <a:ext uri="{FF2B5EF4-FFF2-40B4-BE49-F238E27FC236}">
                    <a16:creationId xmlns:a16="http://schemas.microsoft.com/office/drawing/2014/main" xmlns="" id="{ECC8596C-45D4-426D-BBE9-B69CA6437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2938" y="3057340"/>
                <a:ext cx="1828800" cy="752475"/>
              </a:xfrm>
              <a:custGeom>
                <a:avLst/>
                <a:gdLst>
                  <a:gd name="T0" fmla="*/ 0 w 486"/>
                  <a:gd name="T1" fmla="*/ 100 h 200"/>
                  <a:gd name="T2" fmla="*/ 100 w 486"/>
                  <a:gd name="T3" fmla="*/ 200 h 200"/>
                  <a:gd name="T4" fmla="*/ 313 w 486"/>
                  <a:gd name="T5" fmla="*/ 200 h 200"/>
                  <a:gd name="T6" fmla="*/ 486 w 486"/>
                  <a:gd name="T7" fmla="*/ 100 h 200"/>
                  <a:gd name="T8" fmla="*/ 313 w 486"/>
                  <a:gd name="T9" fmla="*/ 0 h 200"/>
                  <a:gd name="T10" fmla="*/ 100 w 486"/>
                  <a:gd name="T11" fmla="*/ 0 h 200"/>
                  <a:gd name="T12" fmla="*/ 0 w 486"/>
                  <a:gd name="T13" fmla="*/ 1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6" h="200">
                    <a:moveTo>
                      <a:pt x="0" y="100"/>
                    </a:moveTo>
                    <a:cubicBezTo>
                      <a:pt x="0" y="155"/>
                      <a:pt x="45" y="200"/>
                      <a:pt x="100" y="200"/>
                    </a:cubicBezTo>
                    <a:cubicBezTo>
                      <a:pt x="313" y="200"/>
                      <a:pt x="313" y="200"/>
                      <a:pt x="313" y="200"/>
                    </a:cubicBezTo>
                    <a:cubicBezTo>
                      <a:pt x="486" y="100"/>
                      <a:pt x="486" y="100"/>
                      <a:pt x="486" y="100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Oval 5">
                <a:extLst>
                  <a:ext uri="{FF2B5EF4-FFF2-40B4-BE49-F238E27FC236}">
                    <a16:creationId xmlns:a16="http://schemas.microsoft.com/office/drawing/2014/main" xmlns="" id="{6212CF0C-BFAA-47BE-B299-3C8CF89D471C}"/>
                  </a:ext>
                </a:extLst>
              </p:cNvPr>
              <p:cNvSpPr/>
              <p:nvPr/>
            </p:nvSpPr>
            <p:spPr>
              <a:xfrm>
                <a:off x="4400125" y="3176861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5" name="Freeform: Shape 3">
              <a:extLst>
                <a:ext uri="{FF2B5EF4-FFF2-40B4-BE49-F238E27FC236}">
                  <a16:creationId xmlns:a16="http://schemas.microsoft.com/office/drawing/2014/main" xmlns="" id="{35673B27-F709-4A7C-AD08-A2DD7A01A424}"/>
                </a:ext>
              </a:extLst>
            </p:cNvPr>
            <p:cNvSpPr/>
            <p:nvPr/>
          </p:nvSpPr>
          <p:spPr>
            <a:xfrm>
              <a:off x="4520423" y="328933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15643" y="14949"/>
                  </a:lnTo>
                  <a:cubicBezTo>
                    <a:pt x="16600" y="13832"/>
                    <a:pt x="17182" y="12386"/>
                    <a:pt x="17182" y="10800"/>
                  </a:cubicBezTo>
                  <a:cubicBezTo>
                    <a:pt x="17182" y="9214"/>
                    <a:pt x="16600" y="7767"/>
                    <a:pt x="15643" y="6651"/>
                  </a:cubicBezTo>
                  <a:lnTo>
                    <a:pt x="18073" y="4221"/>
                  </a:lnTo>
                  <a:cubicBezTo>
                    <a:pt x="19649" y="5963"/>
                    <a:pt x="20618" y="8266"/>
                    <a:pt x="20618" y="10800"/>
                  </a:cubicBezTo>
                  <a:cubicBezTo>
                    <a:pt x="20618" y="13335"/>
                    <a:pt x="19649" y="15637"/>
                    <a:pt x="18073" y="17379"/>
                  </a:cubicBezTo>
                  <a:moveTo>
                    <a:pt x="10800" y="20619"/>
                  </a:moveTo>
                  <a:cubicBezTo>
                    <a:pt x="8265" y="20619"/>
                    <a:pt x="5963" y="19650"/>
                    <a:pt x="4221" y="18073"/>
                  </a:cubicBezTo>
                  <a:lnTo>
                    <a:pt x="6651" y="15643"/>
                  </a:lnTo>
                  <a:cubicBezTo>
                    <a:pt x="7767" y="16600"/>
                    <a:pt x="9214" y="17182"/>
                    <a:pt x="10800" y="17182"/>
                  </a:cubicBezTo>
                  <a:cubicBezTo>
                    <a:pt x="12386" y="17182"/>
                    <a:pt x="13833" y="16600"/>
                    <a:pt x="14949" y="15643"/>
                  </a:cubicBezTo>
                  <a:lnTo>
                    <a:pt x="17379" y="18073"/>
                  </a:lnTo>
                  <a:cubicBezTo>
                    <a:pt x="15637" y="19650"/>
                    <a:pt x="13334" y="20619"/>
                    <a:pt x="10800" y="20619"/>
                  </a:cubicBezTo>
                  <a:moveTo>
                    <a:pt x="982" y="10800"/>
                  </a:moveTo>
                  <a:cubicBezTo>
                    <a:pt x="982" y="8266"/>
                    <a:pt x="1950" y="5963"/>
                    <a:pt x="3527" y="4221"/>
                  </a:cubicBezTo>
                  <a:lnTo>
                    <a:pt x="5957" y="6651"/>
                  </a:lnTo>
                  <a:cubicBezTo>
                    <a:pt x="4999" y="7767"/>
                    <a:pt x="4418" y="9214"/>
                    <a:pt x="4418" y="10800"/>
                  </a:cubicBezTo>
                  <a:cubicBezTo>
                    <a:pt x="4418" y="12386"/>
                    <a:pt x="4999" y="13832"/>
                    <a:pt x="5957" y="14949"/>
                  </a:cubicBezTo>
                  <a:lnTo>
                    <a:pt x="3527" y="17379"/>
                  </a:lnTo>
                  <a:cubicBezTo>
                    <a:pt x="1950" y="15637"/>
                    <a:pt x="982" y="13335"/>
                    <a:pt x="982" y="10800"/>
                  </a:cubicBezTo>
                  <a:moveTo>
                    <a:pt x="16200" y="10800"/>
                  </a:move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7" y="16200"/>
                    <a:pt x="5400" y="13782"/>
                    <a:pt x="5400" y="10800"/>
                  </a:cubicBez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800"/>
                  </a:cubicBezTo>
                  <a:moveTo>
                    <a:pt x="10800" y="982"/>
                  </a:moveTo>
                  <a:cubicBezTo>
                    <a:pt x="13334" y="982"/>
                    <a:pt x="15637" y="1950"/>
                    <a:pt x="17379" y="3527"/>
                  </a:cubicBezTo>
                  <a:lnTo>
                    <a:pt x="14949" y="5957"/>
                  </a:lnTo>
                  <a:cubicBezTo>
                    <a:pt x="13832" y="4999"/>
                    <a:pt x="12386" y="4418"/>
                    <a:pt x="10800" y="4418"/>
                  </a:cubicBezTo>
                  <a:cubicBezTo>
                    <a:pt x="9214" y="4418"/>
                    <a:pt x="7767" y="4999"/>
                    <a:pt x="6651" y="5957"/>
                  </a:cubicBez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9" name="千图PPT彼岸天：ID 8661124库_组合 58">
            <a:extLst>
              <a:ext uri="{FF2B5EF4-FFF2-40B4-BE49-F238E27FC236}">
                <a16:creationId xmlns:a16="http://schemas.microsoft.com/office/drawing/2014/main" xmlns="" id="{D04E483D-E41F-433A-BD7A-DC06208092D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040966" y="4380198"/>
            <a:ext cx="839186" cy="773369"/>
            <a:chOff x="2688480" y="4377071"/>
            <a:chExt cx="839186" cy="773369"/>
          </a:xfrm>
        </p:grpSpPr>
        <p:sp>
          <p:nvSpPr>
            <p:cNvPr id="7" name="Freeform: Shape 8">
              <a:extLst>
                <a:ext uri="{FF2B5EF4-FFF2-40B4-BE49-F238E27FC236}">
                  <a16:creationId xmlns:a16="http://schemas.microsoft.com/office/drawing/2014/main" xmlns="" id="{C1D01494-620F-44C1-9BC6-C2A8D4439B4A}"/>
                </a:ext>
              </a:extLst>
            </p:cNvPr>
            <p:cNvSpPr/>
            <p:nvPr/>
          </p:nvSpPr>
          <p:spPr>
            <a:xfrm flipH="1" flipV="1">
              <a:off x="2688480" y="4377071"/>
              <a:ext cx="839186" cy="773369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chemeClr val="accent6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9">
              <a:extLst>
                <a:ext uri="{FF2B5EF4-FFF2-40B4-BE49-F238E27FC236}">
                  <a16:creationId xmlns:a16="http://schemas.microsoft.com/office/drawing/2014/main" xmlns="" id="{94459AAB-3201-4B07-8497-A8363CD11785}"/>
                </a:ext>
              </a:extLst>
            </p:cNvPr>
            <p:cNvSpPr/>
            <p:nvPr/>
          </p:nvSpPr>
          <p:spPr>
            <a:xfrm>
              <a:off x="3020751" y="4638798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18" y="10800"/>
                  </a:moveTo>
                  <a:lnTo>
                    <a:pt x="11782" y="10800"/>
                  </a:lnTo>
                  <a:lnTo>
                    <a:pt x="11782" y="12764"/>
                  </a:lnTo>
                  <a:lnTo>
                    <a:pt x="9818" y="12764"/>
                  </a:lnTo>
                  <a:cubicBezTo>
                    <a:pt x="9818" y="12764"/>
                    <a:pt x="9818" y="10800"/>
                    <a:pt x="9818" y="10800"/>
                  </a:cubicBezTo>
                  <a:close/>
                  <a:moveTo>
                    <a:pt x="9327" y="13745"/>
                  </a:moveTo>
                  <a:lnTo>
                    <a:pt x="12273" y="13745"/>
                  </a:lnTo>
                  <a:cubicBezTo>
                    <a:pt x="12544" y="13745"/>
                    <a:pt x="12764" y="13526"/>
                    <a:pt x="12764" y="13255"/>
                  </a:cubicBezTo>
                  <a:lnTo>
                    <a:pt x="12764" y="10309"/>
                  </a:lnTo>
                  <a:cubicBezTo>
                    <a:pt x="12764" y="10038"/>
                    <a:pt x="12544" y="9818"/>
                    <a:pt x="12273" y="9818"/>
                  </a:cubicBezTo>
                  <a:lnTo>
                    <a:pt x="9327" y="9818"/>
                  </a:lnTo>
                  <a:cubicBezTo>
                    <a:pt x="9056" y="9818"/>
                    <a:pt x="8836" y="10038"/>
                    <a:pt x="8836" y="10309"/>
                  </a:cubicBezTo>
                  <a:lnTo>
                    <a:pt x="8836" y="13255"/>
                  </a:lnTo>
                  <a:cubicBezTo>
                    <a:pt x="8836" y="13526"/>
                    <a:pt x="9056" y="13745"/>
                    <a:pt x="9327" y="13745"/>
                  </a:cubicBezTo>
                  <a:moveTo>
                    <a:pt x="14727" y="15709"/>
                  </a:moveTo>
                  <a:lnTo>
                    <a:pt x="16691" y="15709"/>
                  </a:lnTo>
                  <a:lnTo>
                    <a:pt x="16691" y="17673"/>
                  </a:lnTo>
                  <a:lnTo>
                    <a:pt x="14727" y="17673"/>
                  </a:lnTo>
                  <a:cubicBezTo>
                    <a:pt x="14727" y="17673"/>
                    <a:pt x="14727" y="15709"/>
                    <a:pt x="14727" y="15709"/>
                  </a:cubicBezTo>
                  <a:close/>
                  <a:moveTo>
                    <a:pt x="14236" y="18655"/>
                  </a:moveTo>
                  <a:lnTo>
                    <a:pt x="17182" y="18655"/>
                  </a:lnTo>
                  <a:cubicBezTo>
                    <a:pt x="17453" y="18655"/>
                    <a:pt x="17673" y="18435"/>
                    <a:pt x="17673" y="18164"/>
                  </a:cubicBezTo>
                  <a:lnTo>
                    <a:pt x="17673" y="15218"/>
                  </a:lnTo>
                  <a:cubicBezTo>
                    <a:pt x="17673" y="14947"/>
                    <a:pt x="17453" y="14727"/>
                    <a:pt x="17182" y="14727"/>
                  </a:cubicBezTo>
                  <a:lnTo>
                    <a:pt x="14236" y="14727"/>
                  </a:lnTo>
                  <a:cubicBezTo>
                    <a:pt x="13965" y="14727"/>
                    <a:pt x="13745" y="14947"/>
                    <a:pt x="13745" y="15218"/>
                  </a:cubicBezTo>
                  <a:lnTo>
                    <a:pt x="13745" y="18164"/>
                  </a:lnTo>
                  <a:cubicBezTo>
                    <a:pt x="13745" y="18435"/>
                    <a:pt x="13965" y="18655"/>
                    <a:pt x="14236" y="18655"/>
                  </a:cubicBezTo>
                  <a:moveTo>
                    <a:pt x="9818" y="5891"/>
                  </a:moveTo>
                  <a:lnTo>
                    <a:pt x="11782" y="5891"/>
                  </a:lnTo>
                  <a:lnTo>
                    <a:pt x="11782" y="7855"/>
                  </a:lnTo>
                  <a:lnTo>
                    <a:pt x="9818" y="7855"/>
                  </a:lnTo>
                  <a:cubicBezTo>
                    <a:pt x="9818" y="7855"/>
                    <a:pt x="9818" y="5891"/>
                    <a:pt x="9818" y="5891"/>
                  </a:cubicBezTo>
                  <a:close/>
                  <a:moveTo>
                    <a:pt x="9327" y="8836"/>
                  </a:moveTo>
                  <a:lnTo>
                    <a:pt x="12273" y="8836"/>
                  </a:lnTo>
                  <a:cubicBezTo>
                    <a:pt x="12544" y="8836"/>
                    <a:pt x="12764" y="8617"/>
                    <a:pt x="12764" y="8345"/>
                  </a:cubicBezTo>
                  <a:lnTo>
                    <a:pt x="12764" y="5400"/>
                  </a:lnTo>
                  <a:cubicBezTo>
                    <a:pt x="12764" y="5129"/>
                    <a:pt x="12544" y="4909"/>
                    <a:pt x="12273" y="4909"/>
                  </a:cubicBezTo>
                  <a:lnTo>
                    <a:pt x="9327" y="4909"/>
                  </a:lnTo>
                  <a:cubicBezTo>
                    <a:pt x="9056" y="4909"/>
                    <a:pt x="8836" y="5129"/>
                    <a:pt x="8836" y="5400"/>
                  </a:cubicBezTo>
                  <a:lnTo>
                    <a:pt x="8836" y="8345"/>
                  </a:lnTo>
                  <a:cubicBezTo>
                    <a:pt x="8836" y="8617"/>
                    <a:pt x="9056" y="8836"/>
                    <a:pt x="9327" y="8836"/>
                  </a:cubicBezTo>
                  <a:moveTo>
                    <a:pt x="4909" y="15709"/>
                  </a:moveTo>
                  <a:lnTo>
                    <a:pt x="6873" y="15709"/>
                  </a:lnTo>
                  <a:lnTo>
                    <a:pt x="6873" y="17673"/>
                  </a:lnTo>
                  <a:lnTo>
                    <a:pt x="4909" y="17673"/>
                  </a:lnTo>
                  <a:cubicBezTo>
                    <a:pt x="4909" y="17673"/>
                    <a:pt x="4909" y="15709"/>
                    <a:pt x="4909" y="15709"/>
                  </a:cubicBezTo>
                  <a:close/>
                  <a:moveTo>
                    <a:pt x="4418" y="18655"/>
                  </a:moveTo>
                  <a:lnTo>
                    <a:pt x="7364" y="18655"/>
                  </a:lnTo>
                  <a:cubicBezTo>
                    <a:pt x="7635" y="18655"/>
                    <a:pt x="7855" y="18435"/>
                    <a:pt x="7855" y="18164"/>
                  </a:cubicBezTo>
                  <a:lnTo>
                    <a:pt x="7855" y="15218"/>
                  </a:lnTo>
                  <a:cubicBezTo>
                    <a:pt x="7855" y="14947"/>
                    <a:pt x="7635" y="14727"/>
                    <a:pt x="7364" y="14727"/>
                  </a:cubicBezTo>
                  <a:lnTo>
                    <a:pt x="4418" y="14727"/>
                  </a:lnTo>
                  <a:cubicBezTo>
                    <a:pt x="4147" y="14727"/>
                    <a:pt x="3927" y="14947"/>
                    <a:pt x="3927" y="15218"/>
                  </a:cubicBezTo>
                  <a:lnTo>
                    <a:pt x="3927" y="18164"/>
                  </a:lnTo>
                  <a:cubicBezTo>
                    <a:pt x="3927" y="18435"/>
                    <a:pt x="4147" y="18655"/>
                    <a:pt x="4418" y="18655"/>
                  </a:cubicBezTo>
                  <a:moveTo>
                    <a:pt x="14727" y="10800"/>
                  </a:moveTo>
                  <a:lnTo>
                    <a:pt x="16691" y="10800"/>
                  </a:lnTo>
                  <a:lnTo>
                    <a:pt x="16691" y="12764"/>
                  </a:lnTo>
                  <a:lnTo>
                    <a:pt x="14727" y="12764"/>
                  </a:lnTo>
                  <a:cubicBezTo>
                    <a:pt x="14727" y="12764"/>
                    <a:pt x="14727" y="10800"/>
                    <a:pt x="14727" y="10800"/>
                  </a:cubicBezTo>
                  <a:close/>
                  <a:moveTo>
                    <a:pt x="14236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lnTo>
                    <a:pt x="17673" y="10309"/>
                  </a:lnTo>
                  <a:cubicBezTo>
                    <a:pt x="17673" y="10038"/>
                    <a:pt x="17453" y="9818"/>
                    <a:pt x="17182" y="9818"/>
                  </a:cubicBezTo>
                  <a:lnTo>
                    <a:pt x="14236" y="9818"/>
                  </a:lnTo>
                  <a:cubicBezTo>
                    <a:pt x="13965" y="9818"/>
                    <a:pt x="13745" y="10038"/>
                    <a:pt x="13745" y="10309"/>
                  </a:cubicBezTo>
                  <a:lnTo>
                    <a:pt x="13745" y="13255"/>
                  </a:lnTo>
                  <a:cubicBezTo>
                    <a:pt x="13745" y="13526"/>
                    <a:pt x="13965" y="13745"/>
                    <a:pt x="14236" y="13745"/>
                  </a:cubicBezTo>
                  <a:moveTo>
                    <a:pt x="4909" y="10800"/>
                  </a:moveTo>
                  <a:lnTo>
                    <a:pt x="6873" y="10800"/>
                  </a:lnTo>
                  <a:lnTo>
                    <a:pt x="6873" y="12764"/>
                  </a:lnTo>
                  <a:lnTo>
                    <a:pt x="4909" y="12764"/>
                  </a:lnTo>
                  <a:cubicBezTo>
                    <a:pt x="4909" y="12764"/>
                    <a:pt x="4909" y="10800"/>
                    <a:pt x="4909" y="10800"/>
                  </a:cubicBezTo>
                  <a:close/>
                  <a:moveTo>
                    <a:pt x="4418" y="13745"/>
                  </a:moveTo>
                  <a:lnTo>
                    <a:pt x="7364" y="13745"/>
                  </a:lnTo>
                  <a:cubicBezTo>
                    <a:pt x="7635" y="13745"/>
                    <a:pt x="7855" y="13526"/>
                    <a:pt x="7855" y="13255"/>
                  </a:cubicBezTo>
                  <a:lnTo>
                    <a:pt x="7855" y="10309"/>
                  </a:lnTo>
                  <a:cubicBezTo>
                    <a:pt x="7855" y="10038"/>
                    <a:pt x="7635" y="9818"/>
                    <a:pt x="7364" y="9818"/>
                  </a:cubicBezTo>
                  <a:lnTo>
                    <a:pt x="4418" y="9818"/>
                  </a:lnTo>
                  <a:cubicBezTo>
                    <a:pt x="4147" y="9818"/>
                    <a:pt x="3927" y="10038"/>
                    <a:pt x="3927" y="10309"/>
                  </a:cubicBezTo>
                  <a:lnTo>
                    <a:pt x="3927" y="13255"/>
                  </a:lnTo>
                  <a:cubicBezTo>
                    <a:pt x="3927" y="13526"/>
                    <a:pt x="4147" y="13745"/>
                    <a:pt x="4418" y="13745"/>
                  </a:cubicBezTo>
                  <a:moveTo>
                    <a:pt x="4909" y="5891"/>
                  </a:moveTo>
                  <a:lnTo>
                    <a:pt x="6873" y="5891"/>
                  </a:lnTo>
                  <a:lnTo>
                    <a:pt x="6873" y="7855"/>
                  </a:lnTo>
                  <a:lnTo>
                    <a:pt x="4909" y="7855"/>
                  </a:lnTo>
                  <a:cubicBezTo>
                    <a:pt x="4909" y="7855"/>
                    <a:pt x="4909" y="5891"/>
                    <a:pt x="4909" y="5891"/>
                  </a:cubicBezTo>
                  <a:close/>
                  <a:moveTo>
                    <a:pt x="4418" y="8836"/>
                  </a:moveTo>
                  <a:lnTo>
                    <a:pt x="7364" y="8836"/>
                  </a:lnTo>
                  <a:cubicBezTo>
                    <a:pt x="7635" y="8836"/>
                    <a:pt x="7855" y="8617"/>
                    <a:pt x="7855" y="8345"/>
                  </a:cubicBezTo>
                  <a:lnTo>
                    <a:pt x="7855" y="5400"/>
                  </a:lnTo>
                  <a:cubicBezTo>
                    <a:pt x="7855" y="5129"/>
                    <a:pt x="7635" y="4909"/>
                    <a:pt x="7364" y="4909"/>
                  </a:cubicBezTo>
                  <a:lnTo>
                    <a:pt x="4418" y="4909"/>
                  </a:lnTo>
                  <a:cubicBezTo>
                    <a:pt x="4147" y="4909"/>
                    <a:pt x="3927" y="5129"/>
                    <a:pt x="3927" y="5400"/>
                  </a:cubicBezTo>
                  <a:lnTo>
                    <a:pt x="3927" y="8345"/>
                  </a:lnTo>
                  <a:cubicBezTo>
                    <a:pt x="3927" y="8617"/>
                    <a:pt x="4147" y="8836"/>
                    <a:pt x="4418" y="8836"/>
                  </a:cubicBezTo>
                  <a:moveTo>
                    <a:pt x="14727" y="5891"/>
                  </a:moveTo>
                  <a:lnTo>
                    <a:pt x="16691" y="5891"/>
                  </a:lnTo>
                  <a:lnTo>
                    <a:pt x="16691" y="7855"/>
                  </a:lnTo>
                  <a:lnTo>
                    <a:pt x="14727" y="7855"/>
                  </a:lnTo>
                  <a:cubicBezTo>
                    <a:pt x="14727" y="7855"/>
                    <a:pt x="14727" y="5891"/>
                    <a:pt x="14727" y="5891"/>
                  </a:cubicBezTo>
                  <a:close/>
                  <a:moveTo>
                    <a:pt x="14236" y="8836"/>
                  </a:moveTo>
                  <a:lnTo>
                    <a:pt x="17182" y="8836"/>
                  </a:lnTo>
                  <a:cubicBezTo>
                    <a:pt x="17453" y="8836"/>
                    <a:pt x="17673" y="8617"/>
                    <a:pt x="17673" y="8345"/>
                  </a:cubicBezTo>
                  <a:lnTo>
                    <a:pt x="17673" y="5400"/>
                  </a:lnTo>
                  <a:cubicBezTo>
                    <a:pt x="17673" y="5129"/>
                    <a:pt x="17453" y="4909"/>
                    <a:pt x="17182" y="4909"/>
                  </a:cubicBezTo>
                  <a:lnTo>
                    <a:pt x="14236" y="4909"/>
                  </a:lnTo>
                  <a:cubicBezTo>
                    <a:pt x="13965" y="4909"/>
                    <a:pt x="13745" y="5129"/>
                    <a:pt x="13745" y="5400"/>
                  </a:cubicBezTo>
                  <a:lnTo>
                    <a:pt x="13745" y="8345"/>
                  </a:lnTo>
                  <a:cubicBezTo>
                    <a:pt x="13745" y="8617"/>
                    <a:pt x="13965" y="8836"/>
                    <a:pt x="14236" y="8836"/>
                  </a:cubicBezTo>
                  <a:moveTo>
                    <a:pt x="19636" y="1964"/>
                  </a:moveTo>
                  <a:lnTo>
                    <a:pt x="1964" y="1964"/>
                  </a:lnTo>
                  <a:lnTo>
                    <a:pt x="1964" y="982"/>
                  </a:lnTo>
                  <a:lnTo>
                    <a:pt x="19636" y="982"/>
                  </a:lnTo>
                  <a:cubicBezTo>
                    <a:pt x="19636" y="982"/>
                    <a:pt x="19636" y="1964"/>
                    <a:pt x="19636" y="1964"/>
                  </a:cubicBezTo>
                  <a:close/>
                  <a:moveTo>
                    <a:pt x="19636" y="20618"/>
                  </a:moveTo>
                  <a:lnTo>
                    <a:pt x="12764" y="20618"/>
                  </a:lnTo>
                  <a:lnTo>
                    <a:pt x="12764" y="15218"/>
                  </a:lnTo>
                  <a:cubicBezTo>
                    <a:pt x="12764" y="14947"/>
                    <a:pt x="12544" y="14727"/>
                    <a:pt x="12273" y="14727"/>
                  </a:cubicBezTo>
                  <a:lnTo>
                    <a:pt x="9327" y="14727"/>
                  </a:lnTo>
                  <a:cubicBezTo>
                    <a:pt x="9056" y="14727"/>
                    <a:pt x="8836" y="14947"/>
                    <a:pt x="8836" y="15218"/>
                  </a:cubicBezTo>
                  <a:lnTo>
                    <a:pt x="8836" y="20618"/>
                  </a:lnTo>
                  <a:lnTo>
                    <a:pt x="1964" y="20618"/>
                  </a:lnTo>
                  <a:lnTo>
                    <a:pt x="1964" y="2945"/>
                  </a:lnTo>
                  <a:lnTo>
                    <a:pt x="19636" y="2945"/>
                  </a:lnTo>
                  <a:cubicBezTo>
                    <a:pt x="19636" y="2945"/>
                    <a:pt x="19636" y="20618"/>
                    <a:pt x="19636" y="20618"/>
                  </a:cubicBezTo>
                  <a:close/>
                  <a:moveTo>
                    <a:pt x="11782" y="20618"/>
                  </a:moveTo>
                  <a:lnTo>
                    <a:pt x="9818" y="20618"/>
                  </a:lnTo>
                  <a:lnTo>
                    <a:pt x="9818" y="15709"/>
                  </a:lnTo>
                  <a:lnTo>
                    <a:pt x="11782" y="15709"/>
                  </a:lnTo>
                  <a:cubicBezTo>
                    <a:pt x="11782" y="15709"/>
                    <a:pt x="11782" y="20618"/>
                    <a:pt x="11782" y="20618"/>
                  </a:cubicBezTo>
                  <a:close/>
                  <a:moveTo>
                    <a:pt x="21109" y="1964"/>
                  </a:moveTo>
                  <a:lnTo>
                    <a:pt x="20618" y="1964"/>
                  </a:lnTo>
                  <a:lnTo>
                    <a:pt x="20618" y="491"/>
                  </a:lnTo>
                  <a:cubicBezTo>
                    <a:pt x="20618" y="220"/>
                    <a:pt x="20399" y="0"/>
                    <a:pt x="20127" y="0"/>
                  </a:cubicBezTo>
                  <a:lnTo>
                    <a:pt x="1473" y="0"/>
                  </a:lnTo>
                  <a:cubicBezTo>
                    <a:pt x="1201" y="0"/>
                    <a:pt x="982" y="220"/>
                    <a:pt x="982" y="491"/>
                  </a:cubicBezTo>
                  <a:lnTo>
                    <a:pt x="982" y="1964"/>
                  </a:lnTo>
                  <a:lnTo>
                    <a:pt x="491" y="1964"/>
                  </a:lnTo>
                  <a:cubicBezTo>
                    <a:pt x="220" y="1964"/>
                    <a:pt x="0" y="2184"/>
                    <a:pt x="0" y="2455"/>
                  </a:cubicBezTo>
                  <a:cubicBezTo>
                    <a:pt x="0" y="2726"/>
                    <a:pt x="220" y="2945"/>
                    <a:pt x="491" y="2945"/>
                  </a:cubicBezTo>
                  <a:lnTo>
                    <a:pt x="982" y="2945"/>
                  </a:lnTo>
                  <a:lnTo>
                    <a:pt x="982" y="21109"/>
                  </a:lnTo>
                  <a:cubicBezTo>
                    <a:pt x="982" y="21381"/>
                    <a:pt x="1201" y="21600"/>
                    <a:pt x="1473" y="21600"/>
                  </a:cubicBezTo>
                  <a:lnTo>
                    <a:pt x="20127" y="21600"/>
                  </a:lnTo>
                  <a:cubicBezTo>
                    <a:pt x="20399" y="21600"/>
                    <a:pt x="20618" y="21381"/>
                    <a:pt x="20618" y="21109"/>
                  </a:cubicBezTo>
                  <a:lnTo>
                    <a:pt x="20618" y="2945"/>
                  </a:lnTo>
                  <a:lnTo>
                    <a:pt x="21109" y="2945"/>
                  </a:lnTo>
                  <a:cubicBezTo>
                    <a:pt x="21380" y="2945"/>
                    <a:pt x="21600" y="2726"/>
                    <a:pt x="21600" y="2455"/>
                  </a:cubicBezTo>
                  <a:cubicBezTo>
                    <a:pt x="21600" y="2184"/>
                    <a:pt x="21380" y="1964"/>
                    <a:pt x="21109" y="1964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千图PPT彼岸天：ID 8661124库_组合 12">
            <a:extLst>
              <a:ext uri="{FF2B5EF4-FFF2-40B4-BE49-F238E27FC236}">
                <a16:creationId xmlns:a16="http://schemas.microsoft.com/office/drawing/2014/main" xmlns="" id="{4BF51C53-8EAC-4BFC-98BB-4163C5D7117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936038" y="1742890"/>
            <a:ext cx="1155700" cy="1690688"/>
            <a:chOff x="4936038" y="1742890"/>
            <a:chExt cx="1155700" cy="1690688"/>
          </a:xfrm>
        </p:grpSpPr>
        <p:grpSp>
          <p:nvGrpSpPr>
            <p:cNvPr id="50" name="Group 13">
              <a:extLst>
                <a:ext uri="{FF2B5EF4-FFF2-40B4-BE49-F238E27FC236}">
                  <a16:creationId xmlns:a16="http://schemas.microsoft.com/office/drawing/2014/main" xmlns="" id="{FBD6A0B0-EAB3-4BB3-9958-0BDCD223D2E6}"/>
                </a:ext>
              </a:extLst>
            </p:cNvPr>
            <p:cNvGrpSpPr/>
            <p:nvPr/>
          </p:nvGrpSpPr>
          <p:grpSpPr>
            <a:xfrm>
              <a:off x="4936038" y="1742890"/>
              <a:ext cx="1155700" cy="1690688"/>
              <a:chOff x="4936038" y="1742890"/>
              <a:chExt cx="1155700" cy="1690688"/>
            </a:xfrm>
          </p:grpSpPr>
          <p:sp>
            <p:nvSpPr>
              <p:cNvPr id="52" name="Freeform: Shape 15">
                <a:extLst>
                  <a:ext uri="{FF2B5EF4-FFF2-40B4-BE49-F238E27FC236}">
                    <a16:creationId xmlns:a16="http://schemas.microsoft.com/office/drawing/2014/main" xmlns="" id="{2B74D53C-4A05-4393-974D-59EAE679E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6038" y="1742890"/>
                <a:ext cx="1155700" cy="1690688"/>
              </a:xfrm>
              <a:custGeom>
                <a:avLst/>
                <a:gdLst>
                  <a:gd name="T0" fmla="*/ 64 w 307"/>
                  <a:gd name="T1" fmla="*/ 28 h 449"/>
                  <a:gd name="T2" fmla="*/ 201 w 307"/>
                  <a:gd name="T3" fmla="*/ 65 h 449"/>
                  <a:gd name="T4" fmla="*/ 307 w 307"/>
                  <a:gd name="T5" fmla="*/ 249 h 449"/>
                  <a:gd name="T6" fmla="*/ 307 w 307"/>
                  <a:gd name="T7" fmla="*/ 449 h 449"/>
                  <a:gd name="T8" fmla="*/ 134 w 307"/>
                  <a:gd name="T9" fmla="*/ 349 h 449"/>
                  <a:gd name="T10" fmla="*/ 28 w 307"/>
                  <a:gd name="T11" fmla="*/ 165 h 449"/>
                  <a:gd name="T12" fmla="*/ 64 w 307"/>
                  <a:gd name="T13" fmla="*/ 28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449">
                    <a:moveTo>
                      <a:pt x="64" y="28"/>
                    </a:moveTo>
                    <a:cubicBezTo>
                      <a:pt x="112" y="0"/>
                      <a:pt x="173" y="17"/>
                      <a:pt x="201" y="65"/>
                    </a:cubicBezTo>
                    <a:cubicBezTo>
                      <a:pt x="307" y="249"/>
                      <a:pt x="307" y="249"/>
                      <a:pt x="307" y="249"/>
                    </a:cubicBezTo>
                    <a:cubicBezTo>
                      <a:pt x="307" y="449"/>
                      <a:pt x="307" y="449"/>
                      <a:pt x="307" y="449"/>
                    </a:cubicBezTo>
                    <a:cubicBezTo>
                      <a:pt x="134" y="349"/>
                      <a:pt x="134" y="349"/>
                      <a:pt x="134" y="349"/>
                    </a:cubicBezTo>
                    <a:cubicBezTo>
                      <a:pt x="28" y="165"/>
                      <a:pt x="28" y="165"/>
                      <a:pt x="28" y="165"/>
                    </a:cubicBezTo>
                    <a:cubicBezTo>
                      <a:pt x="0" y="117"/>
                      <a:pt x="16" y="56"/>
                      <a:pt x="64" y="2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Oval 16">
                <a:extLst>
                  <a:ext uri="{FF2B5EF4-FFF2-40B4-BE49-F238E27FC236}">
                    <a16:creationId xmlns:a16="http://schemas.microsoft.com/office/drawing/2014/main" xmlns="" id="{9004134B-66EF-466E-8D4D-4F1A824C2A77}"/>
                  </a:ext>
                </a:extLst>
              </p:cNvPr>
              <p:cNvSpPr/>
              <p:nvPr/>
            </p:nvSpPr>
            <p:spPr>
              <a:xfrm>
                <a:off x="5113100" y="1919528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1" name="Freeform: Shape 14">
              <a:extLst>
                <a:ext uri="{FF2B5EF4-FFF2-40B4-BE49-F238E27FC236}">
                  <a16:creationId xmlns:a16="http://schemas.microsoft.com/office/drawing/2014/main" xmlns="" id="{F07801ED-5E0A-4421-B6D8-D6FBEDAB9E46}"/>
                </a:ext>
              </a:extLst>
            </p:cNvPr>
            <p:cNvSpPr/>
            <p:nvPr/>
          </p:nvSpPr>
          <p:spPr>
            <a:xfrm>
              <a:off x="5234560" y="2026707"/>
              <a:ext cx="279328" cy="2729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2" name="千图PPT彼岸天：ID 8661124库_组合 61">
            <a:extLst>
              <a:ext uri="{FF2B5EF4-FFF2-40B4-BE49-F238E27FC236}">
                <a16:creationId xmlns:a16="http://schemas.microsoft.com/office/drawing/2014/main" xmlns="" id="{84F825C0-72EA-444F-8C63-ACB2A0F10DD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240227" y="4391562"/>
            <a:ext cx="839186" cy="773369"/>
            <a:chOff x="8672119" y="4391562"/>
            <a:chExt cx="839186" cy="773369"/>
          </a:xfrm>
        </p:grpSpPr>
        <p:sp>
          <p:nvSpPr>
            <p:cNvPr id="12" name="Freeform: Shape 19">
              <a:extLst>
                <a:ext uri="{FF2B5EF4-FFF2-40B4-BE49-F238E27FC236}">
                  <a16:creationId xmlns:a16="http://schemas.microsoft.com/office/drawing/2014/main" xmlns="" id="{B1200437-5B55-4E71-9D34-889248FD1652}"/>
                </a:ext>
              </a:extLst>
            </p:cNvPr>
            <p:cNvSpPr/>
            <p:nvPr/>
          </p:nvSpPr>
          <p:spPr>
            <a:xfrm flipV="1">
              <a:off x="8672119" y="4391562"/>
              <a:ext cx="839186" cy="773369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20">
              <a:extLst>
                <a:ext uri="{FF2B5EF4-FFF2-40B4-BE49-F238E27FC236}">
                  <a16:creationId xmlns:a16="http://schemas.microsoft.com/office/drawing/2014/main" xmlns="" id="{74DF4933-A162-4B77-82C8-8B7B9C871322}"/>
                </a:ext>
              </a:extLst>
            </p:cNvPr>
            <p:cNvSpPr/>
            <p:nvPr/>
          </p:nvSpPr>
          <p:spPr>
            <a:xfrm>
              <a:off x="8896929" y="4676433"/>
              <a:ext cx="279328" cy="228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9600"/>
                  </a:moveTo>
                  <a:lnTo>
                    <a:pt x="17673" y="9600"/>
                  </a:lnTo>
                  <a:lnTo>
                    <a:pt x="17673" y="8400"/>
                  </a:lnTo>
                  <a:cubicBezTo>
                    <a:pt x="17673" y="7738"/>
                    <a:pt x="17233" y="7200"/>
                    <a:pt x="16691" y="7200"/>
                  </a:cubicBezTo>
                  <a:lnTo>
                    <a:pt x="14727" y="7200"/>
                  </a:lnTo>
                  <a:cubicBezTo>
                    <a:pt x="14186" y="7200"/>
                    <a:pt x="13745" y="7738"/>
                    <a:pt x="13745" y="8400"/>
                  </a:cubicBezTo>
                  <a:lnTo>
                    <a:pt x="13745" y="9600"/>
                  </a:lnTo>
                  <a:lnTo>
                    <a:pt x="7855" y="9600"/>
                  </a:lnTo>
                  <a:lnTo>
                    <a:pt x="7855" y="8400"/>
                  </a:lnTo>
                  <a:cubicBezTo>
                    <a:pt x="7855" y="7738"/>
                    <a:pt x="7414" y="7200"/>
                    <a:pt x="6873" y="7200"/>
                  </a:cubicBezTo>
                  <a:lnTo>
                    <a:pt x="4909" y="7200"/>
                  </a:lnTo>
                  <a:cubicBezTo>
                    <a:pt x="4367" y="7200"/>
                    <a:pt x="3927" y="7738"/>
                    <a:pt x="3927" y="8400"/>
                  </a:cubicBezTo>
                  <a:lnTo>
                    <a:pt x="3927" y="9600"/>
                  </a:lnTo>
                  <a:lnTo>
                    <a:pt x="982" y="9600"/>
                  </a:lnTo>
                  <a:lnTo>
                    <a:pt x="982" y="3601"/>
                  </a:lnTo>
                  <a:lnTo>
                    <a:pt x="20618" y="3601"/>
                  </a:lnTo>
                  <a:cubicBezTo>
                    <a:pt x="20618" y="3601"/>
                    <a:pt x="20618" y="9600"/>
                    <a:pt x="20618" y="9600"/>
                  </a:cubicBezTo>
                  <a:close/>
                  <a:moveTo>
                    <a:pt x="14727" y="8400"/>
                  </a:moveTo>
                  <a:lnTo>
                    <a:pt x="16691" y="8400"/>
                  </a:lnTo>
                  <a:lnTo>
                    <a:pt x="16691" y="12001"/>
                  </a:lnTo>
                  <a:lnTo>
                    <a:pt x="14727" y="12001"/>
                  </a:lnTo>
                  <a:cubicBezTo>
                    <a:pt x="14727" y="12001"/>
                    <a:pt x="14727" y="8400"/>
                    <a:pt x="14727" y="8400"/>
                  </a:cubicBezTo>
                  <a:close/>
                  <a:moveTo>
                    <a:pt x="4909" y="8400"/>
                  </a:moveTo>
                  <a:lnTo>
                    <a:pt x="6873" y="8400"/>
                  </a:lnTo>
                  <a:lnTo>
                    <a:pt x="6873" y="12001"/>
                  </a:lnTo>
                  <a:lnTo>
                    <a:pt x="4909" y="12001"/>
                  </a:lnTo>
                  <a:cubicBezTo>
                    <a:pt x="4909" y="12001"/>
                    <a:pt x="4909" y="8400"/>
                    <a:pt x="4909" y="8400"/>
                  </a:cubicBezTo>
                  <a:close/>
                  <a:moveTo>
                    <a:pt x="19636" y="20400"/>
                  </a:moveTo>
                  <a:lnTo>
                    <a:pt x="1964" y="20400"/>
                  </a:lnTo>
                  <a:lnTo>
                    <a:pt x="1964" y="10800"/>
                  </a:lnTo>
                  <a:lnTo>
                    <a:pt x="3927" y="10800"/>
                  </a:lnTo>
                  <a:lnTo>
                    <a:pt x="3927" y="12001"/>
                  </a:lnTo>
                  <a:cubicBezTo>
                    <a:pt x="3927" y="12662"/>
                    <a:pt x="4367" y="13200"/>
                    <a:pt x="4909" y="13200"/>
                  </a:cubicBezTo>
                  <a:lnTo>
                    <a:pt x="6873" y="13200"/>
                  </a:lnTo>
                  <a:cubicBezTo>
                    <a:pt x="7414" y="13200"/>
                    <a:pt x="7855" y="12662"/>
                    <a:pt x="7855" y="12001"/>
                  </a:cubicBezTo>
                  <a:lnTo>
                    <a:pt x="7855" y="10800"/>
                  </a:lnTo>
                  <a:lnTo>
                    <a:pt x="13745" y="10800"/>
                  </a:lnTo>
                  <a:lnTo>
                    <a:pt x="13745" y="12001"/>
                  </a:lnTo>
                  <a:cubicBezTo>
                    <a:pt x="13745" y="12662"/>
                    <a:pt x="14186" y="13200"/>
                    <a:pt x="14727" y="13200"/>
                  </a:cubicBezTo>
                  <a:lnTo>
                    <a:pt x="16691" y="13200"/>
                  </a:lnTo>
                  <a:cubicBezTo>
                    <a:pt x="17233" y="13200"/>
                    <a:pt x="17673" y="12662"/>
                    <a:pt x="17673" y="12001"/>
                  </a:cubicBezTo>
                  <a:lnTo>
                    <a:pt x="17673" y="10800"/>
                  </a:lnTo>
                  <a:lnTo>
                    <a:pt x="19636" y="10800"/>
                  </a:lnTo>
                  <a:cubicBezTo>
                    <a:pt x="19636" y="10800"/>
                    <a:pt x="19636" y="20400"/>
                    <a:pt x="19636" y="20400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40" y="2400"/>
                    <a:pt x="0" y="2938"/>
                    <a:pt x="0" y="3601"/>
                  </a:cubicBezTo>
                  <a:lnTo>
                    <a:pt x="0" y="9600"/>
                  </a:lnTo>
                  <a:cubicBezTo>
                    <a:pt x="0" y="10262"/>
                    <a:pt x="440" y="10800"/>
                    <a:pt x="982" y="10800"/>
                  </a:cubicBezTo>
                  <a:lnTo>
                    <a:pt x="982" y="20400"/>
                  </a:lnTo>
                  <a:cubicBezTo>
                    <a:pt x="982" y="21062"/>
                    <a:pt x="1422" y="21600"/>
                    <a:pt x="1964" y="21600"/>
                  </a:cubicBezTo>
                  <a:lnTo>
                    <a:pt x="19636" y="21600"/>
                  </a:lnTo>
                  <a:cubicBezTo>
                    <a:pt x="20178" y="21600"/>
                    <a:pt x="20618" y="21062"/>
                    <a:pt x="20618" y="20400"/>
                  </a:cubicBezTo>
                  <a:lnTo>
                    <a:pt x="20618" y="10800"/>
                  </a:lnTo>
                  <a:cubicBezTo>
                    <a:pt x="21160" y="10800"/>
                    <a:pt x="21600" y="10262"/>
                    <a:pt x="21600" y="96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0" name="PA_库_组合 59">
            <a:extLst>
              <a:ext uri="{FF2B5EF4-FFF2-40B4-BE49-F238E27FC236}">
                <a16:creationId xmlns:a16="http://schemas.microsoft.com/office/drawing/2014/main" xmlns="" id="{F4EF1673-20E1-443B-870B-7E1FF7FB02D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240227" y="1723118"/>
            <a:ext cx="839186" cy="773369"/>
            <a:chOff x="8672119" y="1723118"/>
            <a:chExt cx="839186" cy="773369"/>
          </a:xfrm>
        </p:grpSpPr>
        <p:sp>
          <p:nvSpPr>
            <p:cNvPr id="16" name="Freeform: Shape 25">
              <a:extLst>
                <a:ext uri="{FF2B5EF4-FFF2-40B4-BE49-F238E27FC236}">
                  <a16:creationId xmlns:a16="http://schemas.microsoft.com/office/drawing/2014/main" xmlns="" id="{C9C75789-6F2F-425D-98C7-DB5994EE293F}"/>
                </a:ext>
              </a:extLst>
            </p:cNvPr>
            <p:cNvSpPr/>
            <p:nvPr/>
          </p:nvSpPr>
          <p:spPr>
            <a:xfrm flipV="1">
              <a:off x="8672119" y="1723118"/>
              <a:ext cx="839186" cy="773369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chemeClr val="accent6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26">
              <a:extLst>
                <a:ext uri="{FF2B5EF4-FFF2-40B4-BE49-F238E27FC236}">
                  <a16:creationId xmlns:a16="http://schemas.microsoft.com/office/drawing/2014/main" xmlns="" id="{4D9ADC0C-33E5-4D39-8802-CE12BFAB5C0C}"/>
                </a:ext>
              </a:extLst>
            </p:cNvPr>
            <p:cNvSpPr/>
            <p:nvPr/>
          </p:nvSpPr>
          <p:spPr>
            <a:xfrm>
              <a:off x="8910167" y="1961544"/>
              <a:ext cx="279328" cy="279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3" extrusionOk="0">
                  <a:moveTo>
                    <a:pt x="12364" y="11941"/>
                  </a:moveTo>
                  <a:lnTo>
                    <a:pt x="13062" y="14033"/>
                  </a:lnTo>
                  <a:lnTo>
                    <a:pt x="11365" y="12790"/>
                  </a:lnTo>
                  <a:lnTo>
                    <a:pt x="10785" y="12365"/>
                  </a:lnTo>
                  <a:lnTo>
                    <a:pt x="10205" y="12790"/>
                  </a:lnTo>
                  <a:lnTo>
                    <a:pt x="8508" y="14033"/>
                  </a:lnTo>
                  <a:lnTo>
                    <a:pt x="9206" y="11941"/>
                  </a:lnTo>
                  <a:lnTo>
                    <a:pt x="9426" y="11282"/>
                  </a:lnTo>
                  <a:lnTo>
                    <a:pt x="8877" y="10856"/>
                  </a:lnTo>
                  <a:lnTo>
                    <a:pt x="7511" y="9794"/>
                  </a:lnTo>
                  <a:lnTo>
                    <a:pt x="9790" y="9794"/>
                  </a:lnTo>
                  <a:lnTo>
                    <a:pt x="10030" y="9160"/>
                  </a:lnTo>
                  <a:lnTo>
                    <a:pt x="10785" y="7162"/>
                  </a:lnTo>
                  <a:lnTo>
                    <a:pt x="11540" y="9160"/>
                  </a:lnTo>
                  <a:lnTo>
                    <a:pt x="11779" y="9794"/>
                  </a:lnTo>
                  <a:lnTo>
                    <a:pt x="14059" y="9794"/>
                  </a:lnTo>
                  <a:lnTo>
                    <a:pt x="12692" y="10856"/>
                  </a:lnTo>
                  <a:lnTo>
                    <a:pt x="12144" y="11282"/>
                  </a:lnTo>
                  <a:cubicBezTo>
                    <a:pt x="12144" y="11282"/>
                    <a:pt x="12364" y="11941"/>
                    <a:pt x="12364" y="11941"/>
                  </a:cubicBezTo>
                  <a:close/>
                  <a:moveTo>
                    <a:pt x="12458" y="8813"/>
                  </a:moveTo>
                  <a:lnTo>
                    <a:pt x="10785" y="4384"/>
                  </a:lnTo>
                  <a:lnTo>
                    <a:pt x="9111" y="8813"/>
                  </a:lnTo>
                  <a:lnTo>
                    <a:pt x="4649" y="8813"/>
                  </a:lnTo>
                  <a:lnTo>
                    <a:pt x="8275" y="11631"/>
                  </a:lnTo>
                  <a:lnTo>
                    <a:pt x="6601" y="16647"/>
                  </a:lnTo>
                  <a:lnTo>
                    <a:pt x="10785" y="13582"/>
                  </a:lnTo>
                  <a:lnTo>
                    <a:pt x="14969" y="16647"/>
                  </a:lnTo>
                  <a:lnTo>
                    <a:pt x="13295" y="11631"/>
                  </a:lnTo>
                  <a:lnTo>
                    <a:pt x="16921" y="8813"/>
                  </a:lnTo>
                  <a:cubicBezTo>
                    <a:pt x="16921" y="8813"/>
                    <a:pt x="12458" y="8813"/>
                    <a:pt x="12458" y="8813"/>
                  </a:cubicBezTo>
                  <a:close/>
                  <a:moveTo>
                    <a:pt x="10800" y="20592"/>
                  </a:moveTo>
                  <a:cubicBezTo>
                    <a:pt x="9796" y="20381"/>
                    <a:pt x="982" y="17399"/>
                    <a:pt x="982" y="12263"/>
                  </a:cubicBezTo>
                  <a:cubicBezTo>
                    <a:pt x="982" y="7469"/>
                    <a:pt x="2322" y="2919"/>
                    <a:pt x="2778" y="1179"/>
                  </a:cubicBezTo>
                  <a:cubicBezTo>
                    <a:pt x="4022" y="1719"/>
                    <a:pt x="7232" y="2943"/>
                    <a:pt x="10800" y="2943"/>
                  </a:cubicBezTo>
                  <a:cubicBezTo>
                    <a:pt x="14368" y="2943"/>
                    <a:pt x="17579" y="1719"/>
                    <a:pt x="18823" y="1179"/>
                  </a:cubicBezTo>
                  <a:cubicBezTo>
                    <a:pt x="19278" y="2918"/>
                    <a:pt x="20618" y="7466"/>
                    <a:pt x="20618" y="12263"/>
                  </a:cubicBezTo>
                  <a:cubicBezTo>
                    <a:pt x="20618" y="17393"/>
                    <a:pt x="11803" y="20381"/>
                    <a:pt x="10800" y="20592"/>
                  </a:cubicBezTo>
                  <a:moveTo>
                    <a:pt x="19618" y="356"/>
                  </a:moveTo>
                  <a:cubicBezTo>
                    <a:pt x="19577" y="216"/>
                    <a:pt x="19477" y="101"/>
                    <a:pt x="19343" y="42"/>
                  </a:cubicBezTo>
                  <a:cubicBezTo>
                    <a:pt x="19210" y="-17"/>
                    <a:pt x="19057" y="-13"/>
                    <a:pt x="18926" y="52"/>
                  </a:cubicBezTo>
                  <a:cubicBezTo>
                    <a:pt x="18888" y="71"/>
                    <a:pt x="15053" y="1962"/>
                    <a:pt x="10800" y="1962"/>
                  </a:cubicBezTo>
                  <a:cubicBezTo>
                    <a:pt x="6556" y="1962"/>
                    <a:pt x="2712" y="71"/>
                    <a:pt x="2674" y="52"/>
                  </a:cubicBezTo>
                  <a:cubicBezTo>
                    <a:pt x="2543" y="-13"/>
                    <a:pt x="2391" y="-17"/>
                    <a:pt x="2257" y="42"/>
                  </a:cubicBezTo>
                  <a:cubicBezTo>
                    <a:pt x="2124" y="101"/>
                    <a:pt x="2023" y="216"/>
                    <a:pt x="1983" y="356"/>
                  </a:cubicBezTo>
                  <a:cubicBezTo>
                    <a:pt x="1963" y="426"/>
                    <a:pt x="0" y="6376"/>
                    <a:pt x="0" y="12263"/>
                  </a:cubicBezTo>
                  <a:cubicBezTo>
                    <a:pt x="0" y="18484"/>
                    <a:pt x="10271" y="21491"/>
                    <a:pt x="10708" y="21575"/>
                  </a:cubicBezTo>
                  <a:cubicBezTo>
                    <a:pt x="10739" y="21580"/>
                    <a:pt x="10770" y="21583"/>
                    <a:pt x="10800" y="21583"/>
                  </a:cubicBezTo>
                  <a:cubicBezTo>
                    <a:pt x="10831" y="21583"/>
                    <a:pt x="10862" y="21580"/>
                    <a:pt x="10892" y="21575"/>
                  </a:cubicBezTo>
                  <a:cubicBezTo>
                    <a:pt x="11329" y="21491"/>
                    <a:pt x="21600" y="18484"/>
                    <a:pt x="21600" y="12263"/>
                  </a:cubicBezTo>
                  <a:cubicBezTo>
                    <a:pt x="21600" y="6376"/>
                    <a:pt x="19637" y="426"/>
                    <a:pt x="19618" y="356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1" name="千图PPT彼岸天：ID 8661124库_组合 60">
            <a:extLst>
              <a:ext uri="{FF2B5EF4-FFF2-40B4-BE49-F238E27FC236}">
                <a16:creationId xmlns:a16="http://schemas.microsoft.com/office/drawing/2014/main" xmlns="" id="{D92F54F0-0266-4EF5-80BC-4BF26DBFAF7E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240227" y="3057340"/>
            <a:ext cx="839186" cy="773369"/>
            <a:chOff x="8672119" y="3057340"/>
            <a:chExt cx="839186" cy="773369"/>
          </a:xfrm>
        </p:grpSpPr>
        <p:sp>
          <p:nvSpPr>
            <p:cNvPr id="20" name="Freeform: Shape 31">
              <a:extLst>
                <a:ext uri="{FF2B5EF4-FFF2-40B4-BE49-F238E27FC236}">
                  <a16:creationId xmlns:a16="http://schemas.microsoft.com/office/drawing/2014/main" xmlns="" id="{BC78144F-FB65-4D2B-B5D6-897AA141CC6B}"/>
                </a:ext>
              </a:extLst>
            </p:cNvPr>
            <p:cNvSpPr/>
            <p:nvPr/>
          </p:nvSpPr>
          <p:spPr>
            <a:xfrm flipV="1">
              <a:off x="8672119" y="3057340"/>
              <a:ext cx="839186" cy="773369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32">
              <a:extLst>
                <a:ext uri="{FF2B5EF4-FFF2-40B4-BE49-F238E27FC236}">
                  <a16:creationId xmlns:a16="http://schemas.microsoft.com/office/drawing/2014/main" xmlns="" id="{EC2D5F6D-9626-4F53-97DF-76835422CAC0}"/>
                </a:ext>
              </a:extLst>
            </p:cNvPr>
            <p:cNvSpPr/>
            <p:nvPr/>
          </p:nvSpPr>
          <p:spPr>
            <a:xfrm>
              <a:off x="8910167" y="3309806"/>
              <a:ext cx="279328" cy="254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F28849E3-EF3C-49D7-BCF2-A19C42EE2496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3042950" y="1740736"/>
            <a:ext cx="839186" cy="773369"/>
            <a:chOff x="2690464" y="1737609"/>
            <a:chExt cx="839186" cy="773369"/>
          </a:xfrm>
        </p:grpSpPr>
        <p:sp>
          <p:nvSpPr>
            <p:cNvPr id="24" name="Freeform: Shape 37">
              <a:extLst>
                <a:ext uri="{FF2B5EF4-FFF2-40B4-BE49-F238E27FC236}">
                  <a16:creationId xmlns:a16="http://schemas.microsoft.com/office/drawing/2014/main" xmlns="" id="{247B7BF4-1C64-4993-9D7F-F6E6511035F6}"/>
                </a:ext>
              </a:extLst>
            </p:cNvPr>
            <p:cNvSpPr/>
            <p:nvPr/>
          </p:nvSpPr>
          <p:spPr>
            <a:xfrm flipH="1" flipV="1">
              <a:off x="2690464" y="1737609"/>
              <a:ext cx="839186" cy="773369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38">
              <a:extLst>
                <a:ext uri="{FF2B5EF4-FFF2-40B4-BE49-F238E27FC236}">
                  <a16:creationId xmlns:a16="http://schemas.microsoft.com/office/drawing/2014/main" xmlns="" id="{242D320F-3735-48E9-A7D0-ADCFE88D217E}"/>
                </a:ext>
              </a:extLst>
            </p:cNvPr>
            <p:cNvSpPr/>
            <p:nvPr/>
          </p:nvSpPr>
          <p:spPr>
            <a:xfrm>
              <a:off x="3019925" y="1967889"/>
              <a:ext cx="279328" cy="2729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8" name="千图PPT彼岸天：ID 8661124库_组合 57">
            <a:extLst>
              <a:ext uri="{FF2B5EF4-FFF2-40B4-BE49-F238E27FC236}">
                <a16:creationId xmlns:a16="http://schemas.microsoft.com/office/drawing/2014/main" xmlns="" id="{A049E701-3A6D-4C9A-9260-55E45B3D05DB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3045275" y="3060467"/>
            <a:ext cx="839186" cy="773369"/>
            <a:chOff x="2692789" y="3057340"/>
            <a:chExt cx="839186" cy="773369"/>
          </a:xfrm>
        </p:grpSpPr>
        <p:sp>
          <p:nvSpPr>
            <p:cNvPr id="28" name="Freeform: Shape 43">
              <a:extLst>
                <a:ext uri="{FF2B5EF4-FFF2-40B4-BE49-F238E27FC236}">
                  <a16:creationId xmlns:a16="http://schemas.microsoft.com/office/drawing/2014/main" xmlns="" id="{D1EABDD1-DD3F-4052-BE63-6EEAE896C507}"/>
                </a:ext>
              </a:extLst>
            </p:cNvPr>
            <p:cNvSpPr/>
            <p:nvPr/>
          </p:nvSpPr>
          <p:spPr>
            <a:xfrm flipH="1" flipV="1">
              <a:off x="2692789" y="3057340"/>
              <a:ext cx="839186" cy="773369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44">
              <a:extLst>
                <a:ext uri="{FF2B5EF4-FFF2-40B4-BE49-F238E27FC236}">
                  <a16:creationId xmlns:a16="http://schemas.microsoft.com/office/drawing/2014/main" xmlns="" id="{01ABBEDE-C52D-4A96-B796-982A3F4ADC90}"/>
                </a:ext>
              </a:extLst>
            </p:cNvPr>
            <p:cNvSpPr/>
            <p:nvPr/>
          </p:nvSpPr>
          <p:spPr>
            <a:xfrm>
              <a:off x="3018762" y="328933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15643" y="14949"/>
                  </a:lnTo>
                  <a:cubicBezTo>
                    <a:pt x="16600" y="13832"/>
                    <a:pt x="17182" y="12386"/>
                    <a:pt x="17182" y="10800"/>
                  </a:cubicBezTo>
                  <a:cubicBezTo>
                    <a:pt x="17182" y="9214"/>
                    <a:pt x="16600" y="7767"/>
                    <a:pt x="15643" y="6651"/>
                  </a:cubicBezTo>
                  <a:lnTo>
                    <a:pt x="18073" y="4221"/>
                  </a:lnTo>
                  <a:cubicBezTo>
                    <a:pt x="19649" y="5963"/>
                    <a:pt x="20618" y="8266"/>
                    <a:pt x="20618" y="10800"/>
                  </a:cubicBezTo>
                  <a:cubicBezTo>
                    <a:pt x="20618" y="13335"/>
                    <a:pt x="19649" y="15637"/>
                    <a:pt x="18073" y="17379"/>
                  </a:cubicBezTo>
                  <a:moveTo>
                    <a:pt x="10800" y="20619"/>
                  </a:moveTo>
                  <a:cubicBezTo>
                    <a:pt x="8265" y="20619"/>
                    <a:pt x="5963" y="19650"/>
                    <a:pt x="4221" y="18073"/>
                  </a:cubicBezTo>
                  <a:lnTo>
                    <a:pt x="6651" y="15643"/>
                  </a:lnTo>
                  <a:cubicBezTo>
                    <a:pt x="7767" y="16600"/>
                    <a:pt x="9214" y="17182"/>
                    <a:pt x="10800" y="17182"/>
                  </a:cubicBezTo>
                  <a:cubicBezTo>
                    <a:pt x="12386" y="17182"/>
                    <a:pt x="13833" y="16600"/>
                    <a:pt x="14949" y="15643"/>
                  </a:cubicBezTo>
                  <a:lnTo>
                    <a:pt x="17379" y="18073"/>
                  </a:lnTo>
                  <a:cubicBezTo>
                    <a:pt x="15637" y="19650"/>
                    <a:pt x="13334" y="20619"/>
                    <a:pt x="10800" y="20619"/>
                  </a:cubicBezTo>
                  <a:moveTo>
                    <a:pt x="982" y="10800"/>
                  </a:moveTo>
                  <a:cubicBezTo>
                    <a:pt x="982" y="8266"/>
                    <a:pt x="1950" y="5963"/>
                    <a:pt x="3527" y="4221"/>
                  </a:cubicBezTo>
                  <a:lnTo>
                    <a:pt x="5957" y="6651"/>
                  </a:lnTo>
                  <a:cubicBezTo>
                    <a:pt x="4999" y="7767"/>
                    <a:pt x="4418" y="9214"/>
                    <a:pt x="4418" y="10800"/>
                  </a:cubicBezTo>
                  <a:cubicBezTo>
                    <a:pt x="4418" y="12386"/>
                    <a:pt x="4999" y="13832"/>
                    <a:pt x="5957" y="14949"/>
                  </a:cubicBezTo>
                  <a:lnTo>
                    <a:pt x="3527" y="17379"/>
                  </a:lnTo>
                  <a:cubicBezTo>
                    <a:pt x="1950" y="15637"/>
                    <a:pt x="982" y="13335"/>
                    <a:pt x="982" y="10800"/>
                  </a:cubicBezTo>
                  <a:moveTo>
                    <a:pt x="16200" y="10800"/>
                  </a:move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7" y="16200"/>
                    <a:pt x="5400" y="13782"/>
                    <a:pt x="5400" y="10800"/>
                  </a:cubicBez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800"/>
                  </a:cubicBezTo>
                  <a:moveTo>
                    <a:pt x="10800" y="982"/>
                  </a:moveTo>
                  <a:cubicBezTo>
                    <a:pt x="13334" y="982"/>
                    <a:pt x="15637" y="1950"/>
                    <a:pt x="17379" y="3527"/>
                  </a:cubicBezTo>
                  <a:lnTo>
                    <a:pt x="14949" y="5957"/>
                  </a:lnTo>
                  <a:cubicBezTo>
                    <a:pt x="13832" y="4999"/>
                    <a:pt x="12386" y="4418"/>
                    <a:pt x="10800" y="4418"/>
                  </a:cubicBezTo>
                  <a:cubicBezTo>
                    <a:pt x="9214" y="4418"/>
                    <a:pt x="7767" y="4999"/>
                    <a:pt x="6651" y="5957"/>
                  </a:cubicBez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千图PPT彼岸天：ID 8661124库_组合 47">
            <a:extLst>
              <a:ext uri="{FF2B5EF4-FFF2-40B4-BE49-F238E27FC236}">
                <a16:creationId xmlns:a16="http://schemas.microsoft.com/office/drawing/2014/main" xmlns="" id="{80B92217-0277-4EAC-A5E1-66157ECB1DA1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4936038" y="3433578"/>
            <a:ext cx="1155700" cy="1690688"/>
            <a:chOff x="4936038" y="3433578"/>
            <a:chExt cx="1155700" cy="1690688"/>
          </a:xfrm>
        </p:grpSpPr>
        <p:grpSp>
          <p:nvGrpSpPr>
            <p:cNvPr id="46" name="Group 48">
              <a:extLst>
                <a:ext uri="{FF2B5EF4-FFF2-40B4-BE49-F238E27FC236}">
                  <a16:creationId xmlns:a16="http://schemas.microsoft.com/office/drawing/2014/main" xmlns="" id="{53B35202-F5DA-4C05-BF0D-A60552F0250D}"/>
                </a:ext>
              </a:extLst>
            </p:cNvPr>
            <p:cNvGrpSpPr/>
            <p:nvPr/>
          </p:nvGrpSpPr>
          <p:grpSpPr>
            <a:xfrm>
              <a:off x="4936038" y="3433578"/>
              <a:ext cx="1155700" cy="1690688"/>
              <a:chOff x="4936038" y="3433578"/>
              <a:chExt cx="1155700" cy="1690688"/>
            </a:xfrm>
          </p:grpSpPr>
          <p:sp>
            <p:nvSpPr>
              <p:cNvPr id="48" name="Freeform: Shape 50">
                <a:extLst>
                  <a:ext uri="{FF2B5EF4-FFF2-40B4-BE49-F238E27FC236}">
                    <a16:creationId xmlns:a16="http://schemas.microsoft.com/office/drawing/2014/main" xmlns="" id="{CCA8921B-5D62-4C2F-8523-CF5FCD8EFB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6038" y="3433578"/>
                <a:ext cx="1155700" cy="1690688"/>
              </a:xfrm>
              <a:custGeom>
                <a:avLst/>
                <a:gdLst>
                  <a:gd name="T0" fmla="*/ 64 w 307"/>
                  <a:gd name="T1" fmla="*/ 421 h 449"/>
                  <a:gd name="T2" fmla="*/ 201 w 307"/>
                  <a:gd name="T3" fmla="*/ 384 h 449"/>
                  <a:gd name="T4" fmla="*/ 307 w 307"/>
                  <a:gd name="T5" fmla="*/ 200 h 449"/>
                  <a:gd name="T6" fmla="*/ 307 w 307"/>
                  <a:gd name="T7" fmla="*/ 0 h 449"/>
                  <a:gd name="T8" fmla="*/ 134 w 307"/>
                  <a:gd name="T9" fmla="*/ 100 h 449"/>
                  <a:gd name="T10" fmla="*/ 28 w 307"/>
                  <a:gd name="T11" fmla="*/ 284 h 449"/>
                  <a:gd name="T12" fmla="*/ 64 w 307"/>
                  <a:gd name="T13" fmla="*/ 42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449">
                    <a:moveTo>
                      <a:pt x="64" y="421"/>
                    </a:moveTo>
                    <a:cubicBezTo>
                      <a:pt x="112" y="449"/>
                      <a:pt x="173" y="432"/>
                      <a:pt x="201" y="384"/>
                    </a:cubicBezTo>
                    <a:cubicBezTo>
                      <a:pt x="307" y="200"/>
                      <a:pt x="307" y="200"/>
                      <a:pt x="307" y="200"/>
                    </a:cubicBezTo>
                    <a:cubicBezTo>
                      <a:pt x="307" y="0"/>
                      <a:pt x="307" y="0"/>
                      <a:pt x="307" y="0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28" y="284"/>
                      <a:pt x="28" y="284"/>
                      <a:pt x="28" y="284"/>
                    </a:cubicBezTo>
                    <a:cubicBezTo>
                      <a:pt x="0" y="332"/>
                      <a:pt x="16" y="393"/>
                      <a:pt x="64" y="42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Oval 51">
                <a:extLst>
                  <a:ext uri="{FF2B5EF4-FFF2-40B4-BE49-F238E27FC236}">
                    <a16:creationId xmlns:a16="http://schemas.microsoft.com/office/drawing/2014/main" xmlns="" id="{14105239-F2FC-4B8B-874A-33C443F35239}"/>
                  </a:ext>
                </a:extLst>
              </p:cNvPr>
              <p:cNvSpPr/>
              <p:nvPr/>
            </p:nvSpPr>
            <p:spPr>
              <a:xfrm>
                <a:off x="5113100" y="4427705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7" name="Freeform: Shape 49">
              <a:extLst>
                <a:ext uri="{FF2B5EF4-FFF2-40B4-BE49-F238E27FC236}">
                  <a16:creationId xmlns:a16="http://schemas.microsoft.com/office/drawing/2014/main" xmlns="" id="{905139AE-27ED-4D21-8E94-1E52128E7086}"/>
                </a:ext>
              </a:extLst>
            </p:cNvPr>
            <p:cNvSpPr/>
            <p:nvPr/>
          </p:nvSpPr>
          <p:spPr>
            <a:xfrm>
              <a:off x="5229576" y="4548002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18" y="10800"/>
                  </a:moveTo>
                  <a:lnTo>
                    <a:pt x="11782" y="10800"/>
                  </a:lnTo>
                  <a:lnTo>
                    <a:pt x="11782" y="12764"/>
                  </a:lnTo>
                  <a:lnTo>
                    <a:pt x="9818" y="12764"/>
                  </a:lnTo>
                  <a:cubicBezTo>
                    <a:pt x="9818" y="12764"/>
                    <a:pt x="9818" y="10800"/>
                    <a:pt x="9818" y="10800"/>
                  </a:cubicBezTo>
                  <a:close/>
                  <a:moveTo>
                    <a:pt x="9327" y="13745"/>
                  </a:moveTo>
                  <a:lnTo>
                    <a:pt x="12273" y="13745"/>
                  </a:lnTo>
                  <a:cubicBezTo>
                    <a:pt x="12544" y="13745"/>
                    <a:pt x="12764" y="13526"/>
                    <a:pt x="12764" y="13255"/>
                  </a:cubicBezTo>
                  <a:lnTo>
                    <a:pt x="12764" y="10309"/>
                  </a:lnTo>
                  <a:cubicBezTo>
                    <a:pt x="12764" y="10038"/>
                    <a:pt x="12544" y="9818"/>
                    <a:pt x="12273" y="9818"/>
                  </a:cubicBezTo>
                  <a:lnTo>
                    <a:pt x="9327" y="9818"/>
                  </a:lnTo>
                  <a:cubicBezTo>
                    <a:pt x="9056" y="9818"/>
                    <a:pt x="8836" y="10038"/>
                    <a:pt x="8836" y="10309"/>
                  </a:cubicBezTo>
                  <a:lnTo>
                    <a:pt x="8836" y="13255"/>
                  </a:lnTo>
                  <a:cubicBezTo>
                    <a:pt x="8836" y="13526"/>
                    <a:pt x="9056" y="13745"/>
                    <a:pt x="9327" y="13745"/>
                  </a:cubicBezTo>
                  <a:moveTo>
                    <a:pt x="14727" y="15709"/>
                  </a:moveTo>
                  <a:lnTo>
                    <a:pt x="16691" y="15709"/>
                  </a:lnTo>
                  <a:lnTo>
                    <a:pt x="16691" y="17673"/>
                  </a:lnTo>
                  <a:lnTo>
                    <a:pt x="14727" y="17673"/>
                  </a:lnTo>
                  <a:cubicBezTo>
                    <a:pt x="14727" y="17673"/>
                    <a:pt x="14727" y="15709"/>
                    <a:pt x="14727" y="15709"/>
                  </a:cubicBezTo>
                  <a:close/>
                  <a:moveTo>
                    <a:pt x="14236" y="18655"/>
                  </a:moveTo>
                  <a:lnTo>
                    <a:pt x="17182" y="18655"/>
                  </a:lnTo>
                  <a:cubicBezTo>
                    <a:pt x="17453" y="18655"/>
                    <a:pt x="17673" y="18435"/>
                    <a:pt x="17673" y="18164"/>
                  </a:cubicBezTo>
                  <a:lnTo>
                    <a:pt x="17673" y="15218"/>
                  </a:lnTo>
                  <a:cubicBezTo>
                    <a:pt x="17673" y="14947"/>
                    <a:pt x="17453" y="14727"/>
                    <a:pt x="17182" y="14727"/>
                  </a:cubicBezTo>
                  <a:lnTo>
                    <a:pt x="14236" y="14727"/>
                  </a:lnTo>
                  <a:cubicBezTo>
                    <a:pt x="13965" y="14727"/>
                    <a:pt x="13745" y="14947"/>
                    <a:pt x="13745" y="15218"/>
                  </a:cubicBezTo>
                  <a:lnTo>
                    <a:pt x="13745" y="18164"/>
                  </a:lnTo>
                  <a:cubicBezTo>
                    <a:pt x="13745" y="18435"/>
                    <a:pt x="13965" y="18655"/>
                    <a:pt x="14236" y="18655"/>
                  </a:cubicBezTo>
                  <a:moveTo>
                    <a:pt x="9818" y="5891"/>
                  </a:moveTo>
                  <a:lnTo>
                    <a:pt x="11782" y="5891"/>
                  </a:lnTo>
                  <a:lnTo>
                    <a:pt x="11782" y="7855"/>
                  </a:lnTo>
                  <a:lnTo>
                    <a:pt x="9818" y="7855"/>
                  </a:lnTo>
                  <a:cubicBezTo>
                    <a:pt x="9818" y="7855"/>
                    <a:pt x="9818" y="5891"/>
                    <a:pt x="9818" y="5891"/>
                  </a:cubicBezTo>
                  <a:close/>
                  <a:moveTo>
                    <a:pt x="9327" y="8836"/>
                  </a:moveTo>
                  <a:lnTo>
                    <a:pt x="12273" y="8836"/>
                  </a:lnTo>
                  <a:cubicBezTo>
                    <a:pt x="12544" y="8836"/>
                    <a:pt x="12764" y="8617"/>
                    <a:pt x="12764" y="8345"/>
                  </a:cubicBezTo>
                  <a:lnTo>
                    <a:pt x="12764" y="5400"/>
                  </a:lnTo>
                  <a:cubicBezTo>
                    <a:pt x="12764" y="5129"/>
                    <a:pt x="12544" y="4909"/>
                    <a:pt x="12273" y="4909"/>
                  </a:cubicBezTo>
                  <a:lnTo>
                    <a:pt x="9327" y="4909"/>
                  </a:lnTo>
                  <a:cubicBezTo>
                    <a:pt x="9056" y="4909"/>
                    <a:pt x="8836" y="5129"/>
                    <a:pt x="8836" y="5400"/>
                  </a:cubicBezTo>
                  <a:lnTo>
                    <a:pt x="8836" y="8345"/>
                  </a:lnTo>
                  <a:cubicBezTo>
                    <a:pt x="8836" y="8617"/>
                    <a:pt x="9056" y="8836"/>
                    <a:pt x="9327" y="8836"/>
                  </a:cubicBezTo>
                  <a:moveTo>
                    <a:pt x="4909" y="15709"/>
                  </a:moveTo>
                  <a:lnTo>
                    <a:pt x="6873" y="15709"/>
                  </a:lnTo>
                  <a:lnTo>
                    <a:pt x="6873" y="17673"/>
                  </a:lnTo>
                  <a:lnTo>
                    <a:pt x="4909" y="17673"/>
                  </a:lnTo>
                  <a:cubicBezTo>
                    <a:pt x="4909" y="17673"/>
                    <a:pt x="4909" y="15709"/>
                    <a:pt x="4909" y="15709"/>
                  </a:cubicBezTo>
                  <a:close/>
                  <a:moveTo>
                    <a:pt x="4418" y="18655"/>
                  </a:moveTo>
                  <a:lnTo>
                    <a:pt x="7364" y="18655"/>
                  </a:lnTo>
                  <a:cubicBezTo>
                    <a:pt x="7635" y="18655"/>
                    <a:pt x="7855" y="18435"/>
                    <a:pt x="7855" y="18164"/>
                  </a:cubicBezTo>
                  <a:lnTo>
                    <a:pt x="7855" y="15218"/>
                  </a:lnTo>
                  <a:cubicBezTo>
                    <a:pt x="7855" y="14947"/>
                    <a:pt x="7635" y="14727"/>
                    <a:pt x="7364" y="14727"/>
                  </a:cubicBezTo>
                  <a:lnTo>
                    <a:pt x="4418" y="14727"/>
                  </a:lnTo>
                  <a:cubicBezTo>
                    <a:pt x="4147" y="14727"/>
                    <a:pt x="3927" y="14947"/>
                    <a:pt x="3927" y="15218"/>
                  </a:cubicBezTo>
                  <a:lnTo>
                    <a:pt x="3927" y="18164"/>
                  </a:lnTo>
                  <a:cubicBezTo>
                    <a:pt x="3927" y="18435"/>
                    <a:pt x="4147" y="18655"/>
                    <a:pt x="4418" y="18655"/>
                  </a:cubicBezTo>
                  <a:moveTo>
                    <a:pt x="14727" y="10800"/>
                  </a:moveTo>
                  <a:lnTo>
                    <a:pt x="16691" y="10800"/>
                  </a:lnTo>
                  <a:lnTo>
                    <a:pt x="16691" y="12764"/>
                  </a:lnTo>
                  <a:lnTo>
                    <a:pt x="14727" y="12764"/>
                  </a:lnTo>
                  <a:cubicBezTo>
                    <a:pt x="14727" y="12764"/>
                    <a:pt x="14727" y="10800"/>
                    <a:pt x="14727" y="10800"/>
                  </a:cubicBezTo>
                  <a:close/>
                  <a:moveTo>
                    <a:pt x="14236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lnTo>
                    <a:pt x="17673" y="10309"/>
                  </a:lnTo>
                  <a:cubicBezTo>
                    <a:pt x="17673" y="10038"/>
                    <a:pt x="17453" y="9818"/>
                    <a:pt x="17182" y="9818"/>
                  </a:cubicBezTo>
                  <a:lnTo>
                    <a:pt x="14236" y="9818"/>
                  </a:lnTo>
                  <a:cubicBezTo>
                    <a:pt x="13965" y="9818"/>
                    <a:pt x="13745" y="10038"/>
                    <a:pt x="13745" y="10309"/>
                  </a:cubicBezTo>
                  <a:lnTo>
                    <a:pt x="13745" y="13255"/>
                  </a:lnTo>
                  <a:cubicBezTo>
                    <a:pt x="13745" y="13526"/>
                    <a:pt x="13965" y="13745"/>
                    <a:pt x="14236" y="13745"/>
                  </a:cubicBezTo>
                  <a:moveTo>
                    <a:pt x="4909" y="10800"/>
                  </a:moveTo>
                  <a:lnTo>
                    <a:pt x="6873" y="10800"/>
                  </a:lnTo>
                  <a:lnTo>
                    <a:pt x="6873" y="12764"/>
                  </a:lnTo>
                  <a:lnTo>
                    <a:pt x="4909" y="12764"/>
                  </a:lnTo>
                  <a:cubicBezTo>
                    <a:pt x="4909" y="12764"/>
                    <a:pt x="4909" y="10800"/>
                    <a:pt x="4909" y="10800"/>
                  </a:cubicBezTo>
                  <a:close/>
                  <a:moveTo>
                    <a:pt x="4418" y="13745"/>
                  </a:moveTo>
                  <a:lnTo>
                    <a:pt x="7364" y="13745"/>
                  </a:lnTo>
                  <a:cubicBezTo>
                    <a:pt x="7635" y="13745"/>
                    <a:pt x="7855" y="13526"/>
                    <a:pt x="7855" y="13255"/>
                  </a:cubicBezTo>
                  <a:lnTo>
                    <a:pt x="7855" y="10309"/>
                  </a:lnTo>
                  <a:cubicBezTo>
                    <a:pt x="7855" y="10038"/>
                    <a:pt x="7635" y="9818"/>
                    <a:pt x="7364" y="9818"/>
                  </a:cubicBezTo>
                  <a:lnTo>
                    <a:pt x="4418" y="9818"/>
                  </a:lnTo>
                  <a:cubicBezTo>
                    <a:pt x="4147" y="9818"/>
                    <a:pt x="3927" y="10038"/>
                    <a:pt x="3927" y="10309"/>
                  </a:cubicBezTo>
                  <a:lnTo>
                    <a:pt x="3927" y="13255"/>
                  </a:lnTo>
                  <a:cubicBezTo>
                    <a:pt x="3927" y="13526"/>
                    <a:pt x="4147" y="13745"/>
                    <a:pt x="4418" y="13745"/>
                  </a:cubicBezTo>
                  <a:moveTo>
                    <a:pt x="4909" y="5891"/>
                  </a:moveTo>
                  <a:lnTo>
                    <a:pt x="6873" y="5891"/>
                  </a:lnTo>
                  <a:lnTo>
                    <a:pt x="6873" y="7855"/>
                  </a:lnTo>
                  <a:lnTo>
                    <a:pt x="4909" y="7855"/>
                  </a:lnTo>
                  <a:cubicBezTo>
                    <a:pt x="4909" y="7855"/>
                    <a:pt x="4909" y="5891"/>
                    <a:pt x="4909" y="5891"/>
                  </a:cubicBezTo>
                  <a:close/>
                  <a:moveTo>
                    <a:pt x="4418" y="8836"/>
                  </a:moveTo>
                  <a:lnTo>
                    <a:pt x="7364" y="8836"/>
                  </a:lnTo>
                  <a:cubicBezTo>
                    <a:pt x="7635" y="8836"/>
                    <a:pt x="7855" y="8617"/>
                    <a:pt x="7855" y="8345"/>
                  </a:cubicBezTo>
                  <a:lnTo>
                    <a:pt x="7855" y="5400"/>
                  </a:lnTo>
                  <a:cubicBezTo>
                    <a:pt x="7855" y="5129"/>
                    <a:pt x="7635" y="4909"/>
                    <a:pt x="7364" y="4909"/>
                  </a:cubicBezTo>
                  <a:lnTo>
                    <a:pt x="4418" y="4909"/>
                  </a:lnTo>
                  <a:cubicBezTo>
                    <a:pt x="4147" y="4909"/>
                    <a:pt x="3927" y="5129"/>
                    <a:pt x="3927" y="5400"/>
                  </a:cubicBezTo>
                  <a:lnTo>
                    <a:pt x="3927" y="8345"/>
                  </a:lnTo>
                  <a:cubicBezTo>
                    <a:pt x="3927" y="8617"/>
                    <a:pt x="4147" y="8836"/>
                    <a:pt x="4418" y="8836"/>
                  </a:cubicBezTo>
                  <a:moveTo>
                    <a:pt x="14727" y="5891"/>
                  </a:moveTo>
                  <a:lnTo>
                    <a:pt x="16691" y="5891"/>
                  </a:lnTo>
                  <a:lnTo>
                    <a:pt x="16691" y="7855"/>
                  </a:lnTo>
                  <a:lnTo>
                    <a:pt x="14727" y="7855"/>
                  </a:lnTo>
                  <a:cubicBezTo>
                    <a:pt x="14727" y="7855"/>
                    <a:pt x="14727" y="5891"/>
                    <a:pt x="14727" y="5891"/>
                  </a:cubicBezTo>
                  <a:close/>
                  <a:moveTo>
                    <a:pt x="14236" y="8836"/>
                  </a:moveTo>
                  <a:lnTo>
                    <a:pt x="17182" y="8836"/>
                  </a:lnTo>
                  <a:cubicBezTo>
                    <a:pt x="17453" y="8836"/>
                    <a:pt x="17673" y="8617"/>
                    <a:pt x="17673" y="8345"/>
                  </a:cubicBezTo>
                  <a:lnTo>
                    <a:pt x="17673" y="5400"/>
                  </a:lnTo>
                  <a:cubicBezTo>
                    <a:pt x="17673" y="5129"/>
                    <a:pt x="17453" y="4909"/>
                    <a:pt x="17182" y="4909"/>
                  </a:cubicBezTo>
                  <a:lnTo>
                    <a:pt x="14236" y="4909"/>
                  </a:lnTo>
                  <a:cubicBezTo>
                    <a:pt x="13965" y="4909"/>
                    <a:pt x="13745" y="5129"/>
                    <a:pt x="13745" y="5400"/>
                  </a:cubicBezTo>
                  <a:lnTo>
                    <a:pt x="13745" y="8345"/>
                  </a:lnTo>
                  <a:cubicBezTo>
                    <a:pt x="13745" y="8617"/>
                    <a:pt x="13965" y="8836"/>
                    <a:pt x="14236" y="8836"/>
                  </a:cubicBezTo>
                  <a:moveTo>
                    <a:pt x="19636" y="1964"/>
                  </a:moveTo>
                  <a:lnTo>
                    <a:pt x="1964" y="1964"/>
                  </a:lnTo>
                  <a:lnTo>
                    <a:pt x="1964" y="982"/>
                  </a:lnTo>
                  <a:lnTo>
                    <a:pt x="19636" y="982"/>
                  </a:lnTo>
                  <a:cubicBezTo>
                    <a:pt x="19636" y="982"/>
                    <a:pt x="19636" y="1964"/>
                    <a:pt x="19636" y="1964"/>
                  </a:cubicBezTo>
                  <a:close/>
                  <a:moveTo>
                    <a:pt x="19636" y="20618"/>
                  </a:moveTo>
                  <a:lnTo>
                    <a:pt x="12764" y="20618"/>
                  </a:lnTo>
                  <a:lnTo>
                    <a:pt x="12764" y="15218"/>
                  </a:lnTo>
                  <a:cubicBezTo>
                    <a:pt x="12764" y="14947"/>
                    <a:pt x="12544" y="14727"/>
                    <a:pt x="12273" y="14727"/>
                  </a:cubicBezTo>
                  <a:lnTo>
                    <a:pt x="9327" y="14727"/>
                  </a:lnTo>
                  <a:cubicBezTo>
                    <a:pt x="9056" y="14727"/>
                    <a:pt x="8836" y="14947"/>
                    <a:pt x="8836" y="15218"/>
                  </a:cubicBezTo>
                  <a:lnTo>
                    <a:pt x="8836" y="20618"/>
                  </a:lnTo>
                  <a:lnTo>
                    <a:pt x="1964" y="20618"/>
                  </a:lnTo>
                  <a:lnTo>
                    <a:pt x="1964" y="2945"/>
                  </a:lnTo>
                  <a:lnTo>
                    <a:pt x="19636" y="2945"/>
                  </a:lnTo>
                  <a:cubicBezTo>
                    <a:pt x="19636" y="2945"/>
                    <a:pt x="19636" y="20618"/>
                    <a:pt x="19636" y="20618"/>
                  </a:cubicBezTo>
                  <a:close/>
                  <a:moveTo>
                    <a:pt x="11782" y="20618"/>
                  </a:moveTo>
                  <a:lnTo>
                    <a:pt x="9818" y="20618"/>
                  </a:lnTo>
                  <a:lnTo>
                    <a:pt x="9818" y="15709"/>
                  </a:lnTo>
                  <a:lnTo>
                    <a:pt x="11782" y="15709"/>
                  </a:lnTo>
                  <a:cubicBezTo>
                    <a:pt x="11782" y="15709"/>
                    <a:pt x="11782" y="20618"/>
                    <a:pt x="11782" y="20618"/>
                  </a:cubicBezTo>
                  <a:close/>
                  <a:moveTo>
                    <a:pt x="21109" y="1964"/>
                  </a:moveTo>
                  <a:lnTo>
                    <a:pt x="20618" y="1964"/>
                  </a:lnTo>
                  <a:lnTo>
                    <a:pt x="20618" y="491"/>
                  </a:lnTo>
                  <a:cubicBezTo>
                    <a:pt x="20618" y="220"/>
                    <a:pt x="20399" y="0"/>
                    <a:pt x="20127" y="0"/>
                  </a:cubicBezTo>
                  <a:lnTo>
                    <a:pt x="1473" y="0"/>
                  </a:lnTo>
                  <a:cubicBezTo>
                    <a:pt x="1201" y="0"/>
                    <a:pt x="982" y="220"/>
                    <a:pt x="982" y="491"/>
                  </a:cubicBezTo>
                  <a:lnTo>
                    <a:pt x="982" y="1964"/>
                  </a:lnTo>
                  <a:lnTo>
                    <a:pt x="491" y="1964"/>
                  </a:lnTo>
                  <a:cubicBezTo>
                    <a:pt x="220" y="1964"/>
                    <a:pt x="0" y="2184"/>
                    <a:pt x="0" y="2455"/>
                  </a:cubicBezTo>
                  <a:cubicBezTo>
                    <a:pt x="0" y="2726"/>
                    <a:pt x="220" y="2945"/>
                    <a:pt x="491" y="2945"/>
                  </a:cubicBezTo>
                  <a:lnTo>
                    <a:pt x="982" y="2945"/>
                  </a:lnTo>
                  <a:lnTo>
                    <a:pt x="982" y="21109"/>
                  </a:lnTo>
                  <a:cubicBezTo>
                    <a:pt x="982" y="21381"/>
                    <a:pt x="1201" y="21600"/>
                    <a:pt x="1473" y="21600"/>
                  </a:cubicBezTo>
                  <a:lnTo>
                    <a:pt x="20127" y="21600"/>
                  </a:lnTo>
                  <a:cubicBezTo>
                    <a:pt x="20399" y="21600"/>
                    <a:pt x="20618" y="21381"/>
                    <a:pt x="20618" y="21109"/>
                  </a:cubicBezTo>
                  <a:lnTo>
                    <a:pt x="20618" y="2945"/>
                  </a:lnTo>
                  <a:lnTo>
                    <a:pt x="21109" y="2945"/>
                  </a:lnTo>
                  <a:cubicBezTo>
                    <a:pt x="21380" y="2945"/>
                    <a:pt x="21600" y="2726"/>
                    <a:pt x="21600" y="2455"/>
                  </a:cubicBezTo>
                  <a:cubicBezTo>
                    <a:pt x="21600" y="2184"/>
                    <a:pt x="21380" y="1964"/>
                    <a:pt x="21109" y="1964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千图PPT彼岸天：ID 8661124库_组合 52">
            <a:extLst>
              <a:ext uri="{FF2B5EF4-FFF2-40B4-BE49-F238E27FC236}">
                <a16:creationId xmlns:a16="http://schemas.microsoft.com/office/drawing/2014/main" xmlns="" id="{4299A905-D7DE-472D-A148-ABAFA3FAE2BD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6091738" y="1742890"/>
            <a:ext cx="1158875" cy="1690688"/>
            <a:chOff x="6091738" y="1742890"/>
            <a:chExt cx="1158875" cy="1690688"/>
          </a:xfrm>
        </p:grpSpPr>
        <p:grpSp>
          <p:nvGrpSpPr>
            <p:cNvPr id="42" name="Group 53">
              <a:extLst>
                <a:ext uri="{FF2B5EF4-FFF2-40B4-BE49-F238E27FC236}">
                  <a16:creationId xmlns:a16="http://schemas.microsoft.com/office/drawing/2014/main" xmlns="" id="{3AF241F4-F3A8-4313-928D-7B376B92D142}"/>
                </a:ext>
              </a:extLst>
            </p:cNvPr>
            <p:cNvGrpSpPr/>
            <p:nvPr/>
          </p:nvGrpSpPr>
          <p:grpSpPr>
            <a:xfrm>
              <a:off x="6091738" y="1742890"/>
              <a:ext cx="1158875" cy="1690688"/>
              <a:chOff x="6091738" y="1742890"/>
              <a:chExt cx="1158875" cy="1690688"/>
            </a:xfrm>
          </p:grpSpPr>
          <p:sp>
            <p:nvSpPr>
              <p:cNvPr id="44" name="Freeform: Shape 55">
                <a:extLst>
                  <a:ext uri="{FF2B5EF4-FFF2-40B4-BE49-F238E27FC236}">
                    <a16:creationId xmlns:a16="http://schemas.microsoft.com/office/drawing/2014/main" xmlns="" id="{9B091556-4372-422E-9929-0EBC6504E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738" y="1742890"/>
                <a:ext cx="1158875" cy="1690688"/>
              </a:xfrm>
              <a:custGeom>
                <a:avLst/>
                <a:gdLst>
                  <a:gd name="T0" fmla="*/ 243 w 308"/>
                  <a:gd name="T1" fmla="*/ 28 h 449"/>
                  <a:gd name="T2" fmla="*/ 280 w 308"/>
                  <a:gd name="T3" fmla="*/ 165 h 449"/>
                  <a:gd name="T4" fmla="*/ 174 w 308"/>
                  <a:gd name="T5" fmla="*/ 349 h 449"/>
                  <a:gd name="T6" fmla="*/ 0 w 308"/>
                  <a:gd name="T7" fmla="*/ 449 h 449"/>
                  <a:gd name="T8" fmla="*/ 0 w 308"/>
                  <a:gd name="T9" fmla="*/ 249 h 449"/>
                  <a:gd name="T10" fmla="*/ 107 w 308"/>
                  <a:gd name="T11" fmla="*/ 65 h 449"/>
                  <a:gd name="T12" fmla="*/ 243 w 308"/>
                  <a:gd name="T13" fmla="*/ 28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8" h="449">
                    <a:moveTo>
                      <a:pt x="243" y="28"/>
                    </a:moveTo>
                    <a:cubicBezTo>
                      <a:pt x="291" y="56"/>
                      <a:pt x="308" y="117"/>
                      <a:pt x="280" y="165"/>
                    </a:cubicBezTo>
                    <a:cubicBezTo>
                      <a:pt x="174" y="349"/>
                      <a:pt x="174" y="349"/>
                      <a:pt x="174" y="349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34" y="17"/>
                      <a:pt x="196" y="0"/>
                      <a:pt x="243" y="28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Oval 56">
                <a:extLst>
                  <a:ext uri="{FF2B5EF4-FFF2-40B4-BE49-F238E27FC236}">
                    <a16:creationId xmlns:a16="http://schemas.microsoft.com/office/drawing/2014/main" xmlns="" id="{11D4BD21-BF93-4B92-B914-77DC0753021D}"/>
                  </a:ext>
                </a:extLst>
              </p:cNvPr>
              <p:cNvSpPr/>
              <p:nvPr/>
            </p:nvSpPr>
            <p:spPr>
              <a:xfrm>
                <a:off x="6559330" y="1919528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3" name="Freeform: Shape 54">
              <a:extLst>
                <a:ext uri="{FF2B5EF4-FFF2-40B4-BE49-F238E27FC236}">
                  <a16:creationId xmlns:a16="http://schemas.microsoft.com/office/drawing/2014/main" xmlns="" id="{F13EE0E6-EB3A-46FC-BAF6-9F5F099EADD1}"/>
                </a:ext>
              </a:extLst>
            </p:cNvPr>
            <p:cNvSpPr/>
            <p:nvPr/>
          </p:nvSpPr>
          <p:spPr>
            <a:xfrm>
              <a:off x="6678150" y="2039826"/>
              <a:ext cx="279328" cy="279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3" extrusionOk="0">
                  <a:moveTo>
                    <a:pt x="12364" y="11941"/>
                  </a:moveTo>
                  <a:lnTo>
                    <a:pt x="13062" y="14033"/>
                  </a:lnTo>
                  <a:lnTo>
                    <a:pt x="11365" y="12790"/>
                  </a:lnTo>
                  <a:lnTo>
                    <a:pt x="10785" y="12365"/>
                  </a:lnTo>
                  <a:lnTo>
                    <a:pt x="10205" y="12790"/>
                  </a:lnTo>
                  <a:lnTo>
                    <a:pt x="8508" y="14033"/>
                  </a:lnTo>
                  <a:lnTo>
                    <a:pt x="9206" y="11941"/>
                  </a:lnTo>
                  <a:lnTo>
                    <a:pt x="9426" y="11282"/>
                  </a:lnTo>
                  <a:lnTo>
                    <a:pt x="8877" y="10856"/>
                  </a:lnTo>
                  <a:lnTo>
                    <a:pt x="7511" y="9794"/>
                  </a:lnTo>
                  <a:lnTo>
                    <a:pt x="9790" y="9794"/>
                  </a:lnTo>
                  <a:lnTo>
                    <a:pt x="10030" y="9160"/>
                  </a:lnTo>
                  <a:lnTo>
                    <a:pt x="10785" y="7162"/>
                  </a:lnTo>
                  <a:lnTo>
                    <a:pt x="11540" y="9160"/>
                  </a:lnTo>
                  <a:lnTo>
                    <a:pt x="11779" y="9794"/>
                  </a:lnTo>
                  <a:lnTo>
                    <a:pt x="14059" y="9794"/>
                  </a:lnTo>
                  <a:lnTo>
                    <a:pt x="12692" y="10856"/>
                  </a:lnTo>
                  <a:lnTo>
                    <a:pt x="12144" y="11282"/>
                  </a:lnTo>
                  <a:cubicBezTo>
                    <a:pt x="12144" y="11282"/>
                    <a:pt x="12364" y="11941"/>
                    <a:pt x="12364" y="11941"/>
                  </a:cubicBezTo>
                  <a:close/>
                  <a:moveTo>
                    <a:pt x="12458" y="8813"/>
                  </a:moveTo>
                  <a:lnTo>
                    <a:pt x="10785" y="4384"/>
                  </a:lnTo>
                  <a:lnTo>
                    <a:pt x="9111" y="8813"/>
                  </a:lnTo>
                  <a:lnTo>
                    <a:pt x="4649" y="8813"/>
                  </a:lnTo>
                  <a:lnTo>
                    <a:pt x="8275" y="11631"/>
                  </a:lnTo>
                  <a:lnTo>
                    <a:pt x="6601" y="16647"/>
                  </a:lnTo>
                  <a:lnTo>
                    <a:pt x="10785" y="13582"/>
                  </a:lnTo>
                  <a:lnTo>
                    <a:pt x="14969" y="16647"/>
                  </a:lnTo>
                  <a:lnTo>
                    <a:pt x="13295" y="11631"/>
                  </a:lnTo>
                  <a:lnTo>
                    <a:pt x="16921" y="8813"/>
                  </a:lnTo>
                  <a:cubicBezTo>
                    <a:pt x="16921" y="8813"/>
                    <a:pt x="12458" y="8813"/>
                    <a:pt x="12458" y="8813"/>
                  </a:cubicBezTo>
                  <a:close/>
                  <a:moveTo>
                    <a:pt x="10800" y="20592"/>
                  </a:moveTo>
                  <a:cubicBezTo>
                    <a:pt x="9796" y="20381"/>
                    <a:pt x="982" y="17399"/>
                    <a:pt x="982" y="12263"/>
                  </a:cubicBezTo>
                  <a:cubicBezTo>
                    <a:pt x="982" y="7469"/>
                    <a:pt x="2322" y="2919"/>
                    <a:pt x="2778" y="1179"/>
                  </a:cubicBezTo>
                  <a:cubicBezTo>
                    <a:pt x="4022" y="1719"/>
                    <a:pt x="7232" y="2943"/>
                    <a:pt x="10800" y="2943"/>
                  </a:cubicBezTo>
                  <a:cubicBezTo>
                    <a:pt x="14368" y="2943"/>
                    <a:pt x="17579" y="1719"/>
                    <a:pt x="18823" y="1179"/>
                  </a:cubicBezTo>
                  <a:cubicBezTo>
                    <a:pt x="19278" y="2918"/>
                    <a:pt x="20618" y="7466"/>
                    <a:pt x="20618" y="12263"/>
                  </a:cubicBezTo>
                  <a:cubicBezTo>
                    <a:pt x="20618" y="17393"/>
                    <a:pt x="11803" y="20381"/>
                    <a:pt x="10800" y="20592"/>
                  </a:cubicBezTo>
                  <a:moveTo>
                    <a:pt x="19618" y="356"/>
                  </a:moveTo>
                  <a:cubicBezTo>
                    <a:pt x="19577" y="216"/>
                    <a:pt x="19477" y="101"/>
                    <a:pt x="19343" y="42"/>
                  </a:cubicBezTo>
                  <a:cubicBezTo>
                    <a:pt x="19210" y="-17"/>
                    <a:pt x="19057" y="-13"/>
                    <a:pt x="18926" y="52"/>
                  </a:cubicBezTo>
                  <a:cubicBezTo>
                    <a:pt x="18888" y="71"/>
                    <a:pt x="15053" y="1962"/>
                    <a:pt x="10800" y="1962"/>
                  </a:cubicBezTo>
                  <a:cubicBezTo>
                    <a:pt x="6556" y="1962"/>
                    <a:pt x="2712" y="71"/>
                    <a:pt x="2674" y="52"/>
                  </a:cubicBezTo>
                  <a:cubicBezTo>
                    <a:pt x="2543" y="-13"/>
                    <a:pt x="2391" y="-17"/>
                    <a:pt x="2257" y="42"/>
                  </a:cubicBezTo>
                  <a:cubicBezTo>
                    <a:pt x="2124" y="101"/>
                    <a:pt x="2023" y="216"/>
                    <a:pt x="1983" y="356"/>
                  </a:cubicBezTo>
                  <a:cubicBezTo>
                    <a:pt x="1963" y="426"/>
                    <a:pt x="0" y="6376"/>
                    <a:pt x="0" y="12263"/>
                  </a:cubicBezTo>
                  <a:cubicBezTo>
                    <a:pt x="0" y="18484"/>
                    <a:pt x="10271" y="21491"/>
                    <a:pt x="10708" y="21575"/>
                  </a:cubicBezTo>
                  <a:cubicBezTo>
                    <a:pt x="10739" y="21580"/>
                    <a:pt x="10770" y="21583"/>
                    <a:pt x="10800" y="21583"/>
                  </a:cubicBezTo>
                  <a:cubicBezTo>
                    <a:pt x="10831" y="21583"/>
                    <a:pt x="10862" y="21580"/>
                    <a:pt x="10892" y="21575"/>
                  </a:cubicBezTo>
                  <a:cubicBezTo>
                    <a:pt x="11329" y="21491"/>
                    <a:pt x="21600" y="18484"/>
                    <a:pt x="21600" y="12263"/>
                  </a:cubicBezTo>
                  <a:cubicBezTo>
                    <a:pt x="21600" y="6376"/>
                    <a:pt x="19637" y="426"/>
                    <a:pt x="19618" y="356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2" name="千图PPT彼岸天：ID 8661124库_组合 57">
            <a:extLst>
              <a:ext uri="{FF2B5EF4-FFF2-40B4-BE49-F238E27FC236}">
                <a16:creationId xmlns:a16="http://schemas.microsoft.com/office/drawing/2014/main" xmlns="" id="{B0A81E69-4BE2-4A7F-89AF-01E7B595E548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6091738" y="3057340"/>
            <a:ext cx="1831975" cy="752475"/>
            <a:chOff x="6091738" y="3057340"/>
            <a:chExt cx="1831975" cy="752475"/>
          </a:xfrm>
        </p:grpSpPr>
        <p:grpSp>
          <p:nvGrpSpPr>
            <p:cNvPr id="38" name="Group 58">
              <a:extLst>
                <a:ext uri="{FF2B5EF4-FFF2-40B4-BE49-F238E27FC236}">
                  <a16:creationId xmlns:a16="http://schemas.microsoft.com/office/drawing/2014/main" xmlns="" id="{B3CF4D9B-DE7E-49A4-BBFF-D5D391F41B47}"/>
                </a:ext>
              </a:extLst>
            </p:cNvPr>
            <p:cNvGrpSpPr/>
            <p:nvPr/>
          </p:nvGrpSpPr>
          <p:grpSpPr>
            <a:xfrm>
              <a:off x="6091738" y="3057340"/>
              <a:ext cx="1831975" cy="752475"/>
              <a:chOff x="6091738" y="3057340"/>
              <a:chExt cx="1831975" cy="752475"/>
            </a:xfrm>
          </p:grpSpPr>
          <p:sp>
            <p:nvSpPr>
              <p:cNvPr id="40" name="Freeform: Shape 60">
                <a:extLst>
                  <a:ext uri="{FF2B5EF4-FFF2-40B4-BE49-F238E27FC236}">
                    <a16:creationId xmlns:a16="http://schemas.microsoft.com/office/drawing/2014/main" xmlns="" id="{B2D1E58F-67DD-4E66-BC8B-54470CBC8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738" y="3057340"/>
                <a:ext cx="1831975" cy="752475"/>
              </a:xfrm>
              <a:custGeom>
                <a:avLst/>
                <a:gdLst>
                  <a:gd name="T0" fmla="*/ 487 w 487"/>
                  <a:gd name="T1" fmla="*/ 100 h 200"/>
                  <a:gd name="T2" fmla="*/ 387 w 487"/>
                  <a:gd name="T3" fmla="*/ 200 h 200"/>
                  <a:gd name="T4" fmla="*/ 174 w 487"/>
                  <a:gd name="T5" fmla="*/ 200 h 200"/>
                  <a:gd name="T6" fmla="*/ 0 w 487"/>
                  <a:gd name="T7" fmla="*/ 100 h 200"/>
                  <a:gd name="T8" fmla="*/ 174 w 487"/>
                  <a:gd name="T9" fmla="*/ 0 h 200"/>
                  <a:gd name="T10" fmla="*/ 387 w 487"/>
                  <a:gd name="T11" fmla="*/ 0 h 200"/>
                  <a:gd name="T12" fmla="*/ 487 w 487"/>
                  <a:gd name="T13" fmla="*/ 1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200">
                    <a:moveTo>
                      <a:pt x="487" y="100"/>
                    </a:moveTo>
                    <a:cubicBezTo>
                      <a:pt x="487" y="155"/>
                      <a:pt x="442" y="200"/>
                      <a:pt x="387" y="200"/>
                    </a:cubicBezTo>
                    <a:cubicBezTo>
                      <a:pt x="174" y="200"/>
                      <a:pt x="174" y="200"/>
                      <a:pt x="174" y="2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387" y="0"/>
                      <a:pt x="387" y="0"/>
                      <a:pt x="387" y="0"/>
                    </a:cubicBezTo>
                    <a:cubicBezTo>
                      <a:pt x="442" y="0"/>
                      <a:pt x="486" y="45"/>
                      <a:pt x="487" y="10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Oval 61">
                <a:extLst>
                  <a:ext uri="{FF2B5EF4-FFF2-40B4-BE49-F238E27FC236}">
                    <a16:creationId xmlns:a16="http://schemas.microsoft.com/office/drawing/2014/main" xmlns="" id="{CA885006-A2CB-4BB2-94AE-C528D6F647CE}"/>
                  </a:ext>
                </a:extLst>
              </p:cNvPr>
              <p:cNvSpPr/>
              <p:nvPr/>
            </p:nvSpPr>
            <p:spPr>
              <a:xfrm>
                <a:off x="7275294" y="3176861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9" name="Freeform: Shape 59">
              <a:extLst>
                <a:ext uri="{FF2B5EF4-FFF2-40B4-BE49-F238E27FC236}">
                  <a16:creationId xmlns:a16="http://schemas.microsoft.com/office/drawing/2014/main" xmlns="" id="{5CB10A3C-883D-4690-AEB9-91F19066FBBC}"/>
                </a:ext>
              </a:extLst>
            </p:cNvPr>
            <p:cNvSpPr/>
            <p:nvPr/>
          </p:nvSpPr>
          <p:spPr>
            <a:xfrm>
              <a:off x="7414146" y="3294193"/>
              <a:ext cx="279328" cy="254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3" name="千图PPT彼岸天：ID 8661124库_组合 62">
            <a:extLst>
              <a:ext uri="{FF2B5EF4-FFF2-40B4-BE49-F238E27FC236}">
                <a16:creationId xmlns:a16="http://schemas.microsoft.com/office/drawing/2014/main" xmlns="" id="{E63D8BCC-4720-4170-A0BE-C2AFD480B7EF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6091738" y="3433578"/>
            <a:ext cx="1158875" cy="1690688"/>
            <a:chOff x="6091738" y="3433578"/>
            <a:chExt cx="1158875" cy="1690688"/>
          </a:xfrm>
        </p:grpSpPr>
        <p:grpSp>
          <p:nvGrpSpPr>
            <p:cNvPr id="34" name="Group 63">
              <a:extLst>
                <a:ext uri="{FF2B5EF4-FFF2-40B4-BE49-F238E27FC236}">
                  <a16:creationId xmlns:a16="http://schemas.microsoft.com/office/drawing/2014/main" xmlns="" id="{DC170ABA-AA56-430E-99DA-499BD1D1D0A9}"/>
                </a:ext>
              </a:extLst>
            </p:cNvPr>
            <p:cNvGrpSpPr/>
            <p:nvPr/>
          </p:nvGrpSpPr>
          <p:grpSpPr>
            <a:xfrm>
              <a:off x="6091738" y="3433578"/>
              <a:ext cx="1158875" cy="1690688"/>
              <a:chOff x="6091738" y="3433578"/>
              <a:chExt cx="1158875" cy="1690688"/>
            </a:xfrm>
          </p:grpSpPr>
          <p:sp>
            <p:nvSpPr>
              <p:cNvPr id="36" name="Freeform: Shape 65">
                <a:extLst>
                  <a:ext uri="{FF2B5EF4-FFF2-40B4-BE49-F238E27FC236}">
                    <a16:creationId xmlns:a16="http://schemas.microsoft.com/office/drawing/2014/main" xmlns="" id="{1CE382BA-316B-431D-828A-1DE881CCD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738" y="3433578"/>
                <a:ext cx="1158875" cy="1690688"/>
              </a:xfrm>
              <a:custGeom>
                <a:avLst/>
                <a:gdLst>
                  <a:gd name="T0" fmla="*/ 243 w 308"/>
                  <a:gd name="T1" fmla="*/ 421 h 449"/>
                  <a:gd name="T2" fmla="*/ 280 w 308"/>
                  <a:gd name="T3" fmla="*/ 284 h 449"/>
                  <a:gd name="T4" fmla="*/ 174 w 308"/>
                  <a:gd name="T5" fmla="*/ 100 h 449"/>
                  <a:gd name="T6" fmla="*/ 0 w 308"/>
                  <a:gd name="T7" fmla="*/ 0 h 449"/>
                  <a:gd name="T8" fmla="*/ 0 w 308"/>
                  <a:gd name="T9" fmla="*/ 200 h 449"/>
                  <a:gd name="T10" fmla="*/ 107 w 308"/>
                  <a:gd name="T11" fmla="*/ 384 h 449"/>
                  <a:gd name="T12" fmla="*/ 243 w 308"/>
                  <a:gd name="T13" fmla="*/ 42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8" h="449">
                    <a:moveTo>
                      <a:pt x="243" y="421"/>
                    </a:moveTo>
                    <a:cubicBezTo>
                      <a:pt x="291" y="393"/>
                      <a:pt x="308" y="332"/>
                      <a:pt x="280" y="284"/>
                    </a:cubicBezTo>
                    <a:cubicBezTo>
                      <a:pt x="174" y="100"/>
                      <a:pt x="174" y="100"/>
                      <a:pt x="174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107" y="384"/>
                      <a:pt x="107" y="384"/>
                      <a:pt x="107" y="384"/>
                    </a:cubicBezTo>
                    <a:cubicBezTo>
                      <a:pt x="134" y="432"/>
                      <a:pt x="196" y="449"/>
                      <a:pt x="243" y="42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Oval 66">
                <a:extLst>
                  <a:ext uri="{FF2B5EF4-FFF2-40B4-BE49-F238E27FC236}">
                    <a16:creationId xmlns:a16="http://schemas.microsoft.com/office/drawing/2014/main" xmlns="" id="{D6DB2F8B-6081-4249-80BD-F8C28B0C595B}"/>
                  </a:ext>
                </a:extLst>
              </p:cNvPr>
              <p:cNvSpPr/>
              <p:nvPr/>
            </p:nvSpPr>
            <p:spPr>
              <a:xfrm>
                <a:off x="6559330" y="4427705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5" name="Freeform: Shape 64">
              <a:extLst>
                <a:ext uri="{FF2B5EF4-FFF2-40B4-BE49-F238E27FC236}">
                  <a16:creationId xmlns:a16="http://schemas.microsoft.com/office/drawing/2014/main" xmlns="" id="{C4FEBDD9-10FE-43E7-A4B5-4F8F2FB2F445}"/>
                </a:ext>
              </a:extLst>
            </p:cNvPr>
            <p:cNvSpPr/>
            <p:nvPr/>
          </p:nvSpPr>
          <p:spPr>
            <a:xfrm>
              <a:off x="6678150" y="4573395"/>
              <a:ext cx="279328" cy="228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9600"/>
                  </a:moveTo>
                  <a:lnTo>
                    <a:pt x="17673" y="9600"/>
                  </a:lnTo>
                  <a:lnTo>
                    <a:pt x="17673" y="8400"/>
                  </a:lnTo>
                  <a:cubicBezTo>
                    <a:pt x="17673" y="7738"/>
                    <a:pt x="17233" y="7200"/>
                    <a:pt x="16691" y="7200"/>
                  </a:cubicBezTo>
                  <a:lnTo>
                    <a:pt x="14727" y="7200"/>
                  </a:lnTo>
                  <a:cubicBezTo>
                    <a:pt x="14186" y="7200"/>
                    <a:pt x="13745" y="7738"/>
                    <a:pt x="13745" y="8400"/>
                  </a:cubicBezTo>
                  <a:lnTo>
                    <a:pt x="13745" y="9600"/>
                  </a:lnTo>
                  <a:lnTo>
                    <a:pt x="7855" y="9600"/>
                  </a:lnTo>
                  <a:lnTo>
                    <a:pt x="7855" y="8400"/>
                  </a:lnTo>
                  <a:cubicBezTo>
                    <a:pt x="7855" y="7738"/>
                    <a:pt x="7414" y="7200"/>
                    <a:pt x="6873" y="7200"/>
                  </a:cubicBezTo>
                  <a:lnTo>
                    <a:pt x="4909" y="7200"/>
                  </a:lnTo>
                  <a:cubicBezTo>
                    <a:pt x="4367" y="7200"/>
                    <a:pt x="3927" y="7738"/>
                    <a:pt x="3927" y="8400"/>
                  </a:cubicBezTo>
                  <a:lnTo>
                    <a:pt x="3927" y="9600"/>
                  </a:lnTo>
                  <a:lnTo>
                    <a:pt x="982" y="9600"/>
                  </a:lnTo>
                  <a:lnTo>
                    <a:pt x="982" y="3601"/>
                  </a:lnTo>
                  <a:lnTo>
                    <a:pt x="20618" y="3601"/>
                  </a:lnTo>
                  <a:cubicBezTo>
                    <a:pt x="20618" y="3601"/>
                    <a:pt x="20618" y="9600"/>
                    <a:pt x="20618" y="9600"/>
                  </a:cubicBezTo>
                  <a:close/>
                  <a:moveTo>
                    <a:pt x="14727" y="8400"/>
                  </a:moveTo>
                  <a:lnTo>
                    <a:pt x="16691" y="8400"/>
                  </a:lnTo>
                  <a:lnTo>
                    <a:pt x="16691" y="12001"/>
                  </a:lnTo>
                  <a:lnTo>
                    <a:pt x="14727" y="12001"/>
                  </a:lnTo>
                  <a:cubicBezTo>
                    <a:pt x="14727" y="12001"/>
                    <a:pt x="14727" y="8400"/>
                    <a:pt x="14727" y="8400"/>
                  </a:cubicBezTo>
                  <a:close/>
                  <a:moveTo>
                    <a:pt x="4909" y="8400"/>
                  </a:moveTo>
                  <a:lnTo>
                    <a:pt x="6873" y="8400"/>
                  </a:lnTo>
                  <a:lnTo>
                    <a:pt x="6873" y="12001"/>
                  </a:lnTo>
                  <a:lnTo>
                    <a:pt x="4909" y="12001"/>
                  </a:lnTo>
                  <a:cubicBezTo>
                    <a:pt x="4909" y="12001"/>
                    <a:pt x="4909" y="8400"/>
                    <a:pt x="4909" y="8400"/>
                  </a:cubicBezTo>
                  <a:close/>
                  <a:moveTo>
                    <a:pt x="19636" y="20400"/>
                  </a:moveTo>
                  <a:lnTo>
                    <a:pt x="1964" y="20400"/>
                  </a:lnTo>
                  <a:lnTo>
                    <a:pt x="1964" y="10800"/>
                  </a:lnTo>
                  <a:lnTo>
                    <a:pt x="3927" y="10800"/>
                  </a:lnTo>
                  <a:lnTo>
                    <a:pt x="3927" y="12001"/>
                  </a:lnTo>
                  <a:cubicBezTo>
                    <a:pt x="3927" y="12662"/>
                    <a:pt x="4367" y="13200"/>
                    <a:pt x="4909" y="13200"/>
                  </a:cubicBezTo>
                  <a:lnTo>
                    <a:pt x="6873" y="13200"/>
                  </a:lnTo>
                  <a:cubicBezTo>
                    <a:pt x="7414" y="13200"/>
                    <a:pt x="7855" y="12662"/>
                    <a:pt x="7855" y="12001"/>
                  </a:cubicBezTo>
                  <a:lnTo>
                    <a:pt x="7855" y="10800"/>
                  </a:lnTo>
                  <a:lnTo>
                    <a:pt x="13745" y="10800"/>
                  </a:lnTo>
                  <a:lnTo>
                    <a:pt x="13745" y="12001"/>
                  </a:lnTo>
                  <a:cubicBezTo>
                    <a:pt x="13745" y="12662"/>
                    <a:pt x="14186" y="13200"/>
                    <a:pt x="14727" y="13200"/>
                  </a:cubicBezTo>
                  <a:lnTo>
                    <a:pt x="16691" y="13200"/>
                  </a:lnTo>
                  <a:cubicBezTo>
                    <a:pt x="17233" y="13200"/>
                    <a:pt x="17673" y="12662"/>
                    <a:pt x="17673" y="12001"/>
                  </a:cubicBezTo>
                  <a:lnTo>
                    <a:pt x="17673" y="10800"/>
                  </a:lnTo>
                  <a:lnTo>
                    <a:pt x="19636" y="10800"/>
                  </a:lnTo>
                  <a:cubicBezTo>
                    <a:pt x="19636" y="10800"/>
                    <a:pt x="19636" y="20400"/>
                    <a:pt x="19636" y="20400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40" y="2400"/>
                    <a:pt x="0" y="2938"/>
                    <a:pt x="0" y="3601"/>
                  </a:cubicBezTo>
                  <a:lnTo>
                    <a:pt x="0" y="9600"/>
                  </a:lnTo>
                  <a:cubicBezTo>
                    <a:pt x="0" y="10262"/>
                    <a:pt x="440" y="10800"/>
                    <a:pt x="982" y="10800"/>
                  </a:cubicBezTo>
                  <a:lnTo>
                    <a:pt x="982" y="20400"/>
                  </a:lnTo>
                  <a:cubicBezTo>
                    <a:pt x="982" y="21062"/>
                    <a:pt x="1422" y="21600"/>
                    <a:pt x="1964" y="21600"/>
                  </a:cubicBezTo>
                  <a:lnTo>
                    <a:pt x="19636" y="21600"/>
                  </a:lnTo>
                  <a:cubicBezTo>
                    <a:pt x="20178" y="21600"/>
                    <a:pt x="20618" y="21062"/>
                    <a:pt x="20618" y="20400"/>
                  </a:cubicBezTo>
                  <a:lnTo>
                    <a:pt x="20618" y="10800"/>
                  </a:lnTo>
                  <a:cubicBezTo>
                    <a:pt x="21160" y="10800"/>
                    <a:pt x="21600" y="10262"/>
                    <a:pt x="21600" y="96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4" name="TextBox 8">
            <a:extLst>
              <a:ext uri="{FF2B5EF4-FFF2-40B4-BE49-F238E27FC236}">
                <a16:creationId xmlns:a16="http://schemas.microsoft.com/office/drawing/2014/main" xmlns="" id="{4299B8E2-2CBB-437D-8DD8-6E4B3509D7BD}"/>
              </a:ext>
            </a:extLst>
          </p:cNvPr>
          <p:cNvSpPr txBox="1"/>
          <p:nvPr/>
        </p:nvSpPr>
        <p:spPr>
          <a:xfrm>
            <a:off x="4079667" y="337899"/>
            <a:ext cx="374438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6EE64250-0E76-4C19-B777-9A7CAF7AF856}"/>
              </a:ext>
            </a:extLst>
          </p:cNvPr>
          <p:cNvGrpSpPr/>
          <p:nvPr/>
        </p:nvGrpSpPr>
        <p:grpSpPr>
          <a:xfrm>
            <a:off x="840371" y="561481"/>
            <a:ext cx="10511263" cy="0"/>
            <a:chOff x="1028775" y="591989"/>
            <a:chExt cx="11086097" cy="0"/>
          </a:xfrm>
        </p:grpSpPr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EFA2322D-BADF-4A36-9A3D-F4C19E24C897}"/>
                </a:ext>
              </a:extLst>
            </p:cNvPr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3F3B3397-1055-43C1-B3BD-E56A4DC86DA5}"/>
                </a:ext>
              </a:extLst>
            </p:cNvPr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išľíďè">
            <a:extLst>
              <a:ext uri="{FF2B5EF4-FFF2-40B4-BE49-F238E27FC236}">
                <a16:creationId xmlns:a16="http://schemas.microsoft.com/office/drawing/2014/main" xmlns="" id="{4BB5A410-55CF-4245-BB8E-454CE3AAB0A4}"/>
              </a:ext>
            </a:extLst>
          </p:cNvPr>
          <p:cNvSpPr/>
          <p:nvPr/>
        </p:nvSpPr>
        <p:spPr bwMode="auto">
          <a:xfrm>
            <a:off x="9105967" y="2091178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87" name="iSlíďè">
            <a:extLst>
              <a:ext uri="{FF2B5EF4-FFF2-40B4-BE49-F238E27FC236}">
                <a16:creationId xmlns:a16="http://schemas.microsoft.com/office/drawing/2014/main" xmlns="" id="{73D63E54-C440-474D-8C33-BBC705650E9E}"/>
              </a:ext>
            </a:extLst>
          </p:cNvPr>
          <p:cNvSpPr txBox="1"/>
          <p:nvPr/>
        </p:nvSpPr>
        <p:spPr bwMode="auto">
          <a:xfrm>
            <a:off x="9105967" y="174393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88" name="išľíďè">
            <a:extLst>
              <a:ext uri="{FF2B5EF4-FFF2-40B4-BE49-F238E27FC236}">
                <a16:creationId xmlns:a16="http://schemas.microsoft.com/office/drawing/2014/main" xmlns="" id="{8A14987D-8B02-4BAC-988E-CAA1CE47843D}"/>
              </a:ext>
            </a:extLst>
          </p:cNvPr>
          <p:cNvSpPr/>
          <p:nvPr/>
        </p:nvSpPr>
        <p:spPr bwMode="auto">
          <a:xfrm>
            <a:off x="9105967" y="3373878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89" name="iSlíďè">
            <a:extLst>
              <a:ext uri="{FF2B5EF4-FFF2-40B4-BE49-F238E27FC236}">
                <a16:creationId xmlns:a16="http://schemas.microsoft.com/office/drawing/2014/main" xmlns="" id="{2D189EEA-F3DA-4A54-A97A-43289EBC4985}"/>
              </a:ext>
            </a:extLst>
          </p:cNvPr>
          <p:cNvSpPr txBox="1"/>
          <p:nvPr/>
        </p:nvSpPr>
        <p:spPr bwMode="auto">
          <a:xfrm>
            <a:off x="9105967" y="302663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90" name="išľíďè">
            <a:extLst>
              <a:ext uri="{FF2B5EF4-FFF2-40B4-BE49-F238E27FC236}">
                <a16:creationId xmlns:a16="http://schemas.microsoft.com/office/drawing/2014/main" xmlns="" id="{BED8D52B-4DC7-4129-87ED-427DDE7684EB}"/>
              </a:ext>
            </a:extLst>
          </p:cNvPr>
          <p:cNvSpPr/>
          <p:nvPr/>
        </p:nvSpPr>
        <p:spPr bwMode="auto">
          <a:xfrm>
            <a:off x="9105967" y="4732778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91" name="iSlíďè">
            <a:extLst>
              <a:ext uri="{FF2B5EF4-FFF2-40B4-BE49-F238E27FC236}">
                <a16:creationId xmlns:a16="http://schemas.microsoft.com/office/drawing/2014/main" xmlns="" id="{59B2D19D-C8E0-4DC6-8257-3A9894D0F295}"/>
              </a:ext>
            </a:extLst>
          </p:cNvPr>
          <p:cNvSpPr txBox="1"/>
          <p:nvPr/>
        </p:nvSpPr>
        <p:spPr bwMode="auto">
          <a:xfrm>
            <a:off x="9105967" y="438553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92" name="išľíďè">
            <a:extLst>
              <a:ext uri="{FF2B5EF4-FFF2-40B4-BE49-F238E27FC236}">
                <a16:creationId xmlns:a16="http://schemas.microsoft.com/office/drawing/2014/main" xmlns="" id="{138ADAFC-C72F-445F-B375-4CCC1171BE94}"/>
              </a:ext>
            </a:extLst>
          </p:cNvPr>
          <p:cNvSpPr/>
          <p:nvPr/>
        </p:nvSpPr>
        <p:spPr bwMode="auto">
          <a:xfrm>
            <a:off x="495367" y="2091178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93" name="iSlíďè">
            <a:extLst>
              <a:ext uri="{FF2B5EF4-FFF2-40B4-BE49-F238E27FC236}">
                <a16:creationId xmlns:a16="http://schemas.microsoft.com/office/drawing/2014/main" xmlns="" id="{28FE0111-9A50-406A-A44F-03FFDF9219BB}"/>
              </a:ext>
            </a:extLst>
          </p:cNvPr>
          <p:cNvSpPr txBox="1"/>
          <p:nvPr/>
        </p:nvSpPr>
        <p:spPr bwMode="auto">
          <a:xfrm>
            <a:off x="888973" y="174393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94" name="išľíďè">
            <a:extLst>
              <a:ext uri="{FF2B5EF4-FFF2-40B4-BE49-F238E27FC236}">
                <a16:creationId xmlns:a16="http://schemas.microsoft.com/office/drawing/2014/main" xmlns="" id="{7478D3FD-703B-42BC-8772-A9A3AEB8A593}"/>
              </a:ext>
            </a:extLst>
          </p:cNvPr>
          <p:cNvSpPr/>
          <p:nvPr/>
        </p:nvSpPr>
        <p:spPr bwMode="auto">
          <a:xfrm>
            <a:off x="495367" y="3373878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95" name="iSlíďè">
            <a:extLst>
              <a:ext uri="{FF2B5EF4-FFF2-40B4-BE49-F238E27FC236}">
                <a16:creationId xmlns:a16="http://schemas.microsoft.com/office/drawing/2014/main" xmlns="" id="{271D5890-BD2A-466A-B8A8-82CFBC93B364}"/>
              </a:ext>
            </a:extLst>
          </p:cNvPr>
          <p:cNvSpPr txBox="1"/>
          <p:nvPr/>
        </p:nvSpPr>
        <p:spPr bwMode="auto">
          <a:xfrm>
            <a:off x="888973" y="302663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96" name="išľíďè">
            <a:extLst>
              <a:ext uri="{FF2B5EF4-FFF2-40B4-BE49-F238E27FC236}">
                <a16:creationId xmlns:a16="http://schemas.microsoft.com/office/drawing/2014/main" xmlns="" id="{17B54582-930C-43F4-BB72-A526AB3369B7}"/>
              </a:ext>
            </a:extLst>
          </p:cNvPr>
          <p:cNvSpPr/>
          <p:nvPr/>
        </p:nvSpPr>
        <p:spPr bwMode="auto">
          <a:xfrm>
            <a:off x="495367" y="4732778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97" name="iSlíďè">
            <a:extLst>
              <a:ext uri="{FF2B5EF4-FFF2-40B4-BE49-F238E27FC236}">
                <a16:creationId xmlns:a16="http://schemas.microsoft.com/office/drawing/2014/main" xmlns="" id="{DCF7D20F-2A67-4EFF-A881-2F3F17625F84}"/>
              </a:ext>
            </a:extLst>
          </p:cNvPr>
          <p:cNvSpPr txBox="1"/>
          <p:nvPr/>
        </p:nvSpPr>
        <p:spPr bwMode="auto">
          <a:xfrm>
            <a:off x="888973" y="438553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01918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9FF03F1-ECB0-424A-B85C-FEEF0DFD1C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" r="-148" b="15815"/>
          <a:stretch/>
        </p:blipFill>
        <p:spPr>
          <a:xfrm>
            <a:off x="0" y="0"/>
            <a:ext cx="12210073" cy="6857999"/>
          </a:xfrm>
          <a:prstGeom prst="rect">
            <a:avLst/>
          </a:prstGeom>
        </p:spPr>
      </p:pic>
      <p:sp>
        <p:nvSpPr>
          <p:cNvPr id="9" name="Rounded Rectangle 909">
            <a:extLst>
              <a:ext uri="{FF2B5EF4-FFF2-40B4-BE49-F238E27FC236}">
                <a16:creationId xmlns:a16="http://schemas.microsoft.com/office/drawing/2014/main" xmlns="" id="{ED527674-AD3F-4B40-B9CE-2DBD717FC53C}"/>
              </a:ext>
            </a:extLst>
          </p:cNvPr>
          <p:cNvSpPr/>
          <p:nvPr/>
        </p:nvSpPr>
        <p:spPr bwMode="auto">
          <a:xfrm>
            <a:off x="359264" y="469900"/>
            <a:ext cx="11473472" cy="5918200"/>
          </a:xfrm>
          <a:prstGeom prst="roundRect">
            <a:avLst>
              <a:gd name="adj" fmla="val 5774"/>
            </a:avLst>
          </a:prstGeom>
          <a:solidFill>
            <a:schemeClr val="accent2">
              <a:lumMod val="10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365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A1CBA93-4924-4EFB-B0E4-B8C9BCE8CBBE}"/>
              </a:ext>
            </a:extLst>
          </p:cNvPr>
          <p:cNvSpPr/>
          <p:nvPr/>
        </p:nvSpPr>
        <p:spPr>
          <a:xfrm>
            <a:off x="2701918" y="2828835"/>
            <a:ext cx="6330965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7200" spc="78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17" name="TextBox 14">
            <a:extLst>
              <a:ext uri="{FF2B5EF4-FFF2-40B4-BE49-F238E27FC236}">
                <a16:creationId xmlns:a16="http://schemas.microsoft.com/office/drawing/2014/main" xmlns="" id="{346B86B1-BCFC-47A2-87F0-70ADA0C9D4A2}"/>
              </a:ext>
            </a:extLst>
          </p:cNvPr>
          <p:cNvSpPr txBox="1"/>
          <p:nvPr/>
        </p:nvSpPr>
        <p:spPr>
          <a:xfrm>
            <a:off x="4739450" y="2273467"/>
            <a:ext cx="2937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pc="788" dirty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PART 02</a:t>
            </a:r>
            <a:endParaRPr lang="zh-CN" altLang="en-US" sz="4000" b="1" spc="788" dirty="0">
              <a:solidFill>
                <a:schemeClr val="bg1"/>
              </a:solidFill>
              <a:latin typeface="Ebrima" pitchFamily="2" charset="0"/>
              <a:cs typeface="Ebrim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10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íṩľíḍè-Freeform 5">
            <a:extLst>
              <a:ext uri="{FF2B5EF4-FFF2-40B4-BE49-F238E27FC236}">
                <a16:creationId xmlns:a16="http://schemas.microsoft.com/office/drawing/2014/main" xmlns="" id="{A4F54E0B-AB80-495B-8EF5-EE980F7EE1C1}"/>
              </a:ext>
            </a:extLst>
          </p:cNvPr>
          <p:cNvSpPr/>
          <p:nvPr/>
        </p:nvSpPr>
        <p:spPr>
          <a:xfrm>
            <a:off x="88993" y="2621894"/>
            <a:ext cx="11992997" cy="1034421"/>
          </a:xfrm>
          <a:custGeom>
            <a:avLst/>
            <a:gdLst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997844 w 10755824"/>
              <a:gd name="connsiteY2" fmla="*/ 15499 h 697424"/>
              <a:gd name="connsiteX3" fmla="*/ 9376475 w 10755824"/>
              <a:gd name="connsiteY3" fmla="*/ 650929 h 697424"/>
              <a:gd name="connsiteX4" fmla="*/ 10755824 w 10755824"/>
              <a:gd name="connsiteY4" fmla="*/ 0 h 697424"/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379280 w 10755824"/>
              <a:gd name="connsiteY2" fmla="*/ 27025 h 697424"/>
              <a:gd name="connsiteX3" fmla="*/ 9376475 w 10755824"/>
              <a:gd name="connsiteY3" fmla="*/ 650929 h 697424"/>
              <a:gd name="connsiteX4" fmla="*/ 10755824 w 10755824"/>
              <a:gd name="connsiteY4" fmla="*/ 0 h 697424"/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379280 w 10755824"/>
              <a:gd name="connsiteY2" fmla="*/ 27025 h 697424"/>
              <a:gd name="connsiteX3" fmla="*/ 9015326 w 10755824"/>
              <a:gd name="connsiteY3" fmla="*/ 635560 h 697424"/>
              <a:gd name="connsiteX4" fmla="*/ 10755824 w 10755824"/>
              <a:gd name="connsiteY4" fmla="*/ 0 h 697424"/>
              <a:gd name="connsiteX0" fmla="*/ 0 w 10755824"/>
              <a:gd name="connsiteY0" fmla="*/ 216976 h 635952"/>
              <a:gd name="connsiteX1" fmla="*/ 1738806 w 10755824"/>
              <a:gd name="connsiteY1" fmla="*/ 635952 h 635952"/>
              <a:gd name="connsiteX2" fmla="*/ 5379280 w 10755824"/>
              <a:gd name="connsiteY2" fmla="*/ 27025 h 635952"/>
              <a:gd name="connsiteX3" fmla="*/ 9015326 w 10755824"/>
              <a:gd name="connsiteY3" fmla="*/ 635560 h 635952"/>
              <a:gd name="connsiteX4" fmla="*/ 10755824 w 10755824"/>
              <a:gd name="connsiteY4" fmla="*/ 0 h 635952"/>
              <a:gd name="connsiteX0" fmla="*/ 0 w 10755824"/>
              <a:gd name="connsiteY0" fmla="*/ 216976 h 635952"/>
              <a:gd name="connsiteX1" fmla="*/ 1754174 w 10755824"/>
              <a:gd name="connsiteY1" fmla="*/ 635952 h 635952"/>
              <a:gd name="connsiteX2" fmla="*/ 5379280 w 10755824"/>
              <a:gd name="connsiteY2" fmla="*/ 27025 h 635952"/>
              <a:gd name="connsiteX3" fmla="*/ 9015326 w 10755824"/>
              <a:gd name="connsiteY3" fmla="*/ 635560 h 635952"/>
              <a:gd name="connsiteX4" fmla="*/ 10755824 w 10755824"/>
              <a:gd name="connsiteY4" fmla="*/ 0 h 635952"/>
              <a:gd name="connsiteX0" fmla="*/ 0 w 10743468"/>
              <a:gd name="connsiteY0" fmla="*/ 19268 h 635952"/>
              <a:gd name="connsiteX1" fmla="*/ 1741818 w 10743468"/>
              <a:gd name="connsiteY1" fmla="*/ 635952 h 635952"/>
              <a:gd name="connsiteX2" fmla="*/ 5366924 w 10743468"/>
              <a:gd name="connsiteY2" fmla="*/ 27025 h 635952"/>
              <a:gd name="connsiteX3" fmla="*/ 9002970 w 10743468"/>
              <a:gd name="connsiteY3" fmla="*/ 635560 h 635952"/>
              <a:gd name="connsiteX4" fmla="*/ 10743468 w 10743468"/>
              <a:gd name="connsiteY4" fmla="*/ 0 h 635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43468" h="635952">
                <a:moveTo>
                  <a:pt x="0" y="19268"/>
                </a:moveTo>
                <a:lnTo>
                  <a:pt x="1741818" y="635952"/>
                </a:lnTo>
                <a:lnTo>
                  <a:pt x="5366924" y="27025"/>
                </a:lnTo>
                <a:lnTo>
                  <a:pt x="9002970" y="635560"/>
                </a:lnTo>
                <a:lnTo>
                  <a:pt x="10743468" y="0"/>
                </a:lnTo>
              </a:path>
            </a:pathLst>
          </a:custGeom>
          <a:noFill/>
          <a:ln>
            <a:solidFill>
              <a:schemeClr val="accent2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 dirty="0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E7ED362-33B6-41C2-8A8E-5E720E765BDE}"/>
              </a:ext>
            </a:extLst>
          </p:cNvPr>
          <p:cNvGrpSpPr>
            <a:grpSpLocks/>
          </p:cNvGrpSpPr>
          <p:nvPr/>
        </p:nvGrpSpPr>
        <p:grpSpPr>
          <a:xfrm>
            <a:off x="1868037" y="3461127"/>
            <a:ext cx="390373" cy="390373"/>
            <a:chOff x="5675954" y="2249137"/>
            <a:chExt cx="648072" cy="648072"/>
          </a:xfrm>
        </p:grpSpPr>
        <p:sp>
          <p:nvSpPr>
            <p:cNvPr id="32" name="íṩľíḍè-Oval 13">
              <a:extLst>
                <a:ext uri="{FF2B5EF4-FFF2-40B4-BE49-F238E27FC236}">
                  <a16:creationId xmlns:a16="http://schemas.microsoft.com/office/drawing/2014/main" xmlns="" id="{798DD393-FEFE-4279-8CD2-3ADFACB31D5E}"/>
                </a:ext>
              </a:extLst>
            </p:cNvPr>
            <p:cNvSpPr/>
            <p:nvPr/>
          </p:nvSpPr>
          <p:spPr>
            <a:xfrm>
              <a:off x="5675954" y="2249137"/>
              <a:ext cx="648072" cy="64807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 dirty="0"/>
            </a:p>
          </p:txBody>
        </p:sp>
        <p:sp>
          <p:nvSpPr>
            <p:cNvPr id="33" name="íṩľíḍè-Freeform 428">
              <a:extLst>
                <a:ext uri="{FF2B5EF4-FFF2-40B4-BE49-F238E27FC236}">
                  <a16:creationId xmlns:a16="http://schemas.microsoft.com/office/drawing/2014/main" xmlns="" id="{6A85F100-7AD8-4DAA-891D-6C9ABE940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844" y="2390028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65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2D57AAF-4788-4773-9214-75E573DA8CA1}"/>
              </a:ext>
            </a:extLst>
          </p:cNvPr>
          <p:cNvGrpSpPr/>
          <p:nvPr/>
        </p:nvGrpSpPr>
        <p:grpSpPr>
          <a:xfrm>
            <a:off x="5890304" y="2510819"/>
            <a:ext cx="390373" cy="386019"/>
            <a:chOff x="4792557" y="2249137"/>
            <a:chExt cx="648072" cy="640843"/>
          </a:xfrm>
        </p:grpSpPr>
        <p:sp>
          <p:nvSpPr>
            <p:cNvPr id="35" name="íṩľíḍè-Oval 17">
              <a:extLst>
                <a:ext uri="{FF2B5EF4-FFF2-40B4-BE49-F238E27FC236}">
                  <a16:creationId xmlns:a16="http://schemas.microsoft.com/office/drawing/2014/main" xmlns="" id="{BCBDF162-E68A-4923-BA7C-671C01BD8035}"/>
                </a:ext>
              </a:extLst>
            </p:cNvPr>
            <p:cNvSpPr/>
            <p:nvPr/>
          </p:nvSpPr>
          <p:spPr>
            <a:xfrm>
              <a:off x="4792557" y="2249137"/>
              <a:ext cx="648072" cy="640843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 dirty="0"/>
            </a:p>
          </p:txBody>
        </p:sp>
        <p:sp>
          <p:nvSpPr>
            <p:cNvPr id="36" name="íṩľíḍè-Freeform 70">
              <a:extLst>
                <a:ext uri="{FF2B5EF4-FFF2-40B4-BE49-F238E27FC236}">
                  <a16:creationId xmlns:a16="http://schemas.microsoft.com/office/drawing/2014/main" xmlns="" id="{A2B8DF17-B4B4-4A09-961F-35CD0B0C9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365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16F605ED-0955-407A-A9F6-9C0452A158D4}"/>
              </a:ext>
            </a:extLst>
          </p:cNvPr>
          <p:cNvGrpSpPr>
            <a:grpSpLocks/>
          </p:cNvGrpSpPr>
          <p:nvPr/>
        </p:nvGrpSpPr>
        <p:grpSpPr>
          <a:xfrm>
            <a:off x="9919223" y="3473835"/>
            <a:ext cx="390373" cy="390373"/>
            <a:chOff x="5675954" y="2249137"/>
            <a:chExt cx="648072" cy="648072"/>
          </a:xfrm>
        </p:grpSpPr>
        <p:sp>
          <p:nvSpPr>
            <p:cNvPr id="38" name="íṩľíḍè-Oval 13">
              <a:extLst>
                <a:ext uri="{FF2B5EF4-FFF2-40B4-BE49-F238E27FC236}">
                  <a16:creationId xmlns:a16="http://schemas.microsoft.com/office/drawing/2014/main" xmlns="" id="{6FB48B8E-521B-414D-847F-2192FFB0BF8E}"/>
                </a:ext>
              </a:extLst>
            </p:cNvPr>
            <p:cNvSpPr/>
            <p:nvPr/>
          </p:nvSpPr>
          <p:spPr>
            <a:xfrm>
              <a:off x="5675954" y="2249137"/>
              <a:ext cx="648072" cy="64807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 dirty="0"/>
            </a:p>
          </p:txBody>
        </p:sp>
        <p:sp>
          <p:nvSpPr>
            <p:cNvPr id="39" name="íṩľíḍè-Freeform 428">
              <a:extLst>
                <a:ext uri="{FF2B5EF4-FFF2-40B4-BE49-F238E27FC236}">
                  <a16:creationId xmlns:a16="http://schemas.microsoft.com/office/drawing/2014/main" xmlns="" id="{BF2E6D8B-7775-4421-A528-AF990FC11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844" y="2390028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65"/>
            </a:p>
          </p:txBody>
        </p:sp>
      </p:grpSp>
      <p:sp>
        <p:nvSpPr>
          <p:cNvPr id="23" name="TextBox 8">
            <a:extLst>
              <a:ext uri="{FF2B5EF4-FFF2-40B4-BE49-F238E27FC236}">
                <a16:creationId xmlns:a16="http://schemas.microsoft.com/office/drawing/2014/main" xmlns="" id="{BDB85879-8419-4EF1-B2F2-1C856BF10C53}"/>
              </a:ext>
            </a:extLst>
          </p:cNvPr>
          <p:cNvSpPr txBox="1"/>
          <p:nvPr/>
        </p:nvSpPr>
        <p:spPr>
          <a:xfrm>
            <a:off x="4079667" y="337899"/>
            <a:ext cx="374438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A9E9D7A4-3EB4-4F30-9DB0-0929D22542EB}"/>
              </a:ext>
            </a:extLst>
          </p:cNvPr>
          <p:cNvGrpSpPr/>
          <p:nvPr/>
        </p:nvGrpSpPr>
        <p:grpSpPr>
          <a:xfrm>
            <a:off x="840371" y="561481"/>
            <a:ext cx="10511263" cy="0"/>
            <a:chOff x="1028775" y="591989"/>
            <a:chExt cx="11086097" cy="0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DE889AC2-8101-4787-AFD1-65FA777E75F2}"/>
                </a:ext>
              </a:extLst>
            </p:cNvPr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1E2EB5AE-7168-4A6D-BC03-7D1A349CCDB8}"/>
                </a:ext>
              </a:extLst>
            </p:cNvPr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išľíďè">
            <a:extLst>
              <a:ext uri="{FF2B5EF4-FFF2-40B4-BE49-F238E27FC236}">
                <a16:creationId xmlns:a16="http://schemas.microsoft.com/office/drawing/2014/main" xmlns="" id="{29729A3F-2CA6-40EB-B89F-D6FB372EDAD0}"/>
              </a:ext>
            </a:extLst>
          </p:cNvPr>
          <p:cNvSpPr/>
          <p:nvPr/>
        </p:nvSpPr>
        <p:spPr bwMode="auto">
          <a:xfrm>
            <a:off x="8934228" y="4504308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1" name="iSlíďè">
            <a:extLst>
              <a:ext uri="{FF2B5EF4-FFF2-40B4-BE49-F238E27FC236}">
                <a16:creationId xmlns:a16="http://schemas.microsoft.com/office/drawing/2014/main" xmlns="" id="{2703FF5E-4512-47C8-9A23-D3C0962F47B3}"/>
              </a:ext>
            </a:extLst>
          </p:cNvPr>
          <p:cNvSpPr txBox="1"/>
          <p:nvPr/>
        </p:nvSpPr>
        <p:spPr bwMode="auto">
          <a:xfrm>
            <a:off x="9131031" y="415706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2" name="išľíďè">
            <a:extLst>
              <a:ext uri="{FF2B5EF4-FFF2-40B4-BE49-F238E27FC236}">
                <a16:creationId xmlns:a16="http://schemas.microsoft.com/office/drawing/2014/main" xmlns="" id="{C98F892C-96D4-4393-BEA6-2491AC68AC92}"/>
              </a:ext>
            </a:extLst>
          </p:cNvPr>
          <p:cNvSpPr/>
          <p:nvPr/>
        </p:nvSpPr>
        <p:spPr bwMode="auto">
          <a:xfrm>
            <a:off x="806228" y="4504308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3" name="iSlíďè">
            <a:extLst>
              <a:ext uri="{FF2B5EF4-FFF2-40B4-BE49-F238E27FC236}">
                <a16:creationId xmlns:a16="http://schemas.microsoft.com/office/drawing/2014/main" xmlns="" id="{4B40B171-5BE8-4808-B9C2-86D3448A13CB}"/>
              </a:ext>
            </a:extLst>
          </p:cNvPr>
          <p:cNvSpPr txBox="1"/>
          <p:nvPr/>
        </p:nvSpPr>
        <p:spPr bwMode="auto">
          <a:xfrm>
            <a:off x="1003031" y="415706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4" name="išľíďè">
            <a:extLst>
              <a:ext uri="{FF2B5EF4-FFF2-40B4-BE49-F238E27FC236}">
                <a16:creationId xmlns:a16="http://schemas.microsoft.com/office/drawing/2014/main" xmlns="" id="{7685A9A8-09A2-4DD8-B589-A1880FAAB933}"/>
              </a:ext>
            </a:extLst>
          </p:cNvPr>
          <p:cNvSpPr/>
          <p:nvPr/>
        </p:nvSpPr>
        <p:spPr bwMode="auto">
          <a:xfrm>
            <a:off x="4905309" y="3554754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5" name="iSlíďè">
            <a:extLst>
              <a:ext uri="{FF2B5EF4-FFF2-40B4-BE49-F238E27FC236}">
                <a16:creationId xmlns:a16="http://schemas.microsoft.com/office/drawing/2014/main" xmlns="" id="{0B37BD64-0113-40A9-A34E-02D830EF0354}"/>
              </a:ext>
            </a:extLst>
          </p:cNvPr>
          <p:cNvSpPr txBox="1"/>
          <p:nvPr/>
        </p:nvSpPr>
        <p:spPr bwMode="auto">
          <a:xfrm>
            <a:off x="5102112" y="320750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11202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SubTitle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9"/>
</p:tagLst>
</file>

<file path=ppt/theme/theme1.xml><?xml version="1.0" encoding="utf-8"?>
<a:theme xmlns:a="http://schemas.openxmlformats.org/drawingml/2006/main" name="Office 主题​​">
  <a:themeElements>
    <a:clrScheme name="自定义 134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34A90"/>
      </a:accent1>
      <a:accent2>
        <a:srgbClr val="903030"/>
      </a:accent2>
      <a:accent3>
        <a:srgbClr val="034A90"/>
      </a:accent3>
      <a:accent4>
        <a:srgbClr val="903030"/>
      </a:accent4>
      <a:accent5>
        <a:srgbClr val="034A90"/>
      </a:accent5>
      <a:accent6>
        <a:srgbClr val="903030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2748</Words>
  <Application>Microsoft Office PowerPoint</Application>
  <PresentationFormat>宽屏</PresentationFormat>
  <Paragraphs>248</Paragraphs>
  <Slides>26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Agency FB</vt:lpstr>
      <vt:lpstr>Berlin Sans FB</vt:lpstr>
      <vt:lpstr>Century Gothic</vt:lpstr>
      <vt:lpstr>Hiragino Sans GB W3</vt:lpstr>
      <vt:lpstr>Stencil</vt:lpstr>
      <vt:lpstr>等线</vt:lpstr>
      <vt:lpstr>等线 Light</vt:lpstr>
      <vt:lpstr>华文隶书</vt:lpstr>
      <vt:lpstr>迷你简准圆</vt:lpstr>
      <vt:lpstr>宋体</vt:lpstr>
      <vt:lpstr>微软雅黑</vt:lpstr>
      <vt:lpstr>arial</vt:lpstr>
      <vt:lpstr>arial</vt:lpstr>
      <vt:lpstr>Ebrima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美仑设计</dc:creator>
  <cp:keywords>51PPT模板网</cp:keywords>
  <cp:lastModifiedBy>阳光 男孩</cp:lastModifiedBy>
  <cp:revision>7</cp:revision>
  <dcterms:created xsi:type="dcterms:W3CDTF">2018-02-25T12:27:10Z</dcterms:created>
  <dcterms:modified xsi:type="dcterms:W3CDTF">2019-05-30T13:41:06Z</dcterms:modified>
</cp:coreProperties>
</file>