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 id="2147483666" r:id="rId2"/>
    <p:sldMasterId id="2147483669" r:id="rId3"/>
  </p:sldMasterIdLst>
  <p:notesMasterIdLst>
    <p:notesMasterId r:id="rId30"/>
  </p:notesMasterIdLst>
  <p:sldIdLst>
    <p:sldId id="256" r:id="rId4"/>
    <p:sldId id="1729" r:id="rId5"/>
    <p:sldId id="1730" r:id="rId6"/>
    <p:sldId id="264" r:id="rId7"/>
    <p:sldId id="259" r:id="rId8"/>
    <p:sldId id="260" r:id="rId9"/>
    <p:sldId id="277" r:id="rId10"/>
    <p:sldId id="278" r:id="rId11"/>
    <p:sldId id="279" r:id="rId12"/>
    <p:sldId id="276" r:id="rId13"/>
    <p:sldId id="274" r:id="rId14"/>
    <p:sldId id="275" r:id="rId15"/>
    <p:sldId id="267" r:id="rId16"/>
    <p:sldId id="265" r:id="rId17"/>
    <p:sldId id="262" r:id="rId18"/>
    <p:sldId id="270" r:id="rId19"/>
    <p:sldId id="272" r:id="rId20"/>
    <p:sldId id="258" r:id="rId21"/>
    <p:sldId id="257" r:id="rId22"/>
    <p:sldId id="266" r:id="rId23"/>
    <p:sldId id="263" r:id="rId24"/>
    <p:sldId id="261" r:id="rId25"/>
    <p:sldId id="269" r:id="rId26"/>
    <p:sldId id="268" r:id="rId27"/>
    <p:sldId id="273" r:id="rId28"/>
    <p:sldId id="173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封底/目录" id="{23BF851F-00E0-44D7-A793-4F870CAC3218}">
          <p14:sldIdLst>
            <p14:sldId id="256"/>
            <p14:sldId id="1729"/>
            <p14:sldId id="1730"/>
            <p14:sldId id="264"/>
            <p14:sldId id="259"/>
          </p14:sldIdLst>
        </p14:section>
        <p14:section name="转场" id="{A0ABADCD-D3F3-429D-86AB-7FDFA6419BD8}">
          <p14:sldIdLst>
            <p14:sldId id="260"/>
            <p14:sldId id="277"/>
            <p14:sldId id="278"/>
            <p14:sldId id="279"/>
          </p14:sldIdLst>
        </p14:section>
        <p14:section name="图文" id="{1F2B711F-4A10-4D04-93D7-65219CB7A5A9}">
          <p14:sldIdLst>
            <p14:sldId id="276"/>
            <p14:sldId id="274"/>
            <p14:sldId id="275"/>
            <p14:sldId id="267"/>
          </p14:sldIdLst>
        </p14:section>
        <p14:section name="图示化" id="{B4C61941-2E0F-4949-8420-93FA3BE98F36}">
          <p14:sldIdLst>
            <p14:sldId id="265"/>
            <p14:sldId id="262"/>
          </p14:sldIdLst>
        </p14:section>
        <p14:section name="并列" id="{6DFFDD16-7715-4A3F-91C6-49D607986441}">
          <p14:sldIdLst>
            <p14:sldId id="270"/>
            <p14:sldId id="272"/>
            <p14:sldId id="258"/>
            <p14:sldId id="257"/>
            <p14:sldId id="266"/>
            <p14:sldId id="263"/>
          </p14:sldIdLst>
        </p14:section>
        <p14:section name="图表" id="{C874D67E-BB37-4309-8E8D-1CC573A151F3}">
          <p14:sldIdLst>
            <p14:sldId id="261"/>
            <p14:sldId id="269"/>
            <p14:sldId id="268"/>
            <p14:sldId id="273"/>
            <p14:sldId id="1731"/>
          </p14:sldIdLst>
        </p14:section>
      </p14:sectionLst>
    </p:ex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4282"/>
    <a:srgbClr val="0B1E6F"/>
    <a:srgbClr val="06276F"/>
    <a:srgbClr val="1142AA"/>
    <a:srgbClr val="0675A0"/>
    <a:srgbClr val="375097"/>
    <a:srgbClr val="2764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6" autoAdjust="0"/>
    <p:restoredTop sz="94660"/>
  </p:normalViewPr>
  <p:slideViewPr>
    <p:cSldViewPr snapToGrid="0" showGuides="1">
      <p:cViewPr varScale="1">
        <p:scale>
          <a:sx n="111" d="100"/>
          <a:sy n="111" d="100"/>
        </p:scale>
        <p:origin x="240" y="114"/>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b="0" dirty="0">
                <a:solidFill>
                  <a:srgbClr val="06276F"/>
                </a:solidFill>
                <a:latin typeface="微软雅黑" panose="020B0503020204020204" pitchFamily="34" charset="-122"/>
                <a:ea typeface="微软雅黑" panose="020B0503020204020204" pitchFamily="34" charset="-122"/>
              </a:rPr>
              <a:t>图表标题</a:t>
            </a:r>
          </a:p>
        </c:rich>
      </c:tx>
      <c:layout>
        <c:manualLayout>
          <c:xMode val="edge"/>
          <c:yMode val="edge"/>
          <c:x val="0.40096276246719159"/>
          <c:y val="2.8124998269869694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9175344488188975"/>
          <c:y val="0.20097655013677718"/>
          <c:w val="0.61649311023622044"/>
          <c:h val="0.69355470635121141"/>
        </c:manualLayout>
      </c:layout>
      <c:pieChart>
        <c:varyColors val="1"/>
        <c:ser>
          <c:idx val="0"/>
          <c:order val="0"/>
          <c:tx>
            <c:strRef>
              <c:f>Sheet1!$B$1</c:f>
              <c:strCache>
                <c:ptCount val="1"/>
                <c:pt idx="0">
                  <c:v>数字</c:v>
                </c:pt>
              </c:strCache>
            </c:strRef>
          </c:tx>
          <c:dPt>
            <c:idx val="0"/>
            <c:bubble3D val="0"/>
            <c:spPr>
              <a:solidFill>
                <a:srgbClr val="024282"/>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62A2-45B1-8687-A5A4692CDB4C}"/>
              </c:ext>
            </c:extLst>
          </c:dPt>
          <c:dPt>
            <c:idx val="1"/>
            <c:bubble3D val="0"/>
            <c:spPr>
              <a:solidFill>
                <a:schemeClr val="accent4">
                  <a:lumMod val="75000"/>
                </a:schemeClr>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2-4C27-4707-9478-447B57ED801F}"/>
              </c:ext>
            </c:extLst>
          </c:dPt>
          <c:dPt>
            <c:idx val="2"/>
            <c:bubble3D val="0"/>
            <c:spPr>
              <a:solidFill>
                <a:schemeClr val="accent4">
                  <a:lumMod val="60000"/>
                  <a:lumOff val="40000"/>
                </a:schemeClr>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3-4C27-4707-9478-447B57ED801F}"/>
              </c:ext>
            </c:extLst>
          </c:dPt>
          <c:dPt>
            <c:idx val="3"/>
            <c:bubble3D val="0"/>
            <c:spPr>
              <a:solidFill>
                <a:schemeClr val="accent4">
                  <a:lumMod val="40000"/>
                  <a:lumOff val="60000"/>
                </a:schemeClr>
              </a:solidFill>
              <a:ln>
                <a:noFill/>
              </a:ln>
              <a:effectLst>
                <a:outerShdw blurRad="254000" sx="102000" sy="102000" algn="ctr" rotWithShape="0">
                  <a:prstClr val="black">
                    <a:alpha val="20000"/>
                  </a:prstClr>
                </a:outerShdw>
              </a:effectLst>
            </c:spPr>
            <c:extLst xmlns:c16r2="http://schemas.microsoft.com/office/drawing/2015/06/chart">
              <c:ext xmlns:c16="http://schemas.microsoft.com/office/drawing/2014/chart" uri="{C3380CC4-5D6E-409C-BE32-E72D297353CC}">
                <c16:uniqueId val="{00000001-4C27-4707-9478-447B57ED801F}"/>
              </c:ext>
            </c:extLst>
          </c:dPt>
          <c:dLbls>
            <c:dLbl>
              <c:idx val="0"/>
              <c:layout>
                <c:manualLayout>
                  <c:x val="-0.20510744750656168"/>
                  <c:y val="-8.779447048508425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62A2-45B1-8687-A5A4692CDB4C}"/>
                </c:ext>
                <c:ext xmlns:c15="http://schemas.microsoft.com/office/drawing/2012/chart" uri="{CE6537A1-D6FC-4f65-9D91-7224C49458BB}">
                  <c15:layout/>
                </c:ext>
              </c:extLst>
            </c:dLbl>
            <c:dLbl>
              <c:idx val="1"/>
              <c:layout>
                <c:manualLayout>
                  <c:x val="0.16749803149606299"/>
                  <c:y val="-7.8839316016282315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4C27-4707-9478-447B57ED801F}"/>
                </c:ext>
                <c:ext xmlns:c15="http://schemas.microsoft.com/office/drawing/2012/chart" uri="{CE6537A1-D6FC-4f65-9D91-7224C49458BB}">
                  <c15:layout/>
                </c:ext>
              </c:extLst>
            </c:dLbl>
            <c:dLbl>
              <c:idx val="2"/>
              <c:layout>
                <c:manualLayout>
                  <c:x val="0.1193001968503937"/>
                  <c:y val="0.11454791372121585"/>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4C27-4707-9478-447B57ED801F}"/>
                </c:ext>
                <c:ext xmlns:c15="http://schemas.microsoft.com/office/drawing/2012/chart" uri="{CE6537A1-D6FC-4f65-9D91-7224C49458BB}">
                  <c15:layout/>
                </c:ext>
              </c:extLst>
            </c:dLbl>
            <c:dLbl>
              <c:idx val="3"/>
              <c:layout>
                <c:manualLayout>
                  <c:x val="6.2890748031495983E-2"/>
                  <c:y val="0.14823830288888387"/>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4C27-4707-9478-447B57ED801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lt1"/>
                    </a:solidFill>
                    <a:latin typeface="微软雅黑" panose="020B0503020204020204" pitchFamily="34" charset="-122"/>
                    <a:ea typeface="微软雅黑" panose="020B0503020204020204" pitchFamily="34" charset="-122"/>
                    <a:cs typeface="+mn-cs"/>
                  </a:defRPr>
                </a:pPr>
                <a:endParaRPr lang="zh-CN"/>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xmlns:c16r2="http://schemas.microsoft.com/office/drawing/2015/06/chart">
              <c:ext xmlns:c15="http://schemas.microsoft.com/office/drawing/2012/chart" uri="{CE6537A1-D6FC-4f65-9D91-7224C49458BB}"/>
            </c:extLst>
          </c:dLbls>
          <c:cat>
            <c:strRef>
              <c:f>Sheet1!$A$2:$A$5</c:f>
              <c:strCache>
                <c:ptCount val="4"/>
                <c:pt idx="0">
                  <c:v>一班</c:v>
                </c:pt>
                <c:pt idx="1">
                  <c:v>二班</c:v>
                </c:pt>
                <c:pt idx="2">
                  <c:v>三班</c:v>
                </c:pt>
                <c:pt idx="3">
                  <c:v>四班</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4C27-4707-9478-447B57ED801F}"/>
            </c:ext>
          </c:extLst>
        </c:ser>
        <c:dLbls>
          <c:dLblPos val="ctr"/>
          <c:showLegendKey val="0"/>
          <c:showVal val="0"/>
          <c:showCatName val="0"/>
          <c:showSerName val="0"/>
          <c:showPercent val="1"/>
          <c:showBubbleSize val="0"/>
          <c:showLeaderLines val="1"/>
        </c:dLbls>
        <c:firstSliceAng val="0"/>
      </c:pie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200" b="0" dirty="0">
                <a:solidFill>
                  <a:srgbClr val="06276F"/>
                </a:solidFill>
                <a:latin typeface="微软雅黑" panose="020B0503020204020204" pitchFamily="34" charset="-122"/>
                <a:ea typeface="微软雅黑" panose="020B0503020204020204" pitchFamily="34"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3.3658820872374741E-2"/>
          <c:y val="0.13207387679481242"/>
          <c:w val="0.90427190768715993"/>
          <c:h val="0.68790460827358468"/>
        </c:manualLayout>
      </c:layout>
      <c:barChart>
        <c:barDir val="col"/>
        <c:grouping val="clustered"/>
        <c:varyColors val="0"/>
        <c:ser>
          <c:idx val="0"/>
          <c:order val="0"/>
          <c:tx>
            <c:strRef>
              <c:f>Sheet1!$B$1</c:f>
              <c:strCache>
                <c:ptCount val="1"/>
                <c:pt idx="0">
                  <c:v>系列 1</c:v>
                </c:pt>
              </c:strCache>
            </c:strRef>
          </c:tx>
          <c:spPr>
            <a:solidFill>
              <a:srgbClr val="02428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D9-499B-9F2D-9B9185C23739}"/>
            </c:ext>
          </c:extLst>
        </c:ser>
        <c:ser>
          <c:idx val="1"/>
          <c:order val="1"/>
          <c:tx>
            <c:strRef>
              <c:f>Sheet1!$C$1</c:f>
              <c:strCache>
                <c:ptCount val="1"/>
                <c:pt idx="0">
                  <c:v>系列 2</c:v>
                </c:pt>
              </c:strCache>
            </c:strRef>
          </c:tx>
          <c:spPr>
            <a:solidFill>
              <a:schemeClr val="accent4">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FD9-499B-9F2D-9B9185C23739}"/>
            </c:ext>
          </c:extLst>
        </c:ser>
        <c:ser>
          <c:idx val="2"/>
          <c:order val="2"/>
          <c:tx>
            <c:strRef>
              <c:f>Sheet1!$D$1</c:f>
              <c:strCache>
                <c:ptCount val="1"/>
                <c:pt idx="0">
                  <c:v>系列 3</c:v>
                </c:pt>
              </c:strCache>
            </c:strRef>
          </c:tx>
          <c:spPr>
            <a:solidFill>
              <a:schemeClr val="accent4">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FD9-499B-9F2D-9B9185C23739}"/>
            </c:ext>
          </c:extLst>
        </c:ser>
        <c:dLbls>
          <c:showLegendKey val="0"/>
          <c:showVal val="0"/>
          <c:showCatName val="0"/>
          <c:showSerName val="0"/>
          <c:showPercent val="0"/>
          <c:showBubbleSize val="0"/>
        </c:dLbls>
        <c:gapWidth val="219"/>
        <c:overlap val="-27"/>
        <c:axId val="720105216"/>
        <c:axId val="720122080"/>
      </c:barChart>
      <c:catAx>
        <c:axId val="720105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crossAx val="720122080"/>
        <c:crosses val="autoZero"/>
        <c:auto val="1"/>
        <c:lblAlgn val="ctr"/>
        <c:lblOffset val="100"/>
        <c:noMultiLvlLbl val="0"/>
      </c:catAx>
      <c:valAx>
        <c:axId val="7201220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675A0"/>
                </a:solidFill>
                <a:latin typeface="微软雅黑" panose="020B0503020204020204" pitchFamily="34" charset="-122"/>
                <a:ea typeface="微软雅黑" panose="020B0503020204020204" pitchFamily="34" charset="-122"/>
                <a:cs typeface="+mn-cs"/>
              </a:defRPr>
            </a:pPr>
            <a:endParaRPr lang="zh-CN"/>
          </a:p>
        </c:txPr>
        <c:crossAx val="72010521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egendEntry>
        <c:idx val="1"/>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egendEntry>
        <c:idx val="2"/>
        <c:txPr>
          <a:bodyPr rot="0" spcFirstLastPara="1" vertOverflow="ellipsis" vert="horz" wrap="square" anchor="ctr" anchorCtr="1"/>
          <a:lstStyle/>
          <a:p>
            <a:pPr>
              <a:defRPr sz="1197" b="0" i="0" u="none" strike="noStrike" kern="1200" baseline="0">
                <a:solidFill>
                  <a:srgbClr val="06276F"/>
                </a:solidFill>
                <a:latin typeface="微软雅黑" panose="020B0503020204020204" pitchFamily="34" charset="-122"/>
                <a:ea typeface="微软雅黑" panose="020B0503020204020204" pitchFamily="34" charset="-122"/>
                <a:cs typeface="+mn-cs"/>
              </a:defRPr>
            </a:pPr>
            <a:endParaRPr lang="zh-CN"/>
          </a:p>
        </c:txPr>
      </c:legendEntry>
      <c:layout>
        <c:manualLayout>
          <c:xMode val="edge"/>
          <c:yMode val="edge"/>
          <c:x val="0.35700056712408512"/>
          <c:y val="0.93046479851783248"/>
          <c:w val="0.28599873735606673"/>
          <c:h val="6.3652848540991194E-2"/>
        </c:manualLayout>
      </c:layout>
      <c:overlay val="0"/>
      <c:spPr>
        <a:noFill/>
        <a:ln>
          <a:noFill/>
        </a:ln>
        <a:effectLst/>
      </c:spPr>
      <c:txPr>
        <a:bodyPr rot="0" spcFirstLastPara="1" vertOverflow="ellipsis" vert="horz" wrap="square" anchor="ctr" anchorCtr="1"/>
        <a:lstStyle/>
        <a:p>
          <a:pPr>
            <a:defRPr sz="1197" b="0" i="0" u="none" strike="noStrike" kern="1200" baseline="0">
              <a:solidFill>
                <a:srgbClr val="06276F"/>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200" b="0" dirty="0">
                <a:solidFill>
                  <a:srgbClr val="024282"/>
                </a:solidFill>
                <a:latin typeface="微软雅黑" panose="020B0503020204020204" pitchFamily="34" charset="-122"/>
                <a:ea typeface="微软雅黑" panose="020B0503020204020204" pitchFamily="34" charset="-122"/>
              </a:rPr>
              <a:t>图表标题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rgbClr val="024282"/>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50</c:v>
                </c:pt>
                <c:pt idx="1">
                  <c:v>100</c:v>
                </c:pt>
                <c:pt idx="2">
                  <c:v>150</c:v>
                </c:pt>
                <c:pt idx="3">
                  <c:v>160</c:v>
                </c:pt>
              </c:numCache>
            </c:numRef>
          </c:val>
          <c:smooth val="0"/>
          <c:extLst xmlns:c16r2="http://schemas.microsoft.com/office/drawing/2015/06/chart">
            <c:ext xmlns:c16="http://schemas.microsoft.com/office/drawing/2014/chart" uri="{C3380CC4-5D6E-409C-BE32-E72D297353CC}">
              <c16:uniqueId val="{00000000-B2DF-4FD4-95D2-CE927C33F3DC}"/>
            </c:ext>
          </c:extLst>
        </c:ser>
        <c:ser>
          <c:idx val="1"/>
          <c:order val="1"/>
          <c:tx>
            <c:strRef>
              <c:f>Sheet1!$C$1</c:f>
              <c:strCache>
                <c:ptCount val="1"/>
                <c:pt idx="0">
                  <c:v>系列 2</c:v>
                </c:pt>
              </c:strCache>
            </c:strRef>
          </c:tx>
          <c:spPr>
            <a:ln w="28575" cap="rnd">
              <a:solidFill>
                <a:schemeClr val="tx1">
                  <a:lumMod val="85000"/>
                  <a:lumOff val="15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30</c:v>
                </c:pt>
                <c:pt idx="1">
                  <c:v>98</c:v>
                </c:pt>
                <c:pt idx="2">
                  <c:v>186</c:v>
                </c:pt>
                <c:pt idx="3">
                  <c:v>130</c:v>
                </c:pt>
              </c:numCache>
            </c:numRef>
          </c:val>
          <c:smooth val="0"/>
          <c:extLst xmlns:c16r2="http://schemas.microsoft.com/office/drawing/2015/06/chart">
            <c:ext xmlns:c16="http://schemas.microsoft.com/office/drawing/2014/chart" uri="{C3380CC4-5D6E-409C-BE32-E72D297353CC}">
              <c16:uniqueId val="{00000001-B2DF-4FD4-95D2-CE927C33F3DC}"/>
            </c:ext>
          </c:extLst>
        </c:ser>
        <c:dLbls>
          <c:showLegendKey val="0"/>
          <c:showVal val="0"/>
          <c:showCatName val="0"/>
          <c:showSerName val="0"/>
          <c:showPercent val="0"/>
          <c:showBubbleSize val="0"/>
        </c:dLbls>
        <c:smooth val="0"/>
        <c:axId val="720103040"/>
        <c:axId val="720112832"/>
      </c:lineChart>
      <c:catAx>
        <c:axId val="72010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720112832"/>
        <c:crosses val="autoZero"/>
        <c:auto val="1"/>
        <c:lblAlgn val="ctr"/>
        <c:lblOffset val="100"/>
        <c:noMultiLvlLbl val="0"/>
      </c:catAx>
      <c:valAx>
        <c:axId val="7201128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20103040"/>
        <c:crosses val="autoZero"/>
        <c:crossBetween val="between"/>
      </c:valAx>
      <c:spPr>
        <a:noFill/>
        <a:ln w="25400">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42E1DF7F-CF90-4D0F-B1C0-E43ED9248F16}" type="datetimeFigureOut">
              <a:rPr lang="zh-CN" altLang="en-US" smtClean="0"/>
              <a:pPr/>
              <a:t>2019/5/30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6F8F3F69-5B56-42DB-9564-A40D22A2E0A2}" type="slidenum">
              <a:rPr lang="zh-CN" altLang="en-US" smtClean="0"/>
              <a:pPr/>
              <a:t>‹#›</a:t>
            </a:fld>
            <a:endParaRPr lang="zh-CN" altLang="en-US" dirty="0"/>
          </a:p>
        </p:txBody>
      </p:sp>
    </p:spTree>
    <p:extLst>
      <p:ext uri="{BB962C8B-B14F-4D97-AF65-F5344CB8AC3E}">
        <p14:creationId xmlns:p14="http://schemas.microsoft.com/office/powerpoint/2010/main" val="2025582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a:t>
            </a:fld>
            <a:endParaRPr lang="zh-CN" altLang="en-US"/>
          </a:p>
        </p:txBody>
      </p:sp>
    </p:spTree>
    <p:extLst>
      <p:ext uri="{BB962C8B-B14F-4D97-AF65-F5344CB8AC3E}">
        <p14:creationId xmlns:p14="http://schemas.microsoft.com/office/powerpoint/2010/main" val="1561588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12</a:t>
            </a:fld>
            <a:endParaRPr lang="zh-CN" altLang="en-US"/>
          </a:p>
        </p:txBody>
      </p:sp>
    </p:spTree>
    <p:extLst>
      <p:ext uri="{BB962C8B-B14F-4D97-AF65-F5344CB8AC3E}">
        <p14:creationId xmlns:p14="http://schemas.microsoft.com/office/powerpoint/2010/main" val="4235175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13</a:t>
            </a:fld>
            <a:endParaRPr lang="zh-CN" altLang="en-US"/>
          </a:p>
        </p:txBody>
      </p:sp>
    </p:spTree>
    <p:extLst>
      <p:ext uri="{BB962C8B-B14F-4D97-AF65-F5344CB8AC3E}">
        <p14:creationId xmlns:p14="http://schemas.microsoft.com/office/powerpoint/2010/main" val="180045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15</a:t>
            </a:fld>
            <a:endParaRPr lang="zh-CN" altLang="en-US"/>
          </a:p>
        </p:txBody>
      </p:sp>
    </p:spTree>
    <p:extLst>
      <p:ext uri="{BB962C8B-B14F-4D97-AF65-F5344CB8AC3E}">
        <p14:creationId xmlns:p14="http://schemas.microsoft.com/office/powerpoint/2010/main" val="2110888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17</a:t>
            </a:fld>
            <a:endParaRPr lang="zh-CN" altLang="en-US"/>
          </a:p>
        </p:txBody>
      </p:sp>
    </p:spTree>
    <p:extLst>
      <p:ext uri="{BB962C8B-B14F-4D97-AF65-F5344CB8AC3E}">
        <p14:creationId xmlns:p14="http://schemas.microsoft.com/office/powerpoint/2010/main" val="3960624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18</a:t>
            </a:fld>
            <a:endParaRPr lang="zh-CN" altLang="en-US"/>
          </a:p>
        </p:txBody>
      </p:sp>
    </p:spTree>
    <p:extLst>
      <p:ext uri="{BB962C8B-B14F-4D97-AF65-F5344CB8AC3E}">
        <p14:creationId xmlns:p14="http://schemas.microsoft.com/office/powerpoint/2010/main" val="1261768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19</a:t>
            </a:fld>
            <a:endParaRPr lang="zh-CN" altLang="en-US"/>
          </a:p>
        </p:txBody>
      </p:sp>
    </p:spTree>
    <p:extLst>
      <p:ext uri="{BB962C8B-B14F-4D97-AF65-F5344CB8AC3E}">
        <p14:creationId xmlns:p14="http://schemas.microsoft.com/office/powerpoint/2010/main" val="2413426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20</a:t>
            </a:fld>
            <a:endParaRPr lang="zh-CN" altLang="en-US"/>
          </a:p>
        </p:txBody>
      </p:sp>
    </p:spTree>
    <p:extLst>
      <p:ext uri="{BB962C8B-B14F-4D97-AF65-F5344CB8AC3E}">
        <p14:creationId xmlns:p14="http://schemas.microsoft.com/office/powerpoint/2010/main" val="159457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21</a:t>
            </a:fld>
            <a:endParaRPr lang="zh-CN" altLang="en-US"/>
          </a:p>
        </p:txBody>
      </p:sp>
    </p:spTree>
    <p:extLst>
      <p:ext uri="{BB962C8B-B14F-4D97-AF65-F5344CB8AC3E}">
        <p14:creationId xmlns:p14="http://schemas.microsoft.com/office/powerpoint/2010/main" val="7946510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22</a:t>
            </a:fld>
            <a:endParaRPr lang="zh-CN" altLang="en-US"/>
          </a:p>
        </p:txBody>
      </p:sp>
    </p:spTree>
    <p:extLst>
      <p:ext uri="{BB962C8B-B14F-4D97-AF65-F5344CB8AC3E}">
        <p14:creationId xmlns:p14="http://schemas.microsoft.com/office/powerpoint/2010/main" val="36311458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23</a:t>
            </a:fld>
            <a:endParaRPr lang="zh-CN" altLang="en-US"/>
          </a:p>
        </p:txBody>
      </p:sp>
    </p:spTree>
    <p:extLst>
      <p:ext uri="{BB962C8B-B14F-4D97-AF65-F5344CB8AC3E}">
        <p14:creationId xmlns:p14="http://schemas.microsoft.com/office/powerpoint/2010/main" val="334899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4</a:t>
            </a:fld>
            <a:endParaRPr lang="zh-CN" altLang="en-US"/>
          </a:p>
        </p:txBody>
      </p:sp>
    </p:spTree>
    <p:extLst>
      <p:ext uri="{BB962C8B-B14F-4D97-AF65-F5344CB8AC3E}">
        <p14:creationId xmlns:p14="http://schemas.microsoft.com/office/powerpoint/2010/main" val="357971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24</a:t>
            </a:fld>
            <a:endParaRPr lang="zh-CN" altLang="en-US"/>
          </a:p>
        </p:txBody>
      </p:sp>
    </p:spTree>
    <p:extLst>
      <p:ext uri="{BB962C8B-B14F-4D97-AF65-F5344CB8AC3E}">
        <p14:creationId xmlns:p14="http://schemas.microsoft.com/office/powerpoint/2010/main" val="3621589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25</a:t>
            </a:fld>
            <a:endParaRPr lang="zh-CN" altLang="en-US"/>
          </a:p>
        </p:txBody>
      </p:sp>
    </p:spTree>
    <p:extLst>
      <p:ext uri="{BB962C8B-B14F-4D97-AF65-F5344CB8AC3E}">
        <p14:creationId xmlns:p14="http://schemas.microsoft.com/office/powerpoint/2010/main" val="2464607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5</a:t>
            </a:fld>
            <a:endParaRPr lang="zh-CN" altLang="en-US"/>
          </a:p>
        </p:txBody>
      </p:sp>
    </p:spTree>
    <p:extLst>
      <p:ext uri="{BB962C8B-B14F-4D97-AF65-F5344CB8AC3E}">
        <p14:creationId xmlns:p14="http://schemas.microsoft.com/office/powerpoint/2010/main" val="1071139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6</a:t>
            </a:fld>
            <a:endParaRPr lang="zh-CN" altLang="en-US"/>
          </a:p>
        </p:txBody>
      </p:sp>
    </p:spTree>
    <p:extLst>
      <p:ext uri="{BB962C8B-B14F-4D97-AF65-F5344CB8AC3E}">
        <p14:creationId xmlns:p14="http://schemas.microsoft.com/office/powerpoint/2010/main" val="3358337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7</a:t>
            </a:fld>
            <a:endParaRPr lang="zh-CN" altLang="en-US"/>
          </a:p>
        </p:txBody>
      </p:sp>
    </p:spTree>
    <p:extLst>
      <p:ext uri="{BB962C8B-B14F-4D97-AF65-F5344CB8AC3E}">
        <p14:creationId xmlns:p14="http://schemas.microsoft.com/office/powerpoint/2010/main" val="3446584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8</a:t>
            </a:fld>
            <a:endParaRPr lang="zh-CN" altLang="en-US"/>
          </a:p>
        </p:txBody>
      </p:sp>
    </p:spTree>
    <p:extLst>
      <p:ext uri="{BB962C8B-B14F-4D97-AF65-F5344CB8AC3E}">
        <p14:creationId xmlns:p14="http://schemas.microsoft.com/office/powerpoint/2010/main" val="2384680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9</a:t>
            </a:fld>
            <a:endParaRPr lang="zh-CN" altLang="en-US"/>
          </a:p>
        </p:txBody>
      </p:sp>
    </p:spTree>
    <p:extLst>
      <p:ext uri="{BB962C8B-B14F-4D97-AF65-F5344CB8AC3E}">
        <p14:creationId xmlns:p14="http://schemas.microsoft.com/office/powerpoint/2010/main" val="2233694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10</a:t>
            </a:fld>
            <a:endParaRPr lang="zh-CN" altLang="en-US"/>
          </a:p>
        </p:txBody>
      </p:sp>
    </p:spTree>
    <p:extLst>
      <p:ext uri="{BB962C8B-B14F-4D97-AF65-F5344CB8AC3E}">
        <p14:creationId xmlns:p14="http://schemas.microsoft.com/office/powerpoint/2010/main" val="3573989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F8F3F69-5B56-42DB-9564-A40D22A2E0A2}" type="slidenum">
              <a:rPr lang="zh-CN" altLang="en-US" smtClean="0"/>
              <a:t>11</a:t>
            </a:fld>
            <a:endParaRPr lang="zh-CN" altLang="en-US"/>
          </a:p>
        </p:txBody>
      </p:sp>
    </p:spTree>
    <p:extLst>
      <p:ext uri="{BB962C8B-B14F-4D97-AF65-F5344CB8AC3E}">
        <p14:creationId xmlns:p14="http://schemas.microsoft.com/office/powerpoint/2010/main" val="11128173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DED81AC-965A-411B-BC57-B7D4AE7674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996" r="14202" b="11029"/>
          <a:stretch/>
        </p:blipFill>
        <p:spPr>
          <a:xfrm>
            <a:off x="330466" y="423428"/>
            <a:ext cx="11499584" cy="5083102"/>
          </a:xfrm>
          <a:prstGeom prst="rect">
            <a:avLst/>
          </a:prstGeom>
          <a:effectLst>
            <a:outerShdw blurRad="152400" dist="50800" dir="5400000" algn="ctr" rotWithShape="0">
              <a:srgbClr val="000000">
                <a:alpha val="36000"/>
              </a:srgbClr>
            </a:outerShdw>
          </a:effectLst>
        </p:spPr>
      </p:pic>
      <p:sp>
        <p:nvSpPr>
          <p:cNvPr id="10" name="矩形 9">
            <a:extLst>
              <a:ext uri="{FF2B5EF4-FFF2-40B4-BE49-F238E27FC236}">
                <a16:creationId xmlns:a16="http://schemas.microsoft.com/office/drawing/2014/main" xmlns="" id="{52E851DE-22F1-4013-AB1C-0BE1BF13F047}"/>
              </a:ext>
            </a:extLst>
          </p:cNvPr>
          <p:cNvSpPr/>
          <p:nvPr userDrawn="1"/>
        </p:nvSpPr>
        <p:spPr>
          <a:xfrm>
            <a:off x="330466" y="419938"/>
            <a:ext cx="11499584" cy="5090081"/>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xmlns="" id="{95AB5DB4-4355-461D-BE7B-C5F91237C6BE}"/>
              </a:ext>
            </a:extLst>
          </p:cNvPr>
          <p:cNvSpPr/>
          <p:nvPr userDrawn="1"/>
        </p:nvSpPr>
        <p:spPr>
          <a:xfrm>
            <a:off x="3070797"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xmlns="" id="{6E366A8A-8FEA-4C20-B6AB-91728540410A}"/>
              </a:ext>
            </a:extLst>
          </p:cNvPr>
          <p:cNvSpPr/>
          <p:nvPr userDrawn="1"/>
        </p:nvSpPr>
        <p:spPr>
          <a:xfrm>
            <a:off x="6409083"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1">
            <a:extLst>
              <a:ext uri="{FF2B5EF4-FFF2-40B4-BE49-F238E27FC236}">
                <a16:creationId xmlns:a16="http://schemas.microsoft.com/office/drawing/2014/main" xmlns="" id="{59DD380D-91E4-4A67-8C7C-256D1434AC2E}"/>
              </a:ext>
            </a:extLst>
          </p:cNvPr>
          <p:cNvSpPr>
            <a:spLocks noGrp="1"/>
          </p:cNvSpPr>
          <p:nvPr userDrawn="1">
            <p:ph type="body" sz="quarter" idx="10" hasCustomPrompt="1"/>
          </p:nvPr>
        </p:nvSpPr>
        <p:spPr>
          <a:xfrm>
            <a:off x="2522671" y="2408138"/>
            <a:ext cx="7115175" cy="1609897"/>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武汉船舶职业技术学院通用</a:t>
            </a:r>
            <a:r>
              <a:rPr lang="en-US" altLang="zh-CN" dirty="0"/>
              <a:t>PPT</a:t>
            </a:r>
            <a:r>
              <a:rPr lang="zh-CN" altLang="en-US" dirty="0"/>
              <a:t>模板</a:t>
            </a:r>
          </a:p>
        </p:txBody>
      </p:sp>
      <p:sp>
        <p:nvSpPr>
          <p:cNvPr id="24" name="文本占位符 23">
            <a:extLst>
              <a:ext uri="{FF2B5EF4-FFF2-40B4-BE49-F238E27FC236}">
                <a16:creationId xmlns:a16="http://schemas.microsoft.com/office/drawing/2014/main" xmlns="" id="{9F64C2E2-EDB0-42D7-B47E-066918C42EDE}"/>
              </a:ext>
            </a:extLst>
          </p:cNvPr>
          <p:cNvSpPr>
            <a:spLocks noGrp="1"/>
          </p:cNvSpPr>
          <p:nvPr>
            <p:ph type="body" sz="quarter" idx="11" hasCustomPrompt="1"/>
          </p:nvPr>
        </p:nvSpPr>
        <p:spPr>
          <a:xfrm>
            <a:off x="3121932"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汇报人：</a:t>
            </a:r>
            <a:r>
              <a:rPr lang="en-US" altLang="zh-CN" dirty="0"/>
              <a:t>X </a:t>
            </a:r>
            <a:r>
              <a:rPr lang="en-US" altLang="zh-CN" dirty="0" err="1"/>
              <a:t>X</a:t>
            </a:r>
            <a:r>
              <a:rPr lang="en-US" altLang="zh-CN" dirty="0"/>
              <a:t> </a:t>
            </a:r>
            <a:r>
              <a:rPr lang="en-US" altLang="zh-CN" dirty="0" err="1"/>
              <a:t>X</a:t>
            </a:r>
            <a:endParaRPr lang="zh-CN" altLang="en-US" dirty="0"/>
          </a:p>
        </p:txBody>
      </p:sp>
      <p:sp>
        <p:nvSpPr>
          <p:cNvPr id="25" name="文本占位符 23">
            <a:extLst>
              <a:ext uri="{FF2B5EF4-FFF2-40B4-BE49-F238E27FC236}">
                <a16:creationId xmlns:a16="http://schemas.microsoft.com/office/drawing/2014/main" xmlns="" id="{5D18FE7D-801E-4C6C-85C1-2F3FAA8127D5}"/>
              </a:ext>
            </a:extLst>
          </p:cNvPr>
          <p:cNvSpPr>
            <a:spLocks noGrp="1"/>
          </p:cNvSpPr>
          <p:nvPr>
            <p:ph type="body" sz="quarter" idx="12" hasCustomPrompt="1"/>
          </p:nvPr>
        </p:nvSpPr>
        <p:spPr>
          <a:xfrm>
            <a:off x="6460218"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指导老师：</a:t>
            </a:r>
            <a:r>
              <a:rPr lang="en-US" altLang="zh-CN" dirty="0"/>
              <a:t>X </a:t>
            </a:r>
            <a:r>
              <a:rPr lang="en-US" altLang="zh-CN" dirty="0" err="1"/>
              <a:t>X</a:t>
            </a:r>
            <a:r>
              <a:rPr lang="en-US" altLang="zh-CN" dirty="0"/>
              <a:t> </a:t>
            </a:r>
            <a:r>
              <a:rPr lang="en-US" altLang="zh-CN" dirty="0" err="1"/>
              <a:t>X</a:t>
            </a:r>
            <a:endParaRPr lang="zh-CN" altLang="en-US" dirty="0"/>
          </a:p>
        </p:txBody>
      </p:sp>
      <p:pic>
        <p:nvPicPr>
          <p:cNvPr id="11" name="图片占位符 16">
            <a:extLst>
              <a:ext uri="{FF2B5EF4-FFF2-40B4-BE49-F238E27FC236}">
                <a16:creationId xmlns:a16="http://schemas.microsoft.com/office/drawing/2014/main" xmlns="" id="{D1905909-865F-4141-A4CD-6828A062DEE9}"/>
              </a:ext>
            </a:extLst>
          </p:cNvPr>
          <p:cNvPicPr>
            <a:picLocks noChangeAspect="1"/>
          </p:cNvPicPr>
          <p:nvPr userDrawn="1"/>
        </p:nvPicPr>
        <p:blipFill>
          <a:blip r:embed="rId3">
            <a:extLst>
              <a:ext uri="{28A0092B-C50C-407E-A947-70E740481C1C}">
                <a14:useLocalDpi xmlns:a14="http://schemas.microsoft.com/office/drawing/2010/main" val="0"/>
              </a:ext>
            </a:extLst>
          </a:blip>
          <a:srcRect l="814" r="814"/>
          <a:stretch>
            <a:fillRect/>
          </a:stretch>
        </p:blipFill>
        <p:spPr>
          <a:xfrm>
            <a:off x="4214946" y="1255875"/>
            <a:ext cx="3730625" cy="995362"/>
          </a:xfrm>
          <a:prstGeom prst="rect">
            <a:avLst/>
          </a:prstGeom>
        </p:spPr>
      </p:pic>
      <p:sp>
        <p:nvSpPr>
          <p:cNvPr id="13" name="文本占位符 21">
            <a:extLst>
              <a:ext uri="{FF2B5EF4-FFF2-40B4-BE49-F238E27FC236}">
                <a16:creationId xmlns:a16="http://schemas.microsoft.com/office/drawing/2014/main" xmlns="" id="{B1F1FC43-E98A-4662-A346-87DCA1AA3C34}"/>
              </a:ext>
            </a:extLst>
          </p:cNvPr>
          <p:cNvSpPr>
            <a:spLocks noGrp="1"/>
          </p:cNvSpPr>
          <p:nvPr>
            <p:ph type="body" sz="quarter" idx="13" hasCustomPrompt="1"/>
          </p:nvPr>
        </p:nvSpPr>
        <p:spPr>
          <a:xfrm>
            <a:off x="2409308" y="3927972"/>
            <a:ext cx="7341901" cy="615950"/>
          </a:xfrm>
        </p:spPr>
        <p:txBody>
          <a:bodyPr>
            <a:noAutofit/>
          </a:bodyPr>
          <a:lstStyle>
            <a:lvl1pPr marL="0" indent="0" algn="ctr">
              <a:buNone/>
              <a:defRPr sz="1600" b="0">
                <a:solidFill>
                  <a:schemeClr val="bg1"/>
                </a:solidFill>
                <a:latin typeface="微软雅黑" panose="020B0503020204020204" pitchFamily="34" charset="-122"/>
                <a:ea typeface="微软雅黑" panose="020B0503020204020204" pitchFamily="34" charset="-122"/>
              </a:defRPr>
            </a:lvl1pPr>
          </a:lstStyle>
          <a:p>
            <a:pPr lvl="0"/>
            <a:r>
              <a:rPr lang="en-US" altLang="zh-CN" dirty="0"/>
              <a:t>Common PPT </a:t>
            </a:r>
            <a:r>
              <a:rPr lang="en-US" altLang="zh-CN" dirty="0" err="1"/>
              <a:t>Templete</a:t>
            </a:r>
            <a:r>
              <a:rPr lang="en-US" altLang="zh-CN" dirty="0"/>
              <a:t> Of Wuhan Institute Of Shipbuilding Technology</a:t>
            </a:r>
            <a:endParaRPr lang="zh-CN" altLang="en-US" dirty="0"/>
          </a:p>
        </p:txBody>
      </p:sp>
      <p:sp>
        <p:nvSpPr>
          <p:cNvPr id="14" name="平行四边形 13">
            <a:extLst>
              <a:ext uri="{FF2B5EF4-FFF2-40B4-BE49-F238E27FC236}">
                <a16:creationId xmlns:a16="http://schemas.microsoft.com/office/drawing/2014/main" xmlns="" id="{8BFF0CE9-8B0D-45CC-A8C6-01E2B16B27E6}"/>
              </a:ext>
            </a:extLst>
          </p:cNvPr>
          <p:cNvSpPr/>
          <p:nvPr userDrawn="1"/>
        </p:nvSpPr>
        <p:spPr>
          <a:xfrm>
            <a:off x="5143768" y="5333835"/>
            <a:ext cx="1872982" cy="334562"/>
          </a:xfrm>
          <a:prstGeom prst="parallelogram">
            <a:avLst/>
          </a:prstGeom>
          <a:solidFill>
            <a:schemeClr val="bg1"/>
          </a:solidFill>
          <a:ln>
            <a:noFill/>
          </a:ln>
          <a:effectLst>
            <a:outerShdw blurRad="304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23">
            <a:extLst>
              <a:ext uri="{FF2B5EF4-FFF2-40B4-BE49-F238E27FC236}">
                <a16:creationId xmlns:a16="http://schemas.microsoft.com/office/drawing/2014/main" xmlns="" id="{7CC64CE9-A538-4FAD-A94C-2F4789290B0B}"/>
              </a:ext>
            </a:extLst>
          </p:cNvPr>
          <p:cNvSpPr>
            <a:spLocks noGrp="1"/>
          </p:cNvSpPr>
          <p:nvPr>
            <p:ph type="body" sz="quarter" idx="14" hasCustomPrompt="1"/>
          </p:nvPr>
        </p:nvSpPr>
        <p:spPr>
          <a:xfrm>
            <a:off x="4775333" y="5352843"/>
            <a:ext cx="2609850" cy="296545"/>
          </a:xfrm>
        </p:spPr>
        <p:txBody>
          <a:bodyPr>
            <a:noAutofit/>
          </a:bodyPr>
          <a:lstStyle>
            <a:lvl1pPr marL="0" indent="0" algn="ctr">
              <a:buFontTx/>
              <a:buNone/>
              <a:defRPr sz="1800">
                <a:solidFill>
                  <a:srgbClr val="024282"/>
                </a:solidFill>
                <a:latin typeface="微软雅黑" panose="020B0503020204020204" pitchFamily="34" charset="-122"/>
                <a:ea typeface="微软雅黑" panose="020B0503020204020204" pitchFamily="34" charset="-122"/>
              </a:defRPr>
            </a:lvl1pPr>
          </a:lstStyle>
          <a:p>
            <a:pPr lvl="0"/>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Tree>
    <p:extLst>
      <p:ext uri="{BB962C8B-B14F-4D97-AF65-F5344CB8AC3E}">
        <p14:creationId xmlns:p14="http://schemas.microsoft.com/office/powerpoint/2010/main" val="520530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xmlns=""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xmlns=""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xmlns=""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xmlns=""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xmlns=""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xmlns=""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xmlns=""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xmlns=""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2688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348025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9385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B6C000A-3BD2-4F20-9AE5-7A733C3E520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9769" t="3354" r="43939" b="14382"/>
          <a:stretch/>
        </p:blipFill>
        <p:spPr>
          <a:xfrm>
            <a:off x="0" y="-5194"/>
            <a:ext cx="6210300" cy="6863194"/>
          </a:xfrm>
          <a:prstGeom prst="rect">
            <a:avLst/>
          </a:prstGeom>
        </p:spPr>
      </p:pic>
      <p:sp>
        <p:nvSpPr>
          <p:cNvPr id="7" name="矩形 6">
            <a:extLst>
              <a:ext uri="{FF2B5EF4-FFF2-40B4-BE49-F238E27FC236}">
                <a16:creationId xmlns:a16="http://schemas.microsoft.com/office/drawing/2014/main" xmlns="" id="{017FBD51-F76A-4A48-851F-06D864F39514}"/>
              </a:ext>
            </a:extLst>
          </p:cNvPr>
          <p:cNvSpPr/>
          <p:nvPr userDrawn="1"/>
        </p:nvSpPr>
        <p:spPr>
          <a:xfrm>
            <a:off x="-9503" y="-5194"/>
            <a:ext cx="6220542" cy="6960175"/>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a:extLst>
              <a:ext uri="{FF2B5EF4-FFF2-40B4-BE49-F238E27FC236}">
                <a16:creationId xmlns:a16="http://schemas.microsoft.com/office/drawing/2014/main" xmlns="" id="{ABA88ABB-1EFE-4B09-BA2A-0C6D9D9EE4A6}"/>
              </a:ext>
            </a:extLst>
          </p:cNvPr>
          <p:cNvSpPr/>
          <p:nvPr userDrawn="1"/>
        </p:nvSpPr>
        <p:spPr>
          <a:xfrm>
            <a:off x="5492749" y="1468224"/>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04E6F9AB-8910-4044-BA40-976F4B81AE31}"/>
              </a:ext>
            </a:extLst>
          </p:cNvPr>
          <p:cNvSpPr/>
          <p:nvPr userDrawn="1"/>
        </p:nvSpPr>
        <p:spPr>
          <a:xfrm>
            <a:off x="5492749" y="2547799"/>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平行四边形 10">
            <a:extLst>
              <a:ext uri="{FF2B5EF4-FFF2-40B4-BE49-F238E27FC236}">
                <a16:creationId xmlns:a16="http://schemas.microsoft.com/office/drawing/2014/main" xmlns="" id="{658BCFA3-C6CA-42D2-94FD-7CFC04B27AC1}"/>
              </a:ext>
            </a:extLst>
          </p:cNvPr>
          <p:cNvSpPr/>
          <p:nvPr userDrawn="1"/>
        </p:nvSpPr>
        <p:spPr>
          <a:xfrm>
            <a:off x="5492749" y="3645124"/>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a:extLst>
              <a:ext uri="{FF2B5EF4-FFF2-40B4-BE49-F238E27FC236}">
                <a16:creationId xmlns:a16="http://schemas.microsoft.com/office/drawing/2014/main" xmlns="" id="{3D486876-953D-4753-BE21-62139A91D2CA}"/>
              </a:ext>
            </a:extLst>
          </p:cNvPr>
          <p:cNvSpPr/>
          <p:nvPr userDrawn="1"/>
        </p:nvSpPr>
        <p:spPr>
          <a:xfrm>
            <a:off x="5492749" y="4742448"/>
            <a:ext cx="1460502" cy="66040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68501E57-496D-4EEF-B78F-236093179B73}"/>
              </a:ext>
            </a:extLst>
          </p:cNvPr>
          <p:cNvSpPr txBox="1"/>
          <p:nvPr userDrawn="1"/>
        </p:nvSpPr>
        <p:spPr>
          <a:xfrm>
            <a:off x="5796747" y="1475259"/>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01</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8EF96C09-F429-4D50-ABFE-EE7FDF0A179F}"/>
              </a:ext>
            </a:extLst>
          </p:cNvPr>
          <p:cNvSpPr txBox="1"/>
          <p:nvPr userDrawn="1"/>
        </p:nvSpPr>
        <p:spPr>
          <a:xfrm>
            <a:off x="5796747" y="2575872"/>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02</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46E115CB-2509-4B87-B220-80F5112B4499}"/>
              </a:ext>
            </a:extLst>
          </p:cNvPr>
          <p:cNvSpPr txBox="1"/>
          <p:nvPr userDrawn="1"/>
        </p:nvSpPr>
        <p:spPr>
          <a:xfrm>
            <a:off x="5796747" y="3641526"/>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03</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5025A0DC-D00F-477B-8036-DDACABECD344}"/>
              </a:ext>
            </a:extLst>
          </p:cNvPr>
          <p:cNvSpPr txBox="1"/>
          <p:nvPr userDrawn="1"/>
        </p:nvSpPr>
        <p:spPr>
          <a:xfrm>
            <a:off x="5796747" y="4747126"/>
            <a:ext cx="765929" cy="646331"/>
          </a:xfrm>
          <a:prstGeom prst="rect">
            <a:avLst/>
          </a:prstGeom>
          <a:noFill/>
        </p:spPr>
        <p:txBody>
          <a:bodyPr wrap="square" rtlCol="0">
            <a:spAutoFit/>
          </a:bodyPr>
          <a:lstStyle/>
          <a:p>
            <a:r>
              <a:rPr lang="en-US" altLang="zh-CN" sz="3600" b="1" dirty="0">
                <a:solidFill>
                  <a:srgbClr val="024282"/>
                </a:solidFill>
                <a:latin typeface="微软雅黑" panose="020B0503020204020204" pitchFamily="34" charset="-122"/>
                <a:ea typeface="微软雅黑" panose="020B0503020204020204" pitchFamily="34" charset="-122"/>
              </a:rPr>
              <a:t>04</a:t>
            </a:r>
            <a:endParaRPr lang="zh-CN" altLang="en-US" sz="3600" b="1" dirty="0">
              <a:solidFill>
                <a:srgbClr val="024282"/>
              </a:solidFill>
              <a:latin typeface="微软雅黑" panose="020B0503020204020204" pitchFamily="34" charset="-122"/>
              <a:ea typeface="微软雅黑" panose="020B0503020204020204" pitchFamily="34" charset="-122"/>
            </a:endParaRPr>
          </a:p>
        </p:txBody>
      </p:sp>
      <p:sp>
        <p:nvSpPr>
          <p:cNvPr id="17" name="文本占位符 16">
            <a:extLst>
              <a:ext uri="{FF2B5EF4-FFF2-40B4-BE49-F238E27FC236}">
                <a16:creationId xmlns:a16="http://schemas.microsoft.com/office/drawing/2014/main" xmlns="" id="{E5EDA76C-E75B-47B1-8D43-E73390E96424}"/>
              </a:ext>
            </a:extLst>
          </p:cNvPr>
          <p:cNvSpPr>
            <a:spLocks noGrp="1"/>
          </p:cNvSpPr>
          <p:nvPr>
            <p:ph type="body" sz="quarter" idx="14" hasCustomPrompt="1"/>
          </p:nvPr>
        </p:nvSpPr>
        <p:spPr>
          <a:xfrm>
            <a:off x="7045325" y="1564159"/>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3" name="文本占位符 16">
            <a:extLst>
              <a:ext uri="{FF2B5EF4-FFF2-40B4-BE49-F238E27FC236}">
                <a16:creationId xmlns:a16="http://schemas.microsoft.com/office/drawing/2014/main" xmlns="" id="{F3B5095E-DA31-4396-AB51-3D9271B3A31A}"/>
              </a:ext>
            </a:extLst>
          </p:cNvPr>
          <p:cNvSpPr>
            <a:spLocks noGrp="1"/>
          </p:cNvSpPr>
          <p:nvPr>
            <p:ph type="body" sz="quarter" idx="15" hasCustomPrompt="1"/>
          </p:nvPr>
        </p:nvSpPr>
        <p:spPr>
          <a:xfrm>
            <a:off x="7045325" y="2658014"/>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4" name="文本占位符 16">
            <a:extLst>
              <a:ext uri="{FF2B5EF4-FFF2-40B4-BE49-F238E27FC236}">
                <a16:creationId xmlns:a16="http://schemas.microsoft.com/office/drawing/2014/main" xmlns="" id="{826C168D-50BC-445F-9B26-564236C9939A}"/>
              </a:ext>
            </a:extLst>
          </p:cNvPr>
          <p:cNvSpPr>
            <a:spLocks noGrp="1"/>
          </p:cNvSpPr>
          <p:nvPr>
            <p:ph type="body" sz="quarter" idx="16" hasCustomPrompt="1"/>
          </p:nvPr>
        </p:nvSpPr>
        <p:spPr>
          <a:xfrm>
            <a:off x="7045325" y="3751869"/>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5" name="文本占位符 16">
            <a:extLst>
              <a:ext uri="{FF2B5EF4-FFF2-40B4-BE49-F238E27FC236}">
                <a16:creationId xmlns:a16="http://schemas.microsoft.com/office/drawing/2014/main" xmlns="" id="{61B563AD-A810-4DA9-BDA9-5346BFDE0D4C}"/>
              </a:ext>
            </a:extLst>
          </p:cNvPr>
          <p:cNvSpPr>
            <a:spLocks noGrp="1"/>
          </p:cNvSpPr>
          <p:nvPr>
            <p:ph type="body" sz="quarter" idx="17" hasCustomPrompt="1"/>
          </p:nvPr>
        </p:nvSpPr>
        <p:spPr>
          <a:xfrm>
            <a:off x="7045325" y="4845724"/>
            <a:ext cx="4140200" cy="660400"/>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sp>
        <p:nvSpPr>
          <p:cNvPr id="26" name="平行四边形 25">
            <a:extLst>
              <a:ext uri="{FF2B5EF4-FFF2-40B4-BE49-F238E27FC236}">
                <a16:creationId xmlns:a16="http://schemas.microsoft.com/office/drawing/2014/main" xmlns="" id="{F1898425-0154-45FE-8140-7312C35D6395}"/>
              </a:ext>
            </a:extLst>
          </p:cNvPr>
          <p:cNvSpPr/>
          <p:nvPr userDrawn="1"/>
        </p:nvSpPr>
        <p:spPr>
          <a:xfrm>
            <a:off x="590502" y="2575872"/>
            <a:ext cx="3636482" cy="1644320"/>
          </a:xfrm>
          <a:prstGeom prst="parallelogram">
            <a:avLst/>
          </a:prstGeom>
          <a:solidFill>
            <a:schemeClr val="bg1"/>
          </a:solidFill>
          <a:ln>
            <a:noFill/>
          </a:ln>
          <a:effectLst>
            <a:outerShdw blurRad="330200" dist="38100" dir="3720000" sx="84000" sy="84000" algn="ctr" rotWithShape="0">
              <a:srgbClr val="2764A7">
                <a:alpha val="8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8FFB05A5-7AB7-4C56-96E5-16C29C12FC2E}"/>
              </a:ext>
            </a:extLst>
          </p:cNvPr>
          <p:cNvSpPr txBox="1"/>
          <p:nvPr userDrawn="1"/>
        </p:nvSpPr>
        <p:spPr>
          <a:xfrm>
            <a:off x="1408478" y="2844034"/>
            <a:ext cx="2000530" cy="1107996"/>
          </a:xfrm>
          <a:prstGeom prst="rect">
            <a:avLst/>
          </a:prstGeom>
          <a:noFill/>
        </p:spPr>
        <p:txBody>
          <a:bodyPr vert="horz" wrap="square" rtlCol="0">
            <a:spAutoFit/>
          </a:bodyPr>
          <a:lstStyle/>
          <a:p>
            <a:r>
              <a:rPr lang="zh-CN" altLang="en-US" sz="6600" b="1" dirty="0">
                <a:solidFill>
                  <a:srgbClr val="024282"/>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27837474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
    <p:spTree>
      <p:nvGrpSpPr>
        <p:cNvPr id="1" name=""/>
        <p:cNvGrpSpPr/>
        <p:nvPr/>
      </p:nvGrpSpPr>
      <p:grpSpPr>
        <a:xfrm>
          <a:off x="0" y="0"/>
          <a:ext cx="0" cy="0"/>
          <a:chOff x="0" y="0"/>
          <a:chExt cx="0" cy="0"/>
        </a:xfrm>
      </p:grpSpPr>
      <p:sp>
        <p:nvSpPr>
          <p:cNvPr id="17" name="平行四边形 16">
            <a:extLst>
              <a:ext uri="{FF2B5EF4-FFF2-40B4-BE49-F238E27FC236}">
                <a16:creationId xmlns:a16="http://schemas.microsoft.com/office/drawing/2014/main" xmlns="" id="{8EB1CCBF-FA28-42AD-AC86-9D468414D23A}"/>
              </a:ext>
            </a:extLst>
          </p:cNvPr>
          <p:cNvSpPr/>
          <p:nvPr userDrawn="1"/>
        </p:nvSpPr>
        <p:spPr>
          <a:xfrm>
            <a:off x="-3219450" y="-1600200"/>
            <a:ext cx="6781800" cy="4267200"/>
          </a:xfrm>
          <a:prstGeom prst="parallelogram">
            <a:avLst/>
          </a:prstGeom>
          <a:solidFill>
            <a:srgbClr val="02428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a:extLst>
              <a:ext uri="{FF2B5EF4-FFF2-40B4-BE49-F238E27FC236}">
                <a16:creationId xmlns:a16="http://schemas.microsoft.com/office/drawing/2014/main" xmlns="" id="{63DFAE7E-F571-4B6F-8A2C-24F9E2D991BC}"/>
              </a:ext>
            </a:extLst>
          </p:cNvPr>
          <p:cNvSpPr/>
          <p:nvPr userDrawn="1"/>
        </p:nvSpPr>
        <p:spPr>
          <a:xfrm>
            <a:off x="-3676650" y="-2133600"/>
            <a:ext cx="6781800" cy="426720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xmlns="" id="{21E6668D-396F-4FE3-ABEE-EFD9D82841FF}"/>
              </a:ext>
            </a:extLst>
          </p:cNvPr>
          <p:cNvSpPr/>
          <p:nvPr userDrawn="1"/>
        </p:nvSpPr>
        <p:spPr>
          <a:xfrm>
            <a:off x="8458200" y="4438650"/>
            <a:ext cx="6781800" cy="426720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xmlns="" id="{F799F4D9-7876-4A7B-A323-893095526AA9}"/>
              </a:ext>
            </a:extLst>
          </p:cNvPr>
          <p:cNvSpPr/>
          <p:nvPr userDrawn="1"/>
        </p:nvSpPr>
        <p:spPr>
          <a:xfrm>
            <a:off x="8058150" y="3733800"/>
            <a:ext cx="6781800" cy="4267200"/>
          </a:xfrm>
          <a:prstGeom prst="parallelogram">
            <a:avLst/>
          </a:prstGeom>
          <a:solidFill>
            <a:srgbClr val="024282">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6">
            <a:extLst>
              <a:ext uri="{FF2B5EF4-FFF2-40B4-BE49-F238E27FC236}">
                <a16:creationId xmlns:a16="http://schemas.microsoft.com/office/drawing/2014/main" xmlns="" id="{6B45BB7E-4308-4A0D-8DF8-6EF48978EC85}"/>
              </a:ext>
            </a:extLst>
          </p:cNvPr>
          <p:cNvSpPr>
            <a:spLocks noGrp="1"/>
          </p:cNvSpPr>
          <p:nvPr>
            <p:ph type="body" sz="quarter" idx="14" hasCustomPrompt="1"/>
          </p:nvPr>
        </p:nvSpPr>
        <p:spPr>
          <a:xfrm>
            <a:off x="5503863" y="2146300"/>
            <a:ext cx="1184275" cy="660400"/>
          </a:xfrm>
        </p:spPr>
        <p:txBody>
          <a:bodyPr>
            <a:noAutofit/>
          </a:bodyPr>
          <a:lstStyle>
            <a:lvl1pPr marL="0" indent="0">
              <a:buNone/>
              <a:defRPr sz="6000" b="1">
                <a:gradFill>
                  <a:gsLst>
                    <a:gs pos="36000">
                      <a:srgbClr val="024282"/>
                    </a:gs>
                    <a:gs pos="100000">
                      <a:srgbClr val="2764A7">
                        <a:lumMod val="15000"/>
                        <a:lumOff val="85000"/>
                        <a:alpha val="27000"/>
                      </a:srgbClr>
                    </a:gs>
                  </a:gsLst>
                  <a:lin ang="5400000" scaled="0"/>
                </a:gradFill>
                <a:latin typeface="微软雅黑" panose="020B0503020204020204" pitchFamily="34" charset="-122"/>
                <a:ea typeface="微软雅黑" panose="020B0503020204020204" pitchFamily="34" charset="-122"/>
              </a:defRPr>
            </a:lvl1pPr>
          </a:lstStyle>
          <a:p>
            <a:pPr lvl="0"/>
            <a:r>
              <a:rPr lang="en-US" altLang="zh-CN" dirty="0"/>
              <a:t>01</a:t>
            </a:r>
            <a:endParaRPr lang="zh-CN" altLang="en-US" dirty="0"/>
          </a:p>
        </p:txBody>
      </p:sp>
      <p:sp>
        <p:nvSpPr>
          <p:cNvPr id="20" name="文本占位符 16">
            <a:extLst>
              <a:ext uri="{FF2B5EF4-FFF2-40B4-BE49-F238E27FC236}">
                <a16:creationId xmlns:a16="http://schemas.microsoft.com/office/drawing/2014/main" xmlns="" id="{B0C2917C-1CFE-4061-B92F-5D93E39C3547}"/>
              </a:ext>
            </a:extLst>
          </p:cNvPr>
          <p:cNvSpPr>
            <a:spLocks noGrp="1"/>
          </p:cNvSpPr>
          <p:nvPr>
            <p:ph type="body" sz="quarter" idx="15" hasCustomPrompt="1"/>
          </p:nvPr>
        </p:nvSpPr>
        <p:spPr>
          <a:xfrm>
            <a:off x="4568825" y="2768600"/>
            <a:ext cx="3054350" cy="660400"/>
          </a:xfrm>
        </p:spPr>
        <p:txBody>
          <a:bodyPr>
            <a:noAutofit/>
          </a:bodyPr>
          <a:lstStyle>
            <a:lvl1pPr marL="0" indent="0">
              <a:buNone/>
              <a:defRPr sz="4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请输入标题</a:t>
            </a:r>
          </a:p>
        </p:txBody>
      </p:sp>
      <p:sp>
        <p:nvSpPr>
          <p:cNvPr id="5" name="平行四边形 4">
            <a:extLst>
              <a:ext uri="{FF2B5EF4-FFF2-40B4-BE49-F238E27FC236}">
                <a16:creationId xmlns:a16="http://schemas.microsoft.com/office/drawing/2014/main" xmlns="" id="{CE7F45BA-3548-45EE-ADDF-65F981313B9E}"/>
              </a:ext>
            </a:extLst>
          </p:cNvPr>
          <p:cNvSpPr/>
          <p:nvPr userDrawn="1"/>
        </p:nvSpPr>
        <p:spPr>
          <a:xfrm>
            <a:off x="5660880" y="3733800"/>
            <a:ext cx="870240" cy="457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04862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标题">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xmlns=""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xmlns=""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xmlns=""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xmlns=""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Tree>
    <p:extLst>
      <p:ext uri="{BB962C8B-B14F-4D97-AF65-F5344CB8AC3E}">
        <p14:creationId xmlns:p14="http://schemas.microsoft.com/office/powerpoint/2010/main" val="2367539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多标签">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xmlns=""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xmlns=""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xmlns=""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xmlns=""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grpSp>
        <p:nvGrpSpPr>
          <p:cNvPr id="2" name="组合 1">
            <a:extLst>
              <a:ext uri="{FF2B5EF4-FFF2-40B4-BE49-F238E27FC236}">
                <a16:creationId xmlns:a16="http://schemas.microsoft.com/office/drawing/2014/main" xmlns="" id="{66296C18-93A6-4633-B6E7-C104F6981E0E}"/>
              </a:ext>
            </a:extLst>
          </p:cNvPr>
          <p:cNvGrpSpPr/>
          <p:nvPr userDrawn="1"/>
        </p:nvGrpSpPr>
        <p:grpSpPr>
          <a:xfrm>
            <a:off x="5021178" y="1913255"/>
            <a:ext cx="2831682" cy="830580"/>
            <a:chOff x="888887" y="1786255"/>
            <a:chExt cx="2831682" cy="830580"/>
          </a:xfrm>
        </p:grpSpPr>
        <p:sp>
          <p:nvSpPr>
            <p:cNvPr id="7" name="平行四边形 6">
              <a:extLst>
                <a:ext uri="{FF2B5EF4-FFF2-40B4-BE49-F238E27FC236}">
                  <a16:creationId xmlns:a16="http://schemas.microsoft.com/office/drawing/2014/main" xmlns="" id="{8434943F-4DF3-4CD8-B4C4-A9652C4F54A4}"/>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平行四边形 7">
              <a:extLst>
                <a:ext uri="{FF2B5EF4-FFF2-40B4-BE49-F238E27FC236}">
                  <a16:creationId xmlns:a16="http://schemas.microsoft.com/office/drawing/2014/main" xmlns="" id="{0B6CFB63-3727-4FF0-A770-E8F1C72EA8B6}"/>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28" name="组合 27">
            <a:extLst>
              <a:ext uri="{FF2B5EF4-FFF2-40B4-BE49-F238E27FC236}">
                <a16:creationId xmlns:a16="http://schemas.microsoft.com/office/drawing/2014/main" xmlns="" id="{CC406E5F-73DD-4C25-ABFD-355C5D0D5709}"/>
              </a:ext>
            </a:extLst>
          </p:cNvPr>
          <p:cNvGrpSpPr/>
          <p:nvPr userDrawn="1"/>
        </p:nvGrpSpPr>
        <p:grpSpPr>
          <a:xfrm>
            <a:off x="4255265" y="3399155"/>
            <a:ext cx="2831682" cy="830580"/>
            <a:chOff x="888887" y="1786255"/>
            <a:chExt cx="2831682" cy="830580"/>
          </a:xfrm>
        </p:grpSpPr>
        <p:sp>
          <p:nvSpPr>
            <p:cNvPr id="29" name="平行四边形 28">
              <a:extLst>
                <a:ext uri="{FF2B5EF4-FFF2-40B4-BE49-F238E27FC236}">
                  <a16:creationId xmlns:a16="http://schemas.microsoft.com/office/drawing/2014/main" xmlns="" id="{8ACDC875-FFC2-413D-8691-3AF41AE462E8}"/>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0" name="平行四边形 29">
              <a:extLst>
                <a:ext uri="{FF2B5EF4-FFF2-40B4-BE49-F238E27FC236}">
                  <a16:creationId xmlns:a16="http://schemas.microsoft.com/office/drawing/2014/main" xmlns="" id="{95B6A9C3-C4EA-4B9A-822B-F0D2070F4CC8}"/>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1" name="组合 30">
            <a:extLst>
              <a:ext uri="{FF2B5EF4-FFF2-40B4-BE49-F238E27FC236}">
                <a16:creationId xmlns:a16="http://schemas.microsoft.com/office/drawing/2014/main" xmlns="" id="{DD9A0D87-5FAE-4BF2-9261-34282271EF28}"/>
              </a:ext>
            </a:extLst>
          </p:cNvPr>
          <p:cNvGrpSpPr/>
          <p:nvPr userDrawn="1"/>
        </p:nvGrpSpPr>
        <p:grpSpPr>
          <a:xfrm>
            <a:off x="5099942" y="4885055"/>
            <a:ext cx="2831682" cy="830580"/>
            <a:chOff x="888887" y="1786255"/>
            <a:chExt cx="2831682" cy="830580"/>
          </a:xfrm>
        </p:grpSpPr>
        <p:sp>
          <p:nvSpPr>
            <p:cNvPr id="32" name="平行四边形 31">
              <a:extLst>
                <a:ext uri="{FF2B5EF4-FFF2-40B4-BE49-F238E27FC236}">
                  <a16:creationId xmlns:a16="http://schemas.microsoft.com/office/drawing/2014/main" xmlns="" id="{46A91A81-2012-460A-BDED-334425B4700B}"/>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平行四边形 32">
              <a:extLst>
                <a:ext uri="{FF2B5EF4-FFF2-40B4-BE49-F238E27FC236}">
                  <a16:creationId xmlns:a16="http://schemas.microsoft.com/office/drawing/2014/main" xmlns="" id="{D13C3297-B8A0-4C48-B969-D147845C0D7B}"/>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4" name="组合 33">
            <a:extLst>
              <a:ext uri="{FF2B5EF4-FFF2-40B4-BE49-F238E27FC236}">
                <a16:creationId xmlns:a16="http://schemas.microsoft.com/office/drawing/2014/main" xmlns="" id="{31106002-01DD-435D-A212-DCB9C6C4147F}"/>
              </a:ext>
            </a:extLst>
          </p:cNvPr>
          <p:cNvGrpSpPr/>
          <p:nvPr userDrawn="1"/>
        </p:nvGrpSpPr>
        <p:grpSpPr>
          <a:xfrm>
            <a:off x="1154028" y="1913255"/>
            <a:ext cx="2831682" cy="830580"/>
            <a:chOff x="888887" y="1786255"/>
            <a:chExt cx="2831682" cy="830580"/>
          </a:xfrm>
        </p:grpSpPr>
        <p:sp>
          <p:nvSpPr>
            <p:cNvPr id="35" name="平行四边形 34">
              <a:extLst>
                <a:ext uri="{FF2B5EF4-FFF2-40B4-BE49-F238E27FC236}">
                  <a16:creationId xmlns:a16="http://schemas.microsoft.com/office/drawing/2014/main" xmlns="" id="{EDA219B4-F168-43E6-92F6-E07D067EBC68}"/>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平行四边形 35">
              <a:extLst>
                <a:ext uri="{FF2B5EF4-FFF2-40B4-BE49-F238E27FC236}">
                  <a16:creationId xmlns:a16="http://schemas.microsoft.com/office/drawing/2014/main" xmlns="" id="{EB149A7A-FD5B-482E-BEF4-11CDF74888E3}"/>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37" name="组合 36">
            <a:extLst>
              <a:ext uri="{FF2B5EF4-FFF2-40B4-BE49-F238E27FC236}">
                <a16:creationId xmlns:a16="http://schemas.microsoft.com/office/drawing/2014/main" xmlns="" id="{2F396136-F60C-49C3-9BF9-12C2F23F916C}"/>
              </a:ext>
            </a:extLst>
          </p:cNvPr>
          <p:cNvGrpSpPr/>
          <p:nvPr userDrawn="1"/>
        </p:nvGrpSpPr>
        <p:grpSpPr>
          <a:xfrm>
            <a:off x="388115" y="3399155"/>
            <a:ext cx="2831682" cy="830580"/>
            <a:chOff x="888887" y="1786255"/>
            <a:chExt cx="2831682" cy="830580"/>
          </a:xfrm>
        </p:grpSpPr>
        <p:sp>
          <p:nvSpPr>
            <p:cNvPr id="38" name="平行四边形 37">
              <a:extLst>
                <a:ext uri="{FF2B5EF4-FFF2-40B4-BE49-F238E27FC236}">
                  <a16:creationId xmlns:a16="http://schemas.microsoft.com/office/drawing/2014/main" xmlns="" id="{802BAD0A-DE72-48B9-B244-0BACBE85A50F}"/>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9" name="平行四边形 38">
              <a:extLst>
                <a:ext uri="{FF2B5EF4-FFF2-40B4-BE49-F238E27FC236}">
                  <a16:creationId xmlns:a16="http://schemas.microsoft.com/office/drawing/2014/main" xmlns="" id="{186DCA80-A8D7-4AEE-928C-EBBD9F8AD1CD}"/>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0" name="组合 39">
            <a:extLst>
              <a:ext uri="{FF2B5EF4-FFF2-40B4-BE49-F238E27FC236}">
                <a16:creationId xmlns:a16="http://schemas.microsoft.com/office/drawing/2014/main" xmlns="" id="{E1FEC48D-C612-4300-8725-656FF886AFAC}"/>
              </a:ext>
            </a:extLst>
          </p:cNvPr>
          <p:cNvGrpSpPr/>
          <p:nvPr userDrawn="1"/>
        </p:nvGrpSpPr>
        <p:grpSpPr>
          <a:xfrm>
            <a:off x="1232792" y="4885055"/>
            <a:ext cx="2831682" cy="830580"/>
            <a:chOff x="888887" y="1786255"/>
            <a:chExt cx="2831682" cy="830580"/>
          </a:xfrm>
        </p:grpSpPr>
        <p:sp>
          <p:nvSpPr>
            <p:cNvPr id="41" name="平行四边形 40">
              <a:extLst>
                <a:ext uri="{FF2B5EF4-FFF2-40B4-BE49-F238E27FC236}">
                  <a16:creationId xmlns:a16="http://schemas.microsoft.com/office/drawing/2014/main" xmlns="" id="{D414FAB5-E62D-4534-A5FA-EE36DE48812D}"/>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2" name="平行四边形 41">
              <a:extLst>
                <a:ext uri="{FF2B5EF4-FFF2-40B4-BE49-F238E27FC236}">
                  <a16:creationId xmlns:a16="http://schemas.microsoft.com/office/drawing/2014/main" xmlns="" id="{02A8748A-6FDA-494E-B5FC-EC01DF68E2E8}"/>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3" name="组合 42">
            <a:extLst>
              <a:ext uri="{FF2B5EF4-FFF2-40B4-BE49-F238E27FC236}">
                <a16:creationId xmlns:a16="http://schemas.microsoft.com/office/drawing/2014/main" xmlns="" id="{EFFF6FBA-FE29-4EEF-A0D0-63B741202717}"/>
              </a:ext>
            </a:extLst>
          </p:cNvPr>
          <p:cNvGrpSpPr/>
          <p:nvPr userDrawn="1"/>
        </p:nvGrpSpPr>
        <p:grpSpPr>
          <a:xfrm>
            <a:off x="8888328" y="1913255"/>
            <a:ext cx="2831682" cy="830580"/>
            <a:chOff x="888887" y="1786255"/>
            <a:chExt cx="2831682" cy="830580"/>
          </a:xfrm>
        </p:grpSpPr>
        <p:sp>
          <p:nvSpPr>
            <p:cNvPr id="44" name="平行四边形 43">
              <a:extLst>
                <a:ext uri="{FF2B5EF4-FFF2-40B4-BE49-F238E27FC236}">
                  <a16:creationId xmlns:a16="http://schemas.microsoft.com/office/drawing/2014/main" xmlns="" id="{2E963F6D-3999-4B9E-9C1D-E9F3BF43C0E9}"/>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5" name="平行四边形 44">
              <a:extLst>
                <a:ext uri="{FF2B5EF4-FFF2-40B4-BE49-F238E27FC236}">
                  <a16:creationId xmlns:a16="http://schemas.microsoft.com/office/drawing/2014/main" xmlns="" id="{2B90AA10-FB55-41C2-8733-CA7E0F39410F}"/>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6" name="组合 45">
            <a:extLst>
              <a:ext uri="{FF2B5EF4-FFF2-40B4-BE49-F238E27FC236}">
                <a16:creationId xmlns:a16="http://schemas.microsoft.com/office/drawing/2014/main" xmlns="" id="{C200CBBF-3165-40BD-A082-B4B5856804C2}"/>
              </a:ext>
            </a:extLst>
          </p:cNvPr>
          <p:cNvGrpSpPr/>
          <p:nvPr userDrawn="1"/>
        </p:nvGrpSpPr>
        <p:grpSpPr>
          <a:xfrm>
            <a:off x="8122415" y="3399155"/>
            <a:ext cx="2831682" cy="830580"/>
            <a:chOff x="888887" y="1786255"/>
            <a:chExt cx="2831682" cy="830580"/>
          </a:xfrm>
        </p:grpSpPr>
        <p:sp>
          <p:nvSpPr>
            <p:cNvPr id="47" name="平行四边形 46">
              <a:extLst>
                <a:ext uri="{FF2B5EF4-FFF2-40B4-BE49-F238E27FC236}">
                  <a16:creationId xmlns:a16="http://schemas.microsoft.com/office/drawing/2014/main" xmlns="" id="{7B34A7CE-2987-4496-8FC4-5AD80184E87C}"/>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平行四边形 47">
              <a:extLst>
                <a:ext uri="{FF2B5EF4-FFF2-40B4-BE49-F238E27FC236}">
                  <a16:creationId xmlns:a16="http://schemas.microsoft.com/office/drawing/2014/main" xmlns="" id="{FF497817-0DB2-47A5-A1AF-C83DD308025D}"/>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9" name="组合 48">
            <a:extLst>
              <a:ext uri="{FF2B5EF4-FFF2-40B4-BE49-F238E27FC236}">
                <a16:creationId xmlns:a16="http://schemas.microsoft.com/office/drawing/2014/main" xmlns="" id="{D375C2B1-9DD6-46F7-AFC6-4FD809C1F38A}"/>
              </a:ext>
            </a:extLst>
          </p:cNvPr>
          <p:cNvGrpSpPr/>
          <p:nvPr userDrawn="1"/>
        </p:nvGrpSpPr>
        <p:grpSpPr>
          <a:xfrm>
            <a:off x="8967092" y="4885055"/>
            <a:ext cx="2831682" cy="830580"/>
            <a:chOff x="888887" y="1786255"/>
            <a:chExt cx="2831682" cy="830580"/>
          </a:xfrm>
        </p:grpSpPr>
        <p:sp>
          <p:nvSpPr>
            <p:cNvPr id="50" name="平行四边形 49">
              <a:extLst>
                <a:ext uri="{FF2B5EF4-FFF2-40B4-BE49-F238E27FC236}">
                  <a16:creationId xmlns:a16="http://schemas.microsoft.com/office/drawing/2014/main" xmlns="" id="{74FBA4D8-0844-4CA4-A74B-3E21D0C1EC1A}"/>
                </a:ext>
              </a:extLst>
            </p:cNvPr>
            <p:cNvSpPr/>
            <p:nvPr userDrawn="1"/>
          </p:nvSpPr>
          <p:spPr>
            <a:xfrm>
              <a:off x="947344" y="1885315"/>
              <a:ext cx="2773225" cy="731520"/>
            </a:xfrm>
            <a:prstGeom prst="parallelogram">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1" name="平行四边形 50">
              <a:extLst>
                <a:ext uri="{FF2B5EF4-FFF2-40B4-BE49-F238E27FC236}">
                  <a16:creationId xmlns:a16="http://schemas.microsoft.com/office/drawing/2014/main" xmlns="" id="{D1D1A670-BA09-4469-9956-382564B32D60}"/>
                </a:ext>
              </a:extLst>
            </p:cNvPr>
            <p:cNvSpPr/>
            <p:nvPr userDrawn="1"/>
          </p:nvSpPr>
          <p:spPr>
            <a:xfrm>
              <a:off x="888887" y="1786255"/>
              <a:ext cx="2773225" cy="73152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6" name="文本占位符 5">
            <a:extLst>
              <a:ext uri="{FF2B5EF4-FFF2-40B4-BE49-F238E27FC236}">
                <a16:creationId xmlns:a16="http://schemas.microsoft.com/office/drawing/2014/main" xmlns="" id="{98DAF354-C9A0-4A02-9540-88FE54A9D662}"/>
              </a:ext>
            </a:extLst>
          </p:cNvPr>
          <p:cNvSpPr>
            <a:spLocks noGrp="1"/>
          </p:cNvSpPr>
          <p:nvPr>
            <p:ph type="body" sz="quarter" idx="20" hasCustomPrompt="1"/>
          </p:nvPr>
        </p:nvSpPr>
        <p:spPr>
          <a:xfrm>
            <a:off x="1922169" y="20599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内容一</a:t>
            </a:r>
          </a:p>
        </p:txBody>
      </p:sp>
      <p:sp>
        <p:nvSpPr>
          <p:cNvPr id="52" name="文本占位符 5">
            <a:extLst>
              <a:ext uri="{FF2B5EF4-FFF2-40B4-BE49-F238E27FC236}">
                <a16:creationId xmlns:a16="http://schemas.microsoft.com/office/drawing/2014/main" xmlns="" id="{1F9ECFCD-F3E3-43FB-8F98-35A882F8C250}"/>
              </a:ext>
            </a:extLst>
          </p:cNvPr>
          <p:cNvSpPr>
            <a:spLocks noGrp="1"/>
          </p:cNvSpPr>
          <p:nvPr>
            <p:ph type="body" sz="quarter" idx="21" hasCustomPrompt="1"/>
          </p:nvPr>
        </p:nvSpPr>
        <p:spPr>
          <a:xfrm>
            <a:off x="5733090" y="20370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内容二</a:t>
            </a:r>
          </a:p>
        </p:txBody>
      </p:sp>
      <p:sp>
        <p:nvSpPr>
          <p:cNvPr id="57" name="文本占位符 5">
            <a:extLst>
              <a:ext uri="{FF2B5EF4-FFF2-40B4-BE49-F238E27FC236}">
                <a16:creationId xmlns:a16="http://schemas.microsoft.com/office/drawing/2014/main" xmlns="" id="{75B5661A-A2AD-4A60-8D64-11E47568AC5E}"/>
              </a:ext>
            </a:extLst>
          </p:cNvPr>
          <p:cNvSpPr>
            <a:spLocks noGrp="1"/>
          </p:cNvSpPr>
          <p:nvPr>
            <p:ph type="body" sz="quarter" idx="22" hasCustomPrompt="1"/>
          </p:nvPr>
        </p:nvSpPr>
        <p:spPr>
          <a:xfrm>
            <a:off x="9618021" y="20370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内容三</a:t>
            </a:r>
          </a:p>
        </p:txBody>
      </p:sp>
      <p:sp>
        <p:nvSpPr>
          <p:cNvPr id="58" name="文本占位符 5">
            <a:extLst>
              <a:ext uri="{FF2B5EF4-FFF2-40B4-BE49-F238E27FC236}">
                <a16:creationId xmlns:a16="http://schemas.microsoft.com/office/drawing/2014/main" xmlns="" id="{C953FA5D-220C-4224-8943-2D00BB03B2B3}"/>
              </a:ext>
            </a:extLst>
          </p:cNvPr>
          <p:cNvSpPr>
            <a:spLocks noGrp="1"/>
          </p:cNvSpPr>
          <p:nvPr>
            <p:ph type="body" sz="quarter" idx="23" hasCustomPrompt="1"/>
          </p:nvPr>
        </p:nvSpPr>
        <p:spPr>
          <a:xfrm>
            <a:off x="8818868" y="35458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内容六</a:t>
            </a:r>
          </a:p>
        </p:txBody>
      </p:sp>
      <p:sp>
        <p:nvSpPr>
          <p:cNvPr id="59" name="文本占位符 5">
            <a:extLst>
              <a:ext uri="{FF2B5EF4-FFF2-40B4-BE49-F238E27FC236}">
                <a16:creationId xmlns:a16="http://schemas.microsoft.com/office/drawing/2014/main" xmlns="" id="{930286AE-2932-4A9B-8DE2-B175707489C9}"/>
              </a:ext>
            </a:extLst>
          </p:cNvPr>
          <p:cNvSpPr>
            <a:spLocks noGrp="1"/>
          </p:cNvSpPr>
          <p:nvPr>
            <p:ph type="body" sz="quarter" idx="24" hasCustomPrompt="1"/>
          </p:nvPr>
        </p:nvSpPr>
        <p:spPr>
          <a:xfrm>
            <a:off x="9627240"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内容九</a:t>
            </a:r>
          </a:p>
        </p:txBody>
      </p:sp>
      <p:sp>
        <p:nvSpPr>
          <p:cNvPr id="60" name="文本占位符 5">
            <a:extLst>
              <a:ext uri="{FF2B5EF4-FFF2-40B4-BE49-F238E27FC236}">
                <a16:creationId xmlns:a16="http://schemas.microsoft.com/office/drawing/2014/main" xmlns="" id="{71277B0C-E277-4A81-B922-7E058DA183DA}"/>
              </a:ext>
            </a:extLst>
          </p:cNvPr>
          <p:cNvSpPr>
            <a:spLocks noGrp="1"/>
          </p:cNvSpPr>
          <p:nvPr>
            <p:ph type="body" sz="quarter" idx="25" hasCustomPrompt="1"/>
          </p:nvPr>
        </p:nvSpPr>
        <p:spPr>
          <a:xfrm>
            <a:off x="5897311"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内容八</a:t>
            </a:r>
          </a:p>
        </p:txBody>
      </p:sp>
      <p:sp>
        <p:nvSpPr>
          <p:cNvPr id="61" name="文本占位符 5">
            <a:extLst>
              <a:ext uri="{FF2B5EF4-FFF2-40B4-BE49-F238E27FC236}">
                <a16:creationId xmlns:a16="http://schemas.microsoft.com/office/drawing/2014/main" xmlns="" id="{276872CE-7F18-4057-A5F1-2E67C0A86138}"/>
              </a:ext>
            </a:extLst>
          </p:cNvPr>
          <p:cNvSpPr>
            <a:spLocks noGrp="1"/>
          </p:cNvSpPr>
          <p:nvPr>
            <p:ph type="body" sz="quarter" idx="26" hasCustomPrompt="1"/>
          </p:nvPr>
        </p:nvSpPr>
        <p:spPr>
          <a:xfrm>
            <a:off x="2030161" y="503174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内容七</a:t>
            </a:r>
          </a:p>
        </p:txBody>
      </p:sp>
      <p:sp>
        <p:nvSpPr>
          <p:cNvPr id="62" name="文本占位符 5">
            <a:extLst>
              <a:ext uri="{FF2B5EF4-FFF2-40B4-BE49-F238E27FC236}">
                <a16:creationId xmlns:a16="http://schemas.microsoft.com/office/drawing/2014/main" xmlns="" id="{19ED63DE-DE5C-4685-892C-E6010B646C2D}"/>
              </a:ext>
            </a:extLst>
          </p:cNvPr>
          <p:cNvSpPr>
            <a:spLocks noGrp="1"/>
          </p:cNvSpPr>
          <p:nvPr>
            <p:ph type="body" sz="quarter" idx="27" hasCustomPrompt="1"/>
          </p:nvPr>
        </p:nvSpPr>
        <p:spPr>
          <a:xfrm>
            <a:off x="1156256" y="352171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内容四</a:t>
            </a:r>
          </a:p>
        </p:txBody>
      </p:sp>
      <p:sp>
        <p:nvSpPr>
          <p:cNvPr id="63" name="文本占位符 5">
            <a:extLst>
              <a:ext uri="{FF2B5EF4-FFF2-40B4-BE49-F238E27FC236}">
                <a16:creationId xmlns:a16="http://schemas.microsoft.com/office/drawing/2014/main" xmlns="" id="{75F5E6DF-313C-4F4D-A89C-D6482F294F1E}"/>
              </a:ext>
            </a:extLst>
          </p:cNvPr>
          <p:cNvSpPr>
            <a:spLocks noGrp="1"/>
          </p:cNvSpPr>
          <p:nvPr>
            <p:ph type="body" sz="quarter" idx="28" hasCustomPrompt="1"/>
          </p:nvPr>
        </p:nvSpPr>
        <p:spPr>
          <a:xfrm>
            <a:off x="4974750" y="3522980"/>
            <a:ext cx="1295400" cy="438150"/>
          </a:xfrm>
        </p:spPr>
        <p:txBody>
          <a:bodyPr>
            <a:normAutofit/>
          </a:bodyPr>
          <a:lstStyle>
            <a:lvl1pPr marL="0" indent="0">
              <a:buNone/>
              <a:defRPr sz="2800">
                <a:solidFill>
                  <a:schemeClr val="bg1"/>
                </a:solidFill>
                <a:latin typeface="微软雅黑" panose="020B0503020204020204" pitchFamily="34" charset="-122"/>
                <a:ea typeface="微软雅黑" panose="020B0503020204020204" pitchFamily="34" charset="-122"/>
              </a:defRPr>
            </a:lvl1pPr>
          </a:lstStyle>
          <a:p>
            <a:pPr lvl="0"/>
            <a:r>
              <a:rPr lang="zh-CN" altLang="en-US" dirty="0"/>
              <a:t>内容五</a:t>
            </a:r>
          </a:p>
        </p:txBody>
      </p:sp>
    </p:spTree>
    <p:extLst>
      <p:ext uri="{BB962C8B-B14F-4D97-AF65-F5344CB8AC3E}">
        <p14:creationId xmlns:p14="http://schemas.microsoft.com/office/powerpoint/2010/main" val="88869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多人物介绍">
    <p:spTree>
      <p:nvGrpSpPr>
        <p:cNvPr id="1" name=""/>
        <p:cNvGrpSpPr/>
        <p:nvPr/>
      </p:nvGrpSpPr>
      <p:grpSpPr>
        <a:xfrm>
          <a:off x="0" y="0"/>
          <a:ext cx="0" cy="0"/>
          <a:chOff x="0" y="0"/>
          <a:chExt cx="0" cy="0"/>
        </a:xfrm>
      </p:grpSpPr>
      <p:sp>
        <p:nvSpPr>
          <p:cNvPr id="7" name="椭圆 6">
            <a:extLst>
              <a:ext uri="{FF2B5EF4-FFF2-40B4-BE49-F238E27FC236}">
                <a16:creationId xmlns:a16="http://schemas.microsoft.com/office/drawing/2014/main" xmlns="" id="{33764054-1B77-4072-A245-EFD9DCC86C40}"/>
              </a:ext>
            </a:extLst>
          </p:cNvPr>
          <p:cNvSpPr/>
          <p:nvPr userDrawn="1"/>
        </p:nvSpPr>
        <p:spPr>
          <a:xfrm>
            <a:off x="1260063"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xmlns=""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xmlns=""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xmlns=""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12" name="图片占位符 11">
            <a:extLst>
              <a:ext uri="{FF2B5EF4-FFF2-40B4-BE49-F238E27FC236}">
                <a16:creationId xmlns:a16="http://schemas.microsoft.com/office/drawing/2014/main" xmlns="" id="{8B11965C-4942-4BF7-970B-F2EACEC911E4}"/>
              </a:ext>
            </a:extLst>
          </p:cNvPr>
          <p:cNvSpPr>
            <a:spLocks noGrp="1"/>
          </p:cNvSpPr>
          <p:nvPr>
            <p:ph type="pic" sz="quarter" idx="20"/>
          </p:nvPr>
        </p:nvSpPr>
        <p:spPr>
          <a:xfrm>
            <a:off x="1191028"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14" name="文本占位符 16">
            <a:extLst>
              <a:ext uri="{FF2B5EF4-FFF2-40B4-BE49-F238E27FC236}">
                <a16:creationId xmlns:a16="http://schemas.microsoft.com/office/drawing/2014/main" xmlns="" id="{10DE26E9-D593-4E31-98B8-11AEF4BD6A55}"/>
              </a:ext>
            </a:extLst>
          </p:cNvPr>
          <p:cNvSpPr>
            <a:spLocks noGrp="1"/>
          </p:cNvSpPr>
          <p:nvPr>
            <p:ph type="body" sz="quarter" idx="14" hasCustomPrompt="1"/>
          </p:nvPr>
        </p:nvSpPr>
        <p:spPr>
          <a:xfrm>
            <a:off x="1572028"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15" name="文本占位符 16">
            <a:extLst>
              <a:ext uri="{FF2B5EF4-FFF2-40B4-BE49-F238E27FC236}">
                <a16:creationId xmlns:a16="http://schemas.microsoft.com/office/drawing/2014/main" xmlns="" id="{E523CEDE-9369-44D8-9F63-90342D522F54}"/>
              </a:ext>
            </a:extLst>
          </p:cNvPr>
          <p:cNvSpPr>
            <a:spLocks noGrp="1"/>
          </p:cNvSpPr>
          <p:nvPr>
            <p:ph type="body" sz="quarter" idx="21" hasCustomPrompt="1"/>
          </p:nvPr>
        </p:nvSpPr>
        <p:spPr>
          <a:xfrm>
            <a:off x="1499406"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16" name="椭圆 15">
            <a:extLst>
              <a:ext uri="{FF2B5EF4-FFF2-40B4-BE49-F238E27FC236}">
                <a16:creationId xmlns:a16="http://schemas.microsoft.com/office/drawing/2014/main" xmlns="" id="{639A5194-8378-4AA8-BC88-9F414CC2F56B}"/>
              </a:ext>
            </a:extLst>
          </p:cNvPr>
          <p:cNvSpPr/>
          <p:nvPr userDrawn="1"/>
        </p:nvSpPr>
        <p:spPr>
          <a:xfrm>
            <a:off x="3714741"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图片占位符 16">
            <a:extLst>
              <a:ext uri="{FF2B5EF4-FFF2-40B4-BE49-F238E27FC236}">
                <a16:creationId xmlns:a16="http://schemas.microsoft.com/office/drawing/2014/main" xmlns="" id="{D0DB5B7A-263F-4B4D-A73C-79B1E0B342E6}"/>
              </a:ext>
            </a:extLst>
          </p:cNvPr>
          <p:cNvSpPr>
            <a:spLocks noGrp="1"/>
          </p:cNvSpPr>
          <p:nvPr>
            <p:ph type="pic" sz="quarter" idx="22"/>
          </p:nvPr>
        </p:nvSpPr>
        <p:spPr>
          <a:xfrm>
            <a:off x="3645706"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18" name="文本占位符 16">
            <a:extLst>
              <a:ext uri="{FF2B5EF4-FFF2-40B4-BE49-F238E27FC236}">
                <a16:creationId xmlns:a16="http://schemas.microsoft.com/office/drawing/2014/main" xmlns="" id="{B4DC9A27-F51F-4C79-ADB1-62F3F588113D}"/>
              </a:ext>
            </a:extLst>
          </p:cNvPr>
          <p:cNvSpPr>
            <a:spLocks noGrp="1"/>
          </p:cNvSpPr>
          <p:nvPr>
            <p:ph type="body" sz="quarter" idx="23" hasCustomPrompt="1"/>
          </p:nvPr>
        </p:nvSpPr>
        <p:spPr>
          <a:xfrm>
            <a:off x="4026706"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19" name="文本占位符 16">
            <a:extLst>
              <a:ext uri="{FF2B5EF4-FFF2-40B4-BE49-F238E27FC236}">
                <a16:creationId xmlns:a16="http://schemas.microsoft.com/office/drawing/2014/main" xmlns="" id="{31E7AEB4-6A48-4684-B940-BF77A213ADD8}"/>
              </a:ext>
            </a:extLst>
          </p:cNvPr>
          <p:cNvSpPr>
            <a:spLocks noGrp="1"/>
          </p:cNvSpPr>
          <p:nvPr>
            <p:ph type="body" sz="quarter" idx="24" hasCustomPrompt="1"/>
          </p:nvPr>
        </p:nvSpPr>
        <p:spPr>
          <a:xfrm>
            <a:off x="3954084"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20" name="椭圆 19">
            <a:extLst>
              <a:ext uri="{FF2B5EF4-FFF2-40B4-BE49-F238E27FC236}">
                <a16:creationId xmlns:a16="http://schemas.microsoft.com/office/drawing/2014/main" xmlns="" id="{1A851B32-9B00-49FF-BD7C-21F4ED5F549C}"/>
              </a:ext>
            </a:extLst>
          </p:cNvPr>
          <p:cNvSpPr/>
          <p:nvPr userDrawn="1"/>
        </p:nvSpPr>
        <p:spPr>
          <a:xfrm>
            <a:off x="6169419"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图片占位符 20">
            <a:extLst>
              <a:ext uri="{FF2B5EF4-FFF2-40B4-BE49-F238E27FC236}">
                <a16:creationId xmlns:a16="http://schemas.microsoft.com/office/drawing/2014/main" xmlns="" id="{B6FB9470-7493-4E5C-856D-36FFF1EA0473}"/>
              </a:ext>
            </a:extLst>
          </p:cNvPr>
          <p:cNvSpPr>
            <a:spLocks noGrp="1"/>
          </p:cNvSpPr>
          <p:nvPr>
            <p:ph type="pic" sz="quarter" idx="25"/>
          </p:nvPr>
        </p:nvSpPr>
        <p:spPr>
          <a:xfrm>
            <a:off x="6100384"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22" name="文本占位符 16">
            <a:extLst>
              <a:ext uri="{FF2B5EF4-FFF2-40B4-BE49-F238E27FC236}">
                <a16:creationId xmlns:a16="http://schemas.microsoft.com/office/drawing/2014/main" xmlns="" id="{B56CF377-BE27-45A8-9E19-44BE039DD1C5}"/>
              </a:ext>
            </a:extLst>
          </p:cNvPr>
          <p:cNvSpPr>
            <a:spLocks noGrp="1"/>
          </p:cNvSpPr>
          <p:nvPr>
            <p:ph type="body" sz="quarter" idx="26" hasCustomPrompt="1"/>
          </p:nvPr>
        </p:nvSpPr>
        <p:spPr>
          <a:xfrm>
            <a:off x="6481384"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23" name="文本占位符 16">
            <a:extLst>
              <a:ext uri="{FF2B5EF4-FFF2-40B4-BE49-F238E27FC236}">
                <a16:creationId xmlns:a16="http://schemas.microsoft.com/office/drawing/2014/main" xmlns="" id="{8C53D62D-8A93-4D9A-A005-E5E914E7877F}"/>
              </a:ext>
            </a:extLst>
          </p:cNvPr>
          <p:cNvSpPr>
            <a:spLocks noGrp="1"/>
          </p:cNvSpPr>
          <p:nvPr>
            <p:ph type="body" sz="quarter" idx="27" hasCustomPrompt="1"/>
          </p:nvPr>
        </p:nvSpPr>
        <p:spPr>
          <a:xfrm>
            <a:off x="6408762"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
        <p:nvSpPr>
          <p:cNvPr id="24" name="椭圆 23">
            <a:extLst>
              <a:ext uri="{FF2B5EF4-FFF2-40B4-BE49-F238E27FC236}">
                <a16:creationId xmlns:a16="http://schemas.microsoft.com/office/drawing/2014/main" xmlns="" id="{59907B48-A7F8-4AC7-8D3F-3F966C437090}"/>
              </a:ext>
            </a:extLst>
          </p:cNvPr>
          <p:cNvSpPr/>
          <p:nvPr userDrawn="1"/>
        </p:nvSpPr>
        <p:spPr>
          <a:xfrm>
            <a:off x="8624097" y="1545031"/>
            <a:ext cx="2146300" cy="2146300"/>
          </a:xfrm>
          <a:prstGeom prst="ellipse">
            <a:avLst/>
          </a:prstGeom>
          <a:solidFill>
            <a:srgbClr val="024282">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图片占位符 24">
            <a:extLst>
              <a:ext uri="{FF2B5EF4-FFF2-40B4-BE49-F238E27FC236}">
                <a16:creationId xmlns:a16="http://schemas.microsoft.com/office/drawing/2014/main" xmlns="" id="{3718F953-4686-4983-A143-F0126AFBDC7A}"/>
              </a:ext>
            </a:extLst>
          </p:cNvPr>
          <p:cNvSpPr>
            <a:spLocks noGrp="1"/>
          </p:cNvSpPr>
          <p:nvPr>
            <p:ph type="pic" sz="quarter" idx="28"/>
          </p:nvPr>
        </p:nvSpPr>
        <p:spPr>
          <a:xfrm>
            <a:off x="8555062" y="1469436"/>
            <a:ext cx="2146300" cy="2146300"/>
          </a:xfrm>
          <a:custGeom>
            <a:avLst/>
            <a:gdLst>
              <a:gd name="connsiteX0" fmla="*/ 1073150 w 2146300"/>
              <a:gd name="connsiteY0" fmla="*/ 0 h 2146300"/>
              <a:gd name="connsiteX1" fmla="*/ 2146300 w 2146300"/>
              <a:gd name="connsiteY1" fmla="*/ 1073150 h 2146300"/>
              <a:gd name="connsiteX2" fmla="*/ 1073150 w 2146300"/>
              <a:gd name="connsiteY2" fmla="*/ 2146300 h 2146300"/>
              <a:gd name="connsiteX3" fmla="*/ 0 w 2146300"/>
              <a:gd name="connsiteY3" fmla="*/ 1073150 h 2146300"/>
              <a:gd name="connsiteX4" fmla="*/ 1073150 w 2146300"/>
              <a:gd name="connsiteY4" fmla="*/ 0 h 2146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6300" h="2146300">
                <a:moveTo>
                  <a:pt x="1073150" y="0"/>
                </a:moveTo>
                <a:cubicBezTo>
                  <a:pt x="1665834" y="0"/>
                  <a:pt x="2146300" y="480466"/>
                  <a:pt x="2146300" y="1073150"/>
                </a:cubicBezTo>
                <a:cubicBezTo>
                  <a:pt x="2146300" y="1665834"/>
                  <a:pt x="1665834" y="2146300"/>
                  <a:pt x="1073150" y="2146300"/>
                </a:cubicBezTo>
                <a:cubicBezTo>
                  <a:pt x="480466" y="2146300"/>
                  <a:pt x="0" y="1665834"/>
                  <a:pt x="0" y="1073150"/>
                </a:cubicBezTo>
                <a:cubicBezTo>
                  <a:pt x="0" y="480466"/>
                  <a:pt x="480466" y="0"/>
                  <a:pt x="1073150" y="0"/>
                </a:cubicBezTo>
                <a:close/>
              </a:path>
            </a:pathLst>
          </a:custGeom>
        </p:spPr>
        <p:txBody>
          <a:bodyPr wrap="square">
            <a:noAutofit/>
          </a:bodyPr>
          <a:lstStyle/>
          <a:p>
            <a:endParaRPr lang="zh-CN" altLang="en-US"/>
          </a:p>
        </p:txBody>
      </p:sp>
      <p:sp>
        <p:nvSpPr>
          <p:cNvPr id="26" name="文本占位符 16">
            <a:extLst>
              <a:ext uri="{FF2B5EF4-FFF2-40B4-BE49-F238E27FC236}">
                <a16:creationId xmlns:a16="http://schemas.microsoft.com/office/drawing/2014/main" xmlns="" id="{099A44C3-3686-4463-858F-BA9D23848AED}"/>
              </a:ext>
            </a:extLst>
          </p:cNvPr>
          <p:cNvSpPr>
            <a:spLocks noGrp="1"/>
          </p:cNvSpPr>
          <p:nvPr>
            <p:ph type="body" sz="quarter" idx="29" hasCustomPrompt="1"/>
          </p:nvPr>
        </p:nvSpPr>
        <p:spPr>
          <a:xfrm>
            <a:off x="8936062" y="3881403"/>
            <a:ext cx="1145772" cy="442441"/>
          </a:xfrm>
        </p:spPr>
        <p:txBody>
          <a:bodyPr>
            <a:normAutofit/>
          </a:bodyPr>
          <a:lstStyle>
            <a:lvl1pPr marL="0" indent="0">
              <a:buNone/>
              <a:defRPr sz="24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标题一</a:t>
            </a:r>
          </a:p>
        </p:txBody>
      </p:sp>
      <p:sp>
        <p:nvSpPr>
          <p:cNvPr id="27" name="文本占位符 16">
            <a:extLst>
              <a:ext uri="{FF2B5EF4-FFF2-40B4-BE49-F238E27FC236}">
                <a16:creationId xmlns:a16="http://schemas.microsoft.com/office/drawing/2014/main" xmlns="" id="{7BFC5358-4E23-42A9-AE7C-DD70F52E437D}"/>
              </a:ext>
            </a:extLst>
          </p:cNvPr>
          <p:cNvSpPr>
            <a:spLocks noGrp="1"/>
          </p:cNvSpPr>
          <p:nvPr>
            <p:ph type="body" sz="quarter" idx="30" hasCustomPrompt="1"/>
          </p:nvPr>
        </p:nvSpPr>
        <p:spPr>
          <a:xfrm>
            <a:off x="8863440" y="4434019"/>
            <a:ext cx="2146300" cy="1937700"/>
          </a:xfrm>
        </p:spPr>
        <p:txBody>
          <a:bodyPr>
            <a:norm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sz="18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请输入文字请输入文字请输入文字请输入文字请输入文字请输入文字请输入文字请输入文字请输入文字请输</a:t>
            </a:r>
          </a:p>
        </p:txBody>
      </p:sp>
    </p:spTree>
    <p:extLst>
      <p:ext uri="{BB962C8B-B14F-4D97-AF65-F5344CB8AC3E}">
        <p14:creationId xmlns:p14="http://schemas.microsoft.com/office/powerpoint/2010/main" val="29016303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逻辑图表">
    <p:spTree>
      <p:nvGrpSpPr>
        <p:cNvPr id="1" name=""/>
        <p:cNvGrpSpPr/>
        <p:nvPr/>
      </p:nvGrpSpPr>
      <p:grpSpPr>
        <a:xfrm>
          <a:off x="0" y="0"/>
          <a:ext cx="0" cy="0"/>
          <a:chOff x="0" y="0"/>
          <a:chExt cx="0" cy="0"/>
        </a:xfrm>
      </p:grpSpPr>
      <p:sp>
        <p:nvSpPr>
          <p:cNvPr id="28" name="椭圆 27">
            <a:extLst>
              <a:ext uri="{FF2B5EF4-FFF2-40B4-BE49-F238E27FC236}">
                <a16:creationId xmlns:a16="http://schemas.microsoft.com/office/drawing/2014/main" xmlns="" id="{4553495E-20EE-4AE3-B17E-A11FAE8E81DC}"/>
              </a:ext>
            </a:extLst>
          </p:cNvPr>
          <p:cNvSpPr/>
          <p:nvPr userDrawn="1"/>
        </p:nvSpPr>
        <p:spPr>
          <a:xfrm>
            <a:off x="4974313" y="2821662"/>
            <a:ext cx="2032612" cy="2032610"/>
          </a:xfrm>
          <a:prstGeom prst="ellipse">
            <a:avLst/>
          </a:prstGeom>
          <a:solidFill>
            <a:srgbClr val="024282">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a:extLst>
              <a:ext uri="{FF2B5EF4-FFF2-40B4-BE49-F238E27FC236}">
                <a16:creationId xmlns:a16="http://schemas.microsoft.com/office/drawing/2014/main" xmlns=""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xmlns=""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xmlns=""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请在此输入标题</a:t>
            </a:r>
          </a:p>
        </p:txBody>
      </p:sp>
      <p:cxnSp>
        <p:nvCxnSpPr>
          <p:cNvPr id="3" name="直接连接符 2">
            <a:extLst>
              <a:ext uri="{FF2B5EF4-FFF2-40B4-BE49-F238E27FC236}">
                <a16:creationId xmlns:a16="http://schemas.microsoft.com/office/drawing/2014/main" xmlns=""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5" name="椭圆 4">
            <a:extLst>
              <a:ext uri="{FF2B5EF4-FFF2-40B4-BE49-F238E27FC236}">
                <a16:creationId xmlns:a16="http://schemas.microsoft.com/office/drawing/2014/main" xmlns="" id="{4537D2F6-55D4-415A-B150-1A8AAC7D45D7}"/>
              </a:ext>
            </a:extLst>
          </p:cNvPr>
          <p:cNvSpPr/>
          <p:nvPr userDrawn="1"/>
        </p:nvSpPr>
        <p:spPr>
          <a:xfrm>
            <a:off x="5079183" y="2926531"/>
            <a:ext cx="1822871" cy="1822871"/>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9A171D0F-91E3-454E-A9E0-4DB6B4A70A64}"/>
              </a:ext>
            </a:extLst>
          </p:cNvPr>
          <p:cNvSpPr/>
          <p:nvPr userDrawn="1"/>
        </p:nvSpPr>
        <p:spPr>
          <a:xfrm>
            <a:off x="8242614" y="1738121"/>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7C6C2BB7-7CDC-4594-B668-70AAA649F1FE}"/>
              </a:ext>
            </a:extLst>
          </p:cNvPr>
          <p:cNvSpPr/>
          <p:nvPr userDrawn="1"/>
        </p:nvSpPr>
        <p:spPr>
          <a:xfrm>
            <a:off x="8242614" y="4614246"/>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48B2DE6A-18AA-4976-9E6B-2A8769F6EBC5}"/>
              </a:ext>
            </a:extLst>
          </p:cNvPr>
          <p:cNvSpPr/>
          <p:nvPr userDrawn="1"/>
        </p:nvSpPr>
        <p:spPr>
          <a:xfrm>
            <a:off x="2640420" y="4485517"/>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0E2675EA-683B-4F21-8EE3-A022C1CDE4A8}"/>
              </a:ext>
            </a:extLst>
          </p:cNvPr>
          <p:cNvSpPr/>
          <p:nvPr userDrawn="1"/>
        </p:nvSpPr>
        <p:spPr>
          <a:xfrm>
            <a:off x="2375968" y="1616692"/>
            <a:ext cx="1203466" cy="1203466"/>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占位符 12">
            <a:extLst>
              <a:ext uri="{FF2B5EF4-FFF2-40B4-BE49-F238E27FC236}">
                <a16:creationId xmlns:a16="http://schemas.microsoft.com/office/drawing/2014/main" xmlns="" id="{EA1415A4-AC88-4303-963C-E548011C283C}"/>
              </a:ext>
            </a:extLst>
          </p:cNvPr>
          <p:cNvSpPr>
            <a:spLocks noGrp="1"/>
          </p:cNvSpPr>
          <p:nvPr>
            <p:ph type="body" sz="quarter" idx="20" hasCustomPrompt="1"/>
          </p:nvPr>
        </p:nvSpPr>
        <p:spPr>
          <a:xfrm>
            <a:off x="981089" y="1956568"/>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关键词一</a:t>
            </a:r>
          </a:p>
        </p:txBody>
      </p:sp>
      <p:sp>
        <p:nvSpPr>
          <p:cNvPr id="34" name="文本占位符 12">
            <a:extLst>
              <a:ext uri="{FF2B5EF4-FFF2-40B4-BE49-F238E27FC236}">
                <a16:creationId xmlns:a16="http://schemas.microsoft.com/office/drawing/2014/main" xmlns="" id="{3E52F936-C208-4A40-875C-21C9FAB85224}"/>
              </a:ext>
            </a:extLst>
          </p:cNvPr>
          <p:cNvSpPr>
            <a:spLocks noGrp="1"/>
          </p:cNvSpPr>
          <p:nvPr>
            <p:ph type="body" sz="quarter" idx="21" hasCustomPrompt="1"/>
          </p:nvPr>
        </p:nvSpPr>
        <p:spPr>
          <a:xfrm>
            <a:off x="728828" y="2262956"/>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5" name="文本占位符 12">
            <a:extLst>
              <a:ext uri="{FF2B5EF4-FFF2-40B4-BE49-F238E27FC236}">
                <a16:creationId xmlns:a16="http://schemas.microsoft.com/office/drawing/2014/main" xmlns="" id="{1C912E92-80D7-4A8C-B231-C755B2CB2272}"/>
              </a:ext>
            </a:extLst>
          </p:cNvPr>
          <p:cNvSpPr>
            <a:spLocks noGrp="1"/>
          </p:cNvSpPr>
          <p:nvPr>
            <p:ph type="body" sz="quarter" idx="22" hasCustomPrompt="1"/>
          </p:nvPr>
        </p:nvSpPr>
        <p:spPr>
          <a:xfrm>
            <a:off x="1352564" y="4852287"/>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关键词二</a:t>
            </a:r>
          </a:p>
        </p:txBody>
      </p:sp>
      <p:sp>
        <p:nvSpPr>
          <p:cNvPr id="36" name="文本占位符 12">
            <a:extLst>
              <a:ext uri="{FF2B5EF4-FFF2-40B4-BE49-F238E27FC236}">
                <a16:creationId xmlns:a16="http://schemas.microsoft.com/office/drawing/2014/main" xmlns="" id="{209E8D48-96E0-4F9B-B588-17E9DAB50D50}"/>
              </a:ext>
            </a:extLst>
          </p:cNvPr>
          <p:cNvSpPr>
            <a:spLocks noGrp="1"/>
          </p:cNvSpPr>
          <p:nvPr>
            <p:ph type="body" sz="quarter" idx="23" hasCustomPrompt="1"/>
          </p:nvPr>
        </p:nvSpPr>
        <p:spPr>
          <a:xfrm>
            <a:off x="1100303" y="5158675"/>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7" name="文本占位符 12">
            <a:extLst>
              <a:ext uri="{FF2B5EF4-FFF2-40B4-BE49-F238E27FC236}">
                <a16:creationId xmlns:a16="http://schemas.microsoft.com/office/drawing/2014/main" xmlns="" id="{F24D66E9-31AF-425A-9F02-46F1F641E042}"/>
              </a:ext>
            </a:extLst>
          </p:cNvPr>
          <p:cNvSpPr>
            <a:spLocks noGrp="1"/>
          </p:cNvSpPr>
          <p:nvPr>
            <p:ph type="body" sz="quarter" idx="24" hasCustomPrompt="1"/>
          </p:nvPr>
        </p:nvSpPr>
        <p:spPr>
          <a:xfrm>
            <a:off x="9478303" y="2055605"/>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关键词三</a:t>
            </a:r>
          </a:p>
        </p:txBody>
      </p:sp>
      <p:sp>
        <p:nvSpPr>
          <p:cNvPr id="38" name="文本占位符 12">
            <a:extLst>
              <a:ext uri="{FF2B5EF4-FFF2-40B4-BE49-F238E27FC236}">
                <a16:creationId xmlns:a16="http://schemas.microsoft.com/office/drawing/2014/main" xmlns="" id="{B656AA92-723A-4428-8BB4-C3B308DEA220}"/>
              </a:ext>
            </a:extLst>
          </p:cNvPr>
          <p:cNvSpPr>
            <a:spLocks noGrp="1"/>
          </p:cNvSpPr>
          <p:nvPr>
            <p:ph type="body" sz="quarter" idx="25" hasCustomPrompt="1"/>
          </p:nvPr>
        </p:nvSpPr>
        <p:spPr>
          <a:xfrm>
            <a:off x="9478303" y="2361993"/>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sp>
        <p:nvSpPr>
          <p:cNvPr id="39" name="文本占位符 12">
            <a:extLst>
              <a:ext uri="{FF2B5EF4-FFF2-40B4-BE49-F238E27FC236}">
                <a16:creationId xmlns:a16="http://schemas.microsoft.com/office/drawing/2014/main" xmlns="" id="{81AFE580-2CAA-4817-9BF4-CCB57AB898E6}"/>
              </a:ext>
            </a:extLst>
          </p:cNvPr>
          <p:cNvSpPr>
            <a:spLocks noGrp="1"/>
          </p:cNvSpPr>
          <p:nvPr>
            <p:ph type="body" sz="quarter" idx="26" hasCustomPrompt="1"/>
          </p:nvPr>
        </p:nvSpPr>
        <p:spPr>
          <a:xfrm>
            <a:off x="9551580" y="4858862"/>
            <a:ext cx="1203466" cy="351103"/>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关键词四</a:t>
            </a:r>
          </a:p>
        </p:txBody>
      </p:sp>
      <p:sp>
        <p:nvSpPr>
          <p:cNvPr id="40" name="文本占位符 12">
            <a:extLst>
              <a:ext uri="{FF2B5EF4-FFF2-40B4-BE49-F238E27FC236}">
                <a16:creationId xmlns:a16="http://schemas.microsoft.com/office/drawing/2014/main" xmlns="" id="{0FC23C68-99CC-499F-805A-7A6D6FA16660}"/>
              </a:ext>
            </a:extLst>
          </p:cNvPr>
          <p:cNvSpPr>
            <a:spLocks noGrp="1"/>
          </p:cNvSpPr>
          <p:nvPr>
            <p:ph type="body" sz="quarter" idx="27" hasCustomPrompt="1"/>
          </p:nvPr>
        </p:nvSpPr>
        <p:spPr>
          <a:xfrm>
            <a:off x="9551580" y="5165250"/>
            <a:ext cx="1455727" cy="351103"/>
          </a:xfrm>
        </p:spPr>
        <p:txBody>
          <a:bodyPr>
            <a:normAutofit/>
          </a:bodyPr>
          <a:lstStyle>
            <a:lvl1pPr marL="0" indent="0">
              <a:buNone/>
              <a:defRPr sz="1400" b="0">
                <a:solidFill>
                  <a:srgbClr val="024282"/>
                </a:solidFill>
                <a:latin typeface="微软雅黑" panose="020B0503020204020204" pitchFamily="34" charset="-122"/>
                <a:ea typeface="微软雅黑" panose="020B0503020204020204" pitchFamily="34" charset="-122"/>
              </a:defRPr>
            </a:lvl1pPr>
          </a:lstStyle>
          <a:p>
            <a:pPr lvl="0"/>
            <a:r>
              <a:rPr lang="zh-CN" altLang="en-US" dirty="0"/>
              <a:t>关键词详细描述</a:t>
            </a:r>
          </a:p>
        </p:txBody>
      </p:sp>
      <p:cxnSp>
        <p:nvCxnSpPr>
          <p:cNvPr id="8" name="直接连接符 7">
            <a:extLst>
              <a:ext uri="{FF2B5EF4-FFF2-40B4-BE49-F238E27FC236}">
                <a16:creationId xmlns:a16="http://schemas.microsoft.com/office/drawing/2014/main" xmlns="" id="{6E4A6C98-037E-4717-9E37-59490D7BCCF8}"/>
              </a:ext>
            </a:extLst>
          </p:cNvPr>
          <p:cNvCxnSpPr>
            <a:stCxn id="32" idx="5"/>
            <a:endCxn id="28" idx="1"/>
          </p:cNvCxnSpPr>
          <p:nvPr userDrawn="1"/>
        </p:nvCxnSpPr>
        <p:spPr>
          <a:xfrm>
            <a:off x="3403190" y="2643914"/>
            <a:ext cx="1868792" cy="47541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178C4E65-C4F6-42B7-91D4-8DD62CA25F53}"/>
              </a:ext>
            </a:extLst>
          </p:cNvPr>
          <p:cNvCxnSpPr>
            <a:cxnSpLocks/>
            <a:stCxn id="31" idx="6"/>
          </p:cNvCxnSpPr>
          <p:nvPr userDrawn="1"/>
        </p:nvCxnSpPr>
        <p:spPr>
          <a:xfrm flipV="1">
            <a:off x="3843886" y="4574412"/>
            <a:ext cx="1428096" cy="512838"/>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E534AB79-7A03-42D5-A231-825CD5C3E99D}"/>
              </a:ext>
            </a:extLst>
          </p:cNvPr>
          <p:cNvCxnSpPr>
            <a:cxnSpLocks/>
            <a:endCxn id="29" idx="2"/>
          </p:cNvCxnSpPr>
          <p:nvPr userDrawn="1"/>
        </p:nvCxnSpPr>
        <p:spPr>
          <a:xfrm flipV="1">
            <a:off x="6843105" y="2339854"/>
            <a:ext cx="1399509" cy="942494"/>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1ED72C53-6FE5-4DA6-8515-248C14598E5C}"/>
              </a:ext>
            </a:extLst>
          </p:cNvPr>
          <p:cNvCxnSpPr>
            <a:cxnSpLocks/>
            <a:stCxn id="28" idx="5"/>
            <a:endCxn id="30" idx="2"/>
          </p:cNvCxnSpPr>
          <p:nvPr userDrawn="1"/>
        </p:nvCxnSpPr>
        <p:spPr>
          <a:xfrm>
            <a:off x="6709256" y="4556603"/>
            <a:ext cx="1533358" cy="659376"/>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6626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时间轴">
    <p:spTree>
      <p:nvGrpSpPr>
        <p:cNvPr id="1" name=""/>
        <p:cNvGrpSpPr/>
        <p:nvPr/>
      </p:nvGrpSpPr>
      <p:grpSpPr>
        <a:xfrm>
          <a:off x="0" y="0"/>
          <a:ext cx="0" cy="0"/>
          <a:chOff x="0" y="0"/>
          <a:chExt cx="0" cy="0"/>
        </a:xfrm>
      </p:grpSpPr>
      <p:sp>
        <p:nvSpPr>
          <p:cNvPr id="10" name="平行四边形 9">
            <a:extLst>
              <a:ext uri="{FF2B5EF4-FFF2-40B4-BE49-F238E27FC236}">
                <a16:creationId xmlns:a16="http://schemas.microsoft.com/office/drawing/2014/main" xmlns="" id="{13BC002F-3103-4311-88D4-1ECF0E08469B}"/>
              </a:ext>
            </a:extLst>
          </p:cNvPr>
          <p:cNvSpPr/>
          <p:nvPr userDrawn="1"/>
        </p:nvSpPr>
        <p:spPr>
          <a:xfrm>
            <a:off x="111459" y="131303"/>
            <a:ext cx="553313" cy="550350"/>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6276F"/>
              </a:solidFill>
            </a:endParaRPr>
          </a:p>
        </p:txBody>
      </p:sp>
      <p:sp>
        <p:nvSpPr>
          <p:cNvPr id="11" name="平行四边形 10">
            <a:extLst>
              <a:ext uri="{FF2B5EF4-FFF2-40B4-BE49-F238E27FC236}">
                <a16:creationId xmlns:a16="http://schemas.microsoft.com/office/drawing/2014/main" xmlns="" id="{D0E437F9-A42E-45F0-851C-D794FCF6FFA7}"/>
              </a:ext>
            </a:extLst>
          </p:cNvPr>
          <p:cNvSpPr/>
          <p:nvPr userDrawn="1"/>
        </p:nvSpPr>
        <p:spPr>
          <a:xfrm>
            <a:off x="159307" y="184464"/>
            <a:ext cx="553313" cy="550350"/>
          </a:xfrm>
          <a:prstGeom prst="parallelogram">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24282"/>
              </a:solidFill>
            </a:endParaRPr>
          </a:p>
        </p:txBody>
      </p:sp>
      <p:sp>
        <p:nvSpPr>
          <p:cNvPr id="13" name="文本占位符 12">
            <a:extLst>
              <a:ext uri="{FF2B5EF4-FFF2-40B4-BE49-F238E27FC236}">
                <a16:creationId xmlns:a16="http://schemas.microsoft.com/office/drawing/2014/main" xmlns="" id="{5C91AEC3-F1FD-4330-939A-F388512E7800}"/>
              </a:ext>
            </a:extLst>
          </p:cNvPr>
          <p:cNvSpPr>
            <a:spLocks noGrp="1"/>
          </p:cNvSpPr>
          <p:nvPr>
            <p:ph type="body" sz="quarter" idx="19" hasCustomPrompt="1"/>
          </p:nvPr>
        </p:nvSpPr>
        <p:spPr>
          <a:xfrm>
            <a:off x="664772" y="317417"/>
            <a:ext cx="5040313" cy="612775"/>
          </a:xfrm>
        </p:spPr>
        <p:txBody>
          <a:bodyPr>
            <a:normAutofit/>
          </a:bodyPr>
          <a:lstStyle>
            <a:lvl1pPr marL="0" indent="0">
              <a:buNone/>
              <a:defRPr sz="32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时间轴</a:t>
            </a:r>
          </a:p>
        </p:txBody>
      </p:sp>
      <p:cxnSp>
        <p:nvCxnSpPr>
          <p:cNvPr id="3" name="直接连接符 2">
            <a:extLst>
              <a:ext uri="{FF2B5EF4-FFF2-40B4-BE49-F238E27FC236}">
                <a16:creationId xmlns:a16="http://schemas.microsoft.com/office/drawing/2014/main" xmlns="" id="{EDC11789-4E20-4DB4-8F7A-E50A03116533}"/>
              </a:ext>
            </a:extLst>
          </p:cNvPr>
          <p:cNvCxnSpPr>
            <a:cxnSpLocks/>
          </p:cNvCxnSpPr>
          <p:nvPr userDrawn="1"/>
        </p:nvCxnSpPr>
        <p:spPr>
          <a:xfrm>
            <a:off x="111459" y="856661"/>
            <a:ext cx="1208054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4" name="图片 3">
            <a:extLst>
              <a:ext uri="{FF2B5EF4-FFF2-40B4-BE49-F238E27FC236}">
                <a16:creationId xmlns:a16="http://schemas.microsoft.com/office/drawing/2014/main" xmlns="" id="{FEF3A46F-B543-44ED-9BC9-23561236507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21" b="10345"/>
          <a:stretch/>
        </p:blipFill>
        <p:spPr>
          <a:xfrm>
            <a:off x="9138907" y="251668"/>
            <a:ext cx="3053093" cy="531463"/>
          </a:xfrm>
          <a:prstGeom prst="rect">
            <a:avLst/>
          </a:prstGeom>
        </p:spPr>
      </p:pic>
      <p:sp>
        <p:nvSpPr>
          <p:cNvPr id="25" name="任意多边形: 形状 24">
            <a:extLst>
              <a:ext uri="{FF2B5EF4-FFF2-40B4-BE49-F238E27FC236}">
                <a16:creationId xmlns:a16="http://schemas.microsoft.com/office/drawing/2014/main" xmlns="" id="{CB45BF70-D4EE-444D-B2FA-788661E054A3}"/>
              </a:ext>
            </a:extLst>
          </p:cNvPr>
          <p:cNvSpPr/>
          <p:nvPr userDrawn="1"/>
        </p:nvSpPr>
        <p:spPr>
          <a:xfrm>
            <a:off x="471500"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100D38EB-1503-4391-B1E6-08376FDD9300}"/>
              </a:ext>
            </a:extLst>
          </p:cNvPr>
          <p:cNvSpPr/>
          <p:nvPr userDrawn="1"/>
        </p:nvSpPr>
        <p:spPr>
          <a:xfrm>
            <a:off x="1531150"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占位符 12">
            <a:extLst>
              <a:ext uri="{FF2B5EF4-FFF2-40B4-BE49-F238E27FC236}">
                <a16:creationId xmlns:a16="http://schemas.microsoft.com/office/drawing/2014/main" xmlns="" id="{651DEC43-B609-4197-8A88-D6ED26B1BF5C}"/>
              </a:ext>
            </a:extLst>
          </p:cNvPr>
          <p:cNvSpPr>
            <a:spLocks noGrp="1"/>
          </p:cNvSpPr>
          <p:nvPr>
            <p:ph type="body" sz="quarter" idx="20" hasCustomPrompt="1"/>
          </p:nvPr>
        </p:nvSpPr>
        <p:spPr>
          <a:xfrm>
            <a:off x="1042910"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小标题一</a:t>
            </a:r>
          </a:p>
        </p:txBody>
      </p:sp>
      <p:sp>
        <p:nvSpPr>
          <p:cNvPr id="46" name="文本占位符 12">
            <a:extLst>
              <a:ext uri="{FF2B5EF4-FFF2-40B4-BE49-F238E27FC236}">
                <a16:creationId xmlns:a16="http://schemas.microsoft.com/office/drawing/2014/main" xmlns="" id="{543F1BE8-0C11-4205-9D61-647B5BE875A8}"/>
              </a:ext>
            </a:extLst>
          </p:cNvPr>
          <p:cNvSpPr>
            <a:spLocks noGrp="1"/>
          </p:cNvSpPr>
          <p:nvPr>
            <p:ph type="body" sz="quarter" idx="21" hasCustomPrompt="1"/>
          </p:nvPr>
        </p:nvSpPr>
        <p:spPr>
          <a:xfrm>
            <a:off x="491924"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47" name="任意多边形: 形状 46">
            <a:extLst>
              <a:ext uri="{FF2B5EF4-FFF2-40B4-BE49-F238E27FC236}">
                <a16:creationId xmlns:a16="http://schemas.microsoft.com/office/drawing/2014/main" xmlns="" id="{2D00E2CE-4ECF-41CE-A3C2-A641AA00F3BF}"/>
              </a:ext>
            </a:extLst>
          </p:cNvPr>
          <p:cNvSpPr/>
          <p:nvPr userDrawn="1"/>
        </p:nvSpPr>
        <p:spPr>
          <a:xfrm>
            <a:off x="3262481"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52B116B3-BA64-425A-88AB-6E6002D2CC21}"/>
              </a:ext>
            </a:extLst>
          </p:cNvPr>
          <p:cNvSpPr/>
          <p:nvPr userDrawn="1"/>
        </p:nvSpPr>
        <p:spPr>
          <a:xfrm>
            <a:off x="4322131"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占位符 12">
            <a:extLst>
              <a:ext uri="{FF2B5EF4-FFF2-40B4-BE49-F238E27FC236}">
                <a16:creationId xmlns:a16="http://schemas.microsoft.com/office/drawing/2014/main" xmlns="" id="{5678FB9D-2008-4EBD-B918-95FE50CEB25B}"/>
              </a:ext>
            </a:extLst>
          </p:cNvPr>
          <p:cNvSpPr>
            <a:spLocks noGrp="1"/>
          </p:cNvSpPr>
          <p:nvPr>
            <p:ph type="body" sz="quarter" idx="22" hasCustomPrompt="1"/>
          </p:nvPr>
        </p:nvSpPr>
        <p:spPr>
          <a:xfrm>
            <a:off x="3833891"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小标题二</a:t>
            </a:r>
          </a:p>
        </p:txBody>
      </p:sp>
      <p:sp>
        <p:nvSpPr>
          <p:cNvPr id="50" name="文本占位符 12">
            <a:extLst>
              <a:ext uri="{FF2B5EF4-FFF2-40B4-BE49-F238E27FC236}">
                <a16:creationId xmlns:a16="http://schemas.microsoft.com/office/drawing/2014/main" xmlns="" id="{0E563D14-E69D-44C8-9416-971B2BDF88E2}"/>
              </a:ext>
            </a:extLst>
          </p:cNvPr>
          <p:cNvSpPr>
            <a:spLocks noGrp="1"/>
          </p:cNvSpPr>
          <p:nvPr>
            <p:ph type="body" sz="quarter" idx="23" hasCustomPrompt="1"/>
          </p:nvPr>
        </p:nvSpPr>
        <p:spPr>
          <a:xfrm>
            <a:off x="3282905"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51" name="任意多边形: 形状 50">
            <a:extLst>
              <a:ext uri="{FF2B5EF4-FFF2-40B4-BE49-F238E27FC236}">
                <a16:creationId xmlns:a16="http://schemas.microsoft.com/office/drawing/2014/main" xmlns="" id="{1D754F59-D84C-4E9A-856C-13AA9353013B}"/>
              </a:ext>
            </a:extLst>
          </p:cNvPr>
          <p:cNvSpPr/>
          <p:nvPr userDrawn="1"/>
        </p:nvSpPr>
        <p:spPr>
          <a:xfrm>
            <a:off x="6075576"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131AD407-FE15-4E79-A0AD-7F449CCCC151}"/>
              </a:ext>
            </a:extLst>
          </p:cNvPr>
          <p:cNvSpPr/>
          <p:nvPr userDrawn="1"/>
        </p:nvSpPr>
        <p:spPr>
          <a:xfrm>
            <a:off x="7135226"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占位符 12">
            <a:extLst>
              <a:ext uri="{FF2B5EF4-FFF2-40B4-BE49-F238E27FC236}">
                <a16:creationId xmlns:a16="http://schemas.microsoft.com/office/drawing/2014/main" xmlns="" id="{469711D1-F589-48B6-A81B-28FC5B30261F}"/>
              </a:ext>
            </a:extLst>
          </p:cNvPr>
          <p:cNvSpPr>
            <a:spLocks noGrp="1"/>
          </p:cNvSpPr>
          <p:nvPr>
            <p:ph type="body" sz="quarter" idx="24" hasCustomPrompt="1"/>
          </p:nvPr>
        </p:nvSpPr>
        <p:spPr>
          <a:xfrm>
            <a:off x="6646986"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小标题三</a:t>
            </a:r>
          </a:p>
        </p:txBody>
      </p:sp>
      <p:sp>
        <p:nvSpPr>
          <p:cNvPr id="54" name="文本占位符 12">
            <a:extLst>
              <a:ext uri="{FF2B5EF4-FFF2-40B4-BE49-F238E27FC236}">
                <a16:creationId xmlns:a16="http://schemas.microsoft.com/office/drawing/2014/main" xmlns="" id="{A40F62C7-22BC-41E8-992B-983EA4952839}"/>
              </a:ext>
            </a:extLst>
          </p:cNvPr>
          <p:cNvSpPr>
            <a:spLocks noGrp="1"/>
          </p:cNvSpPr>
          <p:nvPr>
            <p:ph type="body" sz="quarter" idx="25" hasCustomPrompt="1"/>
          </p:nvPr>
        </p:nvSpPr>
        <p:spPr>
          <a:xfrm>
            <a:off x="6096000"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sp>
        <p:nvSpPr>
          <p:cNvPr id="55" name="任意多边形: 形状 54">
            <a:extLst>
              <a:ext uri="{FF2B5EF4-FFF2-40B4-BE49-F238E27FC236}">
                <a16:creationId xmlns:a16="http://schemas.microsoft.com/office/drawing/2014/main" xmlns="" id="{E4E9E240-1D09-440E-87A1-F1814E692833}"/>
              </a:ext>
            </a:extLst>
          </p:cNvPr>
          <p:cNvSpPr/>
          <p:nvPr userDrawn="1"/>
        </p:nvSpPr>
        <p:spPr>
          <a:xfrm>
            <a:off x="8893737" y="2885324"/>
            <a:ext cx="2398700" cy="2696323"/>
          </a:xfrm>
          <a:custGeom>
            <a:avLst/>
            <a:gdLst>
              <a:gd name="connsiteX0" fmla="*/ 1312264 w 2624528"/>
              <a:gd name="connsiteY0" fmla="*/ 0 h 2273300"/>
              <a:gd name="connsiteX1" fmla="*/ 1547214 w 2624528"/>
              <a:gd name="connsiteY1" fmla="*/ 241300 h 2273300"/>
              <a:gd name="connsiteX2" fmla="*/ 2624528 w 2624528"/>
              <a:gd name="connsiteY2" fmla="*/ 241300 h 2273300"/>
              <a:gd name="connsiteX3" fmla="*/ 2624528 w 2624528"/>
              <a:gd name="connsiteY3" fmla="*/ 2273300 h 2273300"/>
              <a:gd name="connsiteX4" fmla="*/ 0 w 2624528"/>
              <a:gd name="connsiteY4" fmla="*/ 2273300 h 2273300"/>
              <a:gd name="connsiteX5" fmla="*/ 0 w 2624528"/>
              <a:gd name="connsiteY5" fmla="*/ 241300 h 2273300"/>
              <a:gd name="connsiteX6" fmla="*/ 1077314 w 2624528"/>
              <a:gd name="connsiteY6" fmla="*/ 241300 h 2273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4528" h="2273300">
                <a:moveTo>
                  <a:pt x="1312264" y="0"/>
                </a:moveTo>
                <a:lnTo>
                  <a:pt x="1547214" y="241300"/>
                </a:lnTo>
                <a:lnTo>
                  <a:pt x="2624528" y="241300"/>
                </a:lnTo>
                <a:lnTo>
                  <a:pt x="2624528" y="2273300"/>
                </a:lnTo>
                <a:lnTo>
                  <a:pt x="0" y="2273300"/>
                </a:lnTo>
                <a:lnTo>
                  <a:pt x="0" y="241300"/>
                </a:lnTo>
                <a:lnTo>
                  <a:pt x="1077314" y="241300"/>
                </a:lnTo>
                <a:close/>
              </a:path>
            </a:pathLst>
          </a:custGeom>
          <a:solidFill>
            <a:schemeClr val="bg1">
              <a:lumMod val="95000"/>
            </a:schemeClr>
          </a:solid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BF2F23DE-60B4-4EE4-B822-94B1AC166091}"/>
              </a:ext>
            </a:extLst>
          </p:cNvPr>
          <p:cNvSpPr/>
          <p:nvPr userDrawn="1"/>
        </p:nvSpPr>
        <p:spPr>
          <a:xfrm>
            <a:off x="9953387" y="2197100"/>
            <a:ext cx="279400" cy="279400"/>
          </a:xfrm>
          <a:prstGeom prst="ellips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占位符 12">
            <a:extLst>
              <a:ext uri="{FF2B5EF4-FFF2-40B4-BE49-F238E27FC236}">
                <a16:creationId xmlns:a16="http://schemas.microsoft.com/office/drawing/2014/main" xmlns="" id="{91871EE8-E196-4676-974C-05DDD3A09F22}"/>
              </a:ext>
            </a:extLst>
          </p:cNvPr>
          <p:cNvSpPr>
            <a:spLocks noGrp="1"/>
          </p:cNvSpPr>
          <p:nvPr>
            <p:ph type="body" sz="quarter" idx="26" hasCustomPrompt="1"/>
          </p:nvPr>
        </p:nvSpPr>
        <p:spPr>
          <a:xfrm>
            <a:off x="9465147" y="1756983"/>
            <a:ext cx="1255880" cy="364236"/>
          </a:xfrm>
        </p:spPr>
        <p:txBody>
          <a:bodyPr>
            <a:normAutofit/>
          </a:bodyPr>
          <a:lstStyle>
            <a:lvl1pPr marL="0" indent="0">
              <a:buNone/>
              <a:defRPr sz="2000" b="1">
                <a:solidFill>
                  <a:srgbClr val="024282"/>
                </a:solidFill>
                <a:latin typeface="微软雅黑" panose="020B0503020204020204" pitchFamily="34" charset="-122"/>
                <a:ea typeface="微软雅黑" panose="020B0503020204020204" pitchFamily="34" charset="-122"/>
              </a:defRPr>
            </a:lvl1pPr>
          </a:lstStyle>
          <a:p>
            <a:pPr lvl="0"/>
            <a:r>
              <a:rPr lang="zh-CN" altLang="en-US" dirty="0"/>
              <a:t>小标题四</a:t>
            </a:r>
          </a:p>
        </p:txBody>
      </p:sp>
      <p:sp>
        <p:nvSpPr>
          <p:cNvPr id="58" name="文本占位符 12">
            <a:extLst>
              <a:ext uri="{FF2B5EF4-FFF2-40B4-BE49-F238E27FC236}">
                <a16:creationId xmlns:a16="http://schemas.microsoft.com/office/drawing/2014/main" xmlns="" id="{B682D52B-C66D-4900-913A-C2A31A5647FD}"/>
              </a:ext>
            </a:extLst>
          </p:cNvPr>
          <p:cNvSpPr>
            <a:spLocks noGrp="1"/>
          </p:cNvSpPr>
          <p:nvPr>
            <p:ph type="body" sz="quarter" idx="27" hasCustomPrompt="1"/>
          </p:nvPr>
        </p:nvSpPr>
        <p:spPr>
          <a:xfrm>
            <a:off x="8914161" y="3250793"/>
            <a:ext cx="2378275" cy="2210208"/>
          </a:xfrm>
        </p:spPr>
        <p:txBody>
          <a:bodyPr>
            <a:norm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sz="1600" b="0">
                <a:solidFill>
                  <a:srgbClr val="024282"/>
                </a:solidFill>
                <a:latin typeface="微软雅黑" panose="020B0503020204020204" pitchFamily="34" charset="-122"/>
                <a:ea typeface="微软雅黑" panose="020B0503020204020204" pitchFamily="34" charset="-122"/>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请输入文字请输入文字请输入文字请输入文字请输入文字请输入文字请输入文字请输入文字</a:t>
            </a:r>
          </a:p>
          <a:p>
            <a:pPr lvl="0"/>
            <a:endParaRPr lang="zh-CN" altLang="en-US" dirty="0"/>
          </a:p>
        </p:txBody>
      </p:sp>
      <p:cxnSp>
        <p:nvCxnSpPr>
          <p:cNvPr id="6" name="直接箭头连接符 5">
            <a:extLst>
              <a:ext uri="{FF2B5EF4-FFF2-40B4-BE49-F238E27FC236}">
                <a16:creationId xmlns:a16="http://schemas.microsoft.com/office/drawing/2014/main" xmlns="" id="{7A68CA95-1984-4A60-8504-1B5B3722E93E}"/>
              </a:ext>
            </a:extLst>
          </p:cNvPr>
          <p:cNvCxnSpPr/>
          <p:nvPr userDrawn="1"/>
        </p:nvCxnSpPr>
        <p:spPr>
          <a:xfrm>
            <a:off x="425608" y="2349500"/>
            <a:ext cx="10866828" cy="0"/>
          </a:xfrm>
          <a:prstGeom prst="straightConnector1">
            <a:avLst/>
          </a:prstGeom>
          <a:ln w="28575">
            <a:solidFill>
              <a:srgbClr val="02428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5150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底1">
    <p:bg>
      <p:bgPr>
        <a:solidFill>
          <a:schemeClr val="bg1">
            <a:lumMod val="95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DED81AC-965A-411B-BC57-B7D4AE76744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1996" r="14202" b="11029"/>
          <a:stretch/>
        </p:blipFill>
        <p:spPr>
          <a:xfrm>
            <a:off x="330466" y="423428"/>
            <a:ext cx="11499584" cy="5083102"/>
          </a:xfrm>
          <a:prstGeom prst="rect">
            <a:avLst/>
          </a:prstGeom>
          <a:effectLst>
            <a:outerShdw blurRad="152400" dist="50800" dir="5400000" algn="ctr" rotWithShape="0">
              <a:srgbClr val="000000">
                <a:alpha val="36000"/>
              </a:srgbClr>
            </a:outerShdw>
          </a:effectLst>
        </p:spPr>
      </p:pic>
      <p:sp>
        <p:nvSpPr>
          <p:cNvPr id="10" name="矩形 9">
            <a:extLst>
              <a:ext uri="{FF2B5EF4-FFF2-40B4-BE49-F238E27FC236}">
                <a16:creationId xmlns:a16="http://schemas.microsoft.com/office/drawing/2014/main" xmlns="" id="{52E851DE-22F1-4013-AB1C-0BE1BF13F047}"/>
              </a:ext>
            </a:extLst>
          </p:cNvPr>
          <p:cNvSpPr/>
          <p:nvPr userDrawn="1"/>
        </p:nvSpPr>
        <p:spPr>
          <a:xfrm>
            <a:off x="330466" y="419938"/>
            <a:ext cx="11499584" cy="5090081"/>
          </a:xfrm>
          <a:prstGeom prst="rect">
            <a:avLst/>
          </a:prstGeom>
          <a:solidFill>
            <a:srgbClr val="024282">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xmlns="" id="{95AB5DB4-4355-461D-BE7B-C5F91237C6BE}"/>
              </a:ext>
            </a:extLst>
          </p:cNvPr>
          <p:cNvSpPr/>
          <p:nvPr userDrawn="1"/>
        </p:nvSpPr>
        <p:spPr>
          <a:xfrm>
            <a:off x="3070797"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xmlns="" id="{6E366A8A-8FEA-4C20-B6AB-91728540410A}"/>
              </a:ext>
            </a:extLst>
          </p:cNvPr>
          <p:cNvSpPr/>
          <p:nvPr userDrawn="1"/>
        </p:nvSpPr>
        <p:spPr>
          <a:xfrm>
            <a:off x="6409083" y="5936677"/>
            <a:ext cx="2712121" cy="490916"/>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1">
            <a:extLst>
              <a:ext uri="{FF2B5EF4-FFF2-40B4-BE49-F238E27FC236}">
                <a16:creationId xmlns:a16="http://schemas.microsoft.com/office/drawing/2014/main" xmlns="" id="{59DD380D-91E4-4A67-8C7C-256D1434AC2E}"/>
              </a:ext>
            </a:extLst>
          </p:cNvPr>
          <p:cNvSpPr>
            <a:spLocks noGrp="1"/>
          </p:cNvSpPr>
          <p:nvPr userDrawn="1">
            <p:ph type="body" sz="quarter" idx="10" hasCustomPrompt="1"/>
          </p:nvPr>
        </p:nvSpPr>
        <p:spPr>
          <a:xfrm>
            <a:off x="2522671" y="2597560"/>
            <a:ext cx="7115175" cy="766862"/>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zh-CN" altLang="en-US" dirty="0"/>
              <a:t>厚德 笃行 致用 创新</a:t>
            </a:r>
          </a:p>
        </p:txBody>
      </p:sp>
      <p:sp>
        <p:nvSpPr>
          <p:cNvPr id="24" name="文本占位符 23">
            <a:extLst>
              <a:ext uri="{FF2B5EF4-FFF2-40B4-BE49-F238E27FC236}">
                <a16:creationId xmlns:a16="http://schemas.microsoft.com/office/drawing/2014/main" xmlns="" id="{9F64C2E2-EDB0-42D7-B47E-066918C42EDE}"/>
              </a:ext>
            </a:extLst>
          </p:cNvPr>
          <p:cNvSpPr>
            <a:spLocks noGrp="1"/>
          </p:cNvSpPr>
          <p:nvPr>
            <p:ph type="body" sz="quarter" idx="11" hasCustomPrompt="1"/>
          </p:nvPr>
        </p:nvSpPr>
        <p:spPr>
          <a:xfrm>
            <a:off x="3121932"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汇报人：</a:t>
            </a:r>
            <a:r>
              <a:rPr lang="en-US" altLang="zh-CN" dirty="0"/>
              <a:t>X </a:t>
            </a:r>
            <a:r>
              <a:rPr lang="en-US" altLang="zh-CN" dirty="0" err="1"/>
              <a:t>X</a:t>
            </a:r>
            <a:r>
              <a:rPr lang="en-US" altLang="zh-CN" dirty="0"/>
              <a:t> </a:t>
            </a:r>
            <a:r>
              <a:rPr lang="en-US" altLang="zh-CN" dirty="0" err="1"/>
              <a:t>X</a:t>
            </a:r>
            <a:endParaRPr lang="zh-CN" altLang="en-US" dirty="0"/>
          </a:p>
        </p:txBody>
      </p:sp>
      <p:sp>
        <p:nvSpPr>
          <p:cNvPr id="25" name="文本占位符 23">
            <a:extLst>
              <a:ext uri="{FF2B5EF4-FFF2-40B4-BE49-F238E27FC236}">
                <a16:creationId xmlns:a16="http://schemas.microsoft.com/office/drawing/2014/main" xmlns="" id="{5D18FE7D-801E-4C6C-85C1-2F3FAA8127D5}"/>
              </a:ext>
            </a:extLst>
          </p:cNvPr>
          <p:cNvSpPr>
            <a:spLocks noGrp="1"/>
          </p:cNvSpPr>
          <p:nvPr>
            <p:ph type="body" sz="quarter" idx="12" hasCustomPrompt="1"/>
          </p:nvPr>
        </p:nvSpPr>
        <p:spPr>
          <a:xfrm>
            <a:off x="6460218" y="6033862"/>
            <a:ext cx="2609850" cy="296545"/>
          </a:xfrm>
        </p:spPr>
        <p:txBody>
          <a:bodyPr>
            <a:noAutofit/>
          </a:bodyPr>
          <a:lstStyle>
            <a:lvl1pPr marL="0" indent="0" algn="ctr">
              <a:buFontTx/>
              <a:buNone/>
              <a:defRPr sz="1800">
                <a:solidFill>
                  <a:schemeClr val="bg1"/>
                </a:solidFill>
                <a:latin typeface="微软雅黑" panose="020B0503020204020204" pitchFamily="34" charset="-122"/>
                <a:ea typeface="微软雅黑" panose="020B0503020204020204" pitchFamily="34" charset="-122"/>
              </a:defRPr>
            </a:lvl1pPr>
          </a:lstStyle>
          <a:p>
            <a:pPr lvl="0"/>
            <a:r>
              <a:rPr lang="zh-CN" altLang="en-US" dirty="0"/>
              <a:t>指导老师：</a:t>
            </a:r>
            <a:r>
              <a:rPr lang="en-US" altLang="zh-CN" dirty="0"/>
              <a:t>X </a:t>
            </a:r>
            <a:r>
              <a:rPr lang="en-US" altLang="zh-CN" dirty="0" err="1"/>
              <a:t>X</a:t>
            </a:r>
            <a:r>
              <a:rPr lang="en-US" altLang="zh-CN" dirty="0"/>
              <a:t> </a:t>
            </a:r>
            <a:r>
              <a:rPr lang="en-US" altLang="zh-CN" dirty="0" err="1"/>
              <a:t>X</a:t>
            </a:r>
            <a:endParaRPr lang="zh-CN" altLang="en-US" dirty="0"/>
          </a:p>
        </p:txBody>
      </p:sp>
      <p:pic>
        <p:nvPicPr>
          <p:cNvPr id="11" name="图片占位符 16">
            <a:extLst>
              <a:ext uri="{FF2B5EF4-FFF2-40B4-BE49-F238E27FC236}">
                <a16:creationId xmlns:a16="http://schemas.microsoft.com/office/drawing/2014/main" xmlns="" id="{D1905909-865F-4141-A4CD-6828A062DEE9}"/>
              </a:ext>
            </a:extLst>
          </p:cNvPr>
          <p:cNvPicPr>
            <a:picLocks noChangeAspect="1"/>
          </p:cNvPicPr>
          <p:nvPr userDrawn="1"/>
        </p:nvPicPr>
        <p:blipFill>
          <a:blip r:embed="rId3">
            <a:extLst>
              <a:ext uri="{28A0092B-C50C-407E-A947-70E740481C1C}">
                <a14:useLocalDpi xmlns:a14="http://schemas.microsoft.com/office/drawing/2010/main" val="0"/>
              </a:ext>
            </a:extLst>
          </a:blip>
          <a:srcRect l="814" r="814"/>
          <a:stretch>
            <a:fillRect/>
          </a:stretch>
        </p:blipFill>
        <p:spPr>
          <a:xfrm>
            <a:off x="4214946" y="1255875"/>
            <a:ext cx="3730625" cy="995362"/>
          </a:xfrm>
          <a:prstGeom prst="rect">
            <a:avLst/>
          </a:prstGeom>
        </p:spPr>
      </p:pic>
      <p:sp>
        <p:nvSpPr>
          <p:cNvPr id="14" name="平行四边形 13">
            <a:extLst>
              <a:ext uri="{FF2B5EF4-FFF2-40B4-BE49-F238E27FC236}">
                <a16:creationId xmlns:a16="http://schemas.microsoft.com/office/drawing/2014/main" xmlns="" id="{8BFF0CE9-8B0D-45CC-A8C6-01E2B16B27E6}"/>
              </a:ext>
            </a:extLst>
          </p:cNvPr>
          <p:cNvSpPr/>
          <p:nvPr userDrawn="1"/>
        </p:nvSpPr>
        <p:spPr>
          <a:xfrm>
            <a:off x="5143768" y="5333835"/>
            <a:ext cx="1872982" cy="334562"/>
          </a:xfrm>
          <a:prstGeom prst="parallelogram">
            <a:avLst/>
          </a:prstGeom>
          <a:solidFill>
            <a:schemeClr val="bg1"/>
          </a:solidFill>
          <a:ln>
            <a:noFill/>
          </a:ln>
          <a:effectLst>
            <a:outerShdw blurRad="304800" dist="50800" dir="5400000" algn="ctr" rotWithShape="0">
              <a:srgbClr val="000000">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23">
            <a:extLst>
              <a:ext uri="{FF2B5EF4-FFF2-40B4-BE49-F238E27FC236}">
                <a16:creationId xmlns:a16="http://schemas.microsoft.com/office/drawing/2014/main" xmlns="" id="{7CC64CE9-A538-4FAD-A94C-2F4789290B0B}"/>
              </a:ext>
            </a:extLst>
          </p:cNvPr>
          <p:cNvSpPr>
            <a:spLocks noGrp="1"/>
          </p:cNvSpPr>
          <p:nvPr>
            <p:ph type="body" sz="quarter" idx="14" hasCustomPrompt="1"/>
          </p:nvPr>
        </p:nvSpPr>
        <p:spPr>
          <a:xfrm>
            <a:off x="4775333" y="5352843"/>
            <a:ext cx="2609850" cy="296545"/>
          </a:xfrm>
        </p:spPr>
        <p:txBody>
          <a:bodyPr>
            <a:noAutofit/>
          </a:bodyPr>
          <a:lstStyle>
            <a:lvl1pPr marL="0" indent="0" algn="ctr">
              <a:buFontTx/>
              <a:buNone/>
              <a:defRPr sz="1800">
                <a:solidFill>
                  <a:srgbClr val="024282"/>
                </a:solidFill>
                <a:latin typeface="微软雅黑" panose="020B0503020204020204" pitchFamily="34" charset="-122"/>
                <a:ea typeface="微软雅黑" panose="020B0503020204020204" pitchFamily="34" charset="-122"/>
              </a:defRPr>
            </a:lvl1pPr>
          </a:lstStyle>
          <a:p>
            <a:pPr lvl="0"/>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
        <p:nvSpPr>
          <p:cNvPr id="15" name="文本占位符 21">
            <a:extLst>
              <a:ext uri="{FF2B5EF4-FFF2-40B4-BE49-F238E27FC236}">
                <a16:creationId xmlns:a16="http://schemas.microsoft.com/office/drawing/2014/main" xmlns="" id="{9EF1DF77-3CD6-454B-8863-7061C4A45DE9}"/>
              </a:ext>
            </a:extLst>
          </p:cNvPr>
          <p:cNvSpPr>
            <a:spLocks noGrp="1"/>
          </p:cNvSpPr>
          <p:nvPr>
            <p:ph type="body" sz="quarter" idx="15" hasCustomPrompt="1"/>
          </p:nvPr>
        </p:nvSpPr>
        <p:spPr>
          <a:xfrm>
            <a:off x="2522671" y="3508408"/>
            <a:ext cx="7115175" cy="766862"/>
          </a:xfrm>
        </p:spPr>
        <p:txBody>
          <a:bodyPr>
            <a:noAutofit/>
          </a:bodyPr>
          <a:lstStyle>
            <a:lvl1pPr marL="0" indent="0" algn="ctr">
              <a:buNone/>
              <a:defRPr sz="5400" b="1">
                <a:solidFill>
                  <a:schemeClr val="bg1"/>
                </a:solidFill>
                <a:latin typeface="微软雅黑" panose="020B0503020204020204" pitchFamily="34" charset="-122"/>
                <a:ea typeface="微软雅黑" panose="020B0503020204020204" pitchFamily="34" charset="-122"/>
              </a:defRPr>
            </a:lvl1pPr>
          </a:lstStyle>
          <a:p>
            <a:pPr lvl="0"/>
            <a:r>
              <a:rPr lang="en-US" altLang="zh-CN" dirty="0"/>
              <a:t>THANKS</a:t>
            </a:r>
            <a:endParaRPr lang="zh-CN" altLang="en-US" dirty="0"/>
          </a:p>
        </p:txBody>
      </p:sp>
    </p:spTree>
    <p:extLst>
      <p:ext uri="{BB962C8B-B14F-4D97-AF65-F5344CB8AC3E}">
        <p14:creationId xmlns:p14="http://schemas.microsoft.com/office/powerpoint/2010/main" val="15848457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A29C51B-D850-48B7-AA0E-2B5D1BA207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A8F9931-9700-4D3A-8C9D-651F9AAADE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5BFE5F5-F4A1-478C-8A9F-03D8CF1ABC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F7B75-FEAA-45E1-A5CF-26FBB71BA2C2}" type="datetimeFigureOut">
              <a:rPr lang="zh-CN" altLang="en-US" smtClean="0"/>
              <a:t>2019/5/30</a:t>
            </a:fld>
            <a:endParaRPr lang="zh-CN" altLang="en-US"/>
          </a:p>
        </p:txBody>
      </p:sp>
      <p:sp>
        <p:nvSpPr>
          <p:cNvPr id="5" name="页脚占位符 4">
            <a:extLst>
              <a:ext uri="{FF2B5EF4-FFF2-40B4-BE49-F238E27FC236}">
                <a16:creationId xmlns:a16="http://schemas.microsoft.com/office/drawing/2014/main" xmlns="" id="{27C564F7-AD71-490D-B089-F8D53E3876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CF54952-4CAC-43F5-9EBE-9D0EB26745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9666BEC-B565-4CF0-840D-027969AB4ED2}" type="slidenum">
              <a:rPr lang="zh-CN" altLang="en-US" smtClean="0"/>
              <a:t>‹#›</a:t>
            </a:fld>
            <a:endParaRPr lang="zh-CN" altLang="en-US"/>
          </a:p>
        </p:txBody>
      </p:sp>
    </p:spTree>
    <p:extLst>
      <p:ext uri="{BB962C8B-B14F-4D97-AF65-F5344CB8AC3E}">
        <p14:creationId xmlns:p14="http://schemas.microsoft.com/office/powerpoint/2010/main" val="1140478550"/>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60" r:id="rId3"/>
    <p:sldLayoutId id="2147483655" r:id="rId4"/>
    <p:sldLayoutId id="2147483664" r:id="rId5"/>
    <p:sldLayoutId id="2147483662" r:id="rId6"/>
    <p:sldLayoutId id="2147483663" r:id="rId7"/>
    <p:sldLayoutId id="2147483665" r:id="rId8"/>
    <p:sldLayoutId id="2147483661"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244808"/>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778534"/>
      </p:ext>
    </p:extLst>
  </p:cSld>
  <p:clrMap bg1="lt1" tx1="dk1" bg2="lt2" tx2="dk2" accent1="accent1" accent2="accent2" accent3="accent3" accent4="accent4" accent5="accent5" accent6="accent6" hlink="hlink" folHlink="folHlink"/>
  <p:sldLayoutIdLst>
    <p:sldLayoutId id="214748367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14.png"/><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a16="http://schemas.microsoft.com/office/drawing/2014/main" xmlns="" id="{CEFC84FE-4007-48C8-A2C5-37DD80447AF7}"/>
              </a:ext>
            </a:extLst>
          </p:cNvPr>
          <p:cNvSpPr>
            <a:spLocks noGrp="1"/>
          </p:cNvSpPr>
          <p:nvPr>
            <p:ph type="body" sz="quarter" idx="10"/>
          </p:nvPr>
        </p:nvSpPr>
        <p:spPr/>
        <p:txBody>
          <a:bodyPr/>
          <a:lstStyle/>
          <a:p>
            <a:r>
              <a:rPr lang="zh-CN" altLang="en-US" dirty="0"/>
              <a:t>武汉船舶职业技术学院通用</a:t>
            </a:r>
            <a:r>
              <a:rPr lang="en-US" altLang="zh-CN" dirty="0"/>
              <a:t>PPT</a:t>
            </a:r>
            <a:r>
              <a:rPr lang="zh-CN" altLang="en-US" dirty="0"/>
              <a:t>模板</a:t>
            </a:r>
          </a:p>
        </p:txBody>
      </p:sp>
      <p:sp>
        <p:nvSpPr>
          <p:cNvPr id="31" name="文本占位符 30">
            <a:extLst>
              <a:ext uri="{FF2B5EF4-FFF2-40B4-BE49-F238E27FC236}">
                <a16:creationId xmlns:a16="http://schemas.microsoft.com/office/drawing/2014/main" xmlns="" id="{3CBA74B7-62E7-42D5-8ABE-63820B88CF4E}"/>
              </a:ext>
            </a:extLst>
          </p:cNvPr>
          <p:cNvSpPr>
            <a:spLocks noGrp="1"/>
          </p:cNvSpPr>
          <p:nvPr>
            <p:ph type="body" sz="quarter" idx="11"/>
          </p:nvPr>
        </p:nvSpPr>
        <p:spPr/>
        <p:txBody>
          <a:bodyPr/>
          <a:lstStyle/>
          <a:p>
            <a:r>
              <a:rPr lang="zh-CN" altLang="en-US" dirty="0"/>
              <a:t>汇报人：袁治民</a:t>
            </a:r>
          </a:p>
        </p:txBody>
      </p:sp>
      <p:sp>
        <p:nvSpPr>
          <p:cNvPr id="32" name="文本占位符 31">
            <a:extLst>
              <a:ext uri="{FF2B5EF4-FFF2-40B4-BE49-F238E27FC236}">
                <a16:creationId xmlns:a16="http://schemas.microsoft.com/office/drawing/2014/main" xmlns="" id="{4C767E05-9F35-4F0C-8CC4-2EED91137697}"/>
              </a:ext>
            </a:extLst>
          </p:cNvPr>
          <p:cNvSpPr>
            <a:spLocks noGrp="1"/>
          </p:cNvSpPr>
          <p:nvPr>
            <p:ph type="body" sz="quarter" idx="12"/>
          </p:nvPr>
        </p:nvSpPr>
        <p:spPr/>
        <p:txBody>
          <a:bodyPr/>
          <a:lstStyle/>
          <a:p>
            <a:r>
              <a:rPr lang="zh-CN" altLang="en-US" dirty="0"/>
              <a:t>指导老师：肖莉</a:t>
            </a:r>
          </a:p>
        </p:txBody>
      </p:sp>
      <p:sp>
        <p:nvSpPr>
          <p:cNvPr id="28" name="文本占位符 27">
            <a:extLst>
              <a:ext uri="{FF2B5EF4-FFF2-40B4-BE49-F238E27FC236}">
                <a16:creationId xmlns:a16="http://schemas.microsoft.com/office/drawing/2014/main" xmlns="" id="{048351D8-8D4D-4E2A-9DAC-812303B76F9C}"/>
              </a:ext>
            </a:extLst>
          </p:cNvPr>
          <p:cNvSpPr>
            <a:spLocks noGrp="1"/>
          </p:cNvSpPr>
          <p:nvPr>
            <p:ph type="body" sz="quarter" idx="13"/>
          </p:nvPr>
        </p:nvSpPr>
        <p:spPr/>
        <p:txBody>
          <a:bodyPr/>
          <a:lstStyle/>
          <a:p>
            <a:r>
              <a:rPr lang="en-US" altLang="zh-CN" dirty="0"/>
              <a:t>Common PPT Template Of Wuhan Institute Of Shipbuilding Technology</a:t>
            </a:r>
            <a:endParaRPr lang="zh-CN" altLang="en-US" dirty="0"/>
          </a:p>
        </p:txBody>
      </p:sp>
      <p:sp>
        <p:nvSpPr>
          <p:cNvPr id="33" name="文本占位符 32">
            <a:extLst>
              <a:ext uri="{FF2B5EF4-FFF2-40B4-BE49-F238E27FC236}">
                <a16:creationId xmlns:a16="http://schemas.microsoft.com/office/drawing/2014/main" xmlns="" id="{9264758F-7F10-495D-9423-07C2CA9F9236}"/>
              </a:ext>
            </a:extLst>
          </p:cNvPr>
          <p:cNvSpPr>
            <a:spLocks noGrp="1"/>
          </p:cNvSpPr>
          <p:nvPr>
            <p:ph type="body" sz="quarter" idx="14"/>
          </p:nvPr>
        </p:nvSpPr>
        <p:spPr/>
        <p:txBody>
          <a:bodyPr/>
          <a:lstStyle/>
          <a:p>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Tree>
    <p:extLst>
      <p:ext uri="{BB962C8B-B14F-4D97-AF65-F5344CB8AC3E}">
        <p14:creationId xmlns:p14="http://schemas.microsoft.com/office/powerpoint/2010/main" val="37177560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5C080C2E-42AC-4A19-891C-649F23099DD8}"/>
              </a:ext>
            </a:extLst>
          </p:cNvPr>
          <p:cNvSpPr/>
          <p:nvPr/>
        </p:nvSpPr>
        <p:spPr>
          <a:xfrm>
            <a:off x="6257925" y="1831076"/>
            <a:ext cx="5409401" cy="3705225"/>
          </a:xfrm>
          <a:prstGeom prst="rect">
            <a:avLst/>
          </a:prstGeom>
          <a:noFill/>
          <a:ln w="12700">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左右图文介绍页</a:t>
            </a:r>
          </a:p>
        </p:txBody>
      </p:sp>
      <p:sp>
        <p:nvSpPr>
          <p:cNvPr id="2" name="矩形 1">
            <a:extLst>
              <a:ext uri="{FF2B5EF4-FFF2-40B4-BE49-F238E27FC236}">
                <a16:creationId xmlns:a16="http://schemas.microsoft.com/office/drawing/2014/main" xmlns="" id="{801EA22F-81FB-4049-91A7-C1A4D82FD242}"/>
              </a:ext>
            </a:extLst>
          </p:cNvPr>
          <p:cNvSpPr/>
          <p:nvPr/>
        </p:nvSpPr>
        <p:spPr>
          <a:xfrm>
            <a:off x="398656" y="1831077"/>
            <a:ext cx="5962651" cy="3705225"/>
          </a:xfrm>
          <a:prstGeom prst="rect">
            <a:avLst/>
          </a:prstGeom>
          <a:blipFill>
            <a:blip r:embed="rId3"/>
            <a:stretch>
              <a:fillRect l="-3491" t="-2347" r="-12803" b="-234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58E60011-9DC1-429A-A6DB-80F5E8C84EC1}"/>
              </a:ext>
            </a:extLst>
          </p:cNvPr>
          <p:cNvSpPr/>
          <p:nvPr/>
        </p:nvSpPr>
        <p:spPr>
          <a:xfrm>
            <a:off x="6546848" y="2456685"/>
            <a:ext cx="5011339" cy="2454005"/>
          </a:xfrm>
          <a:prstGeom prst="rect">
            <a:avLst/>
          </a:prstGeom>
        </p:spPr>
        <p:txBody>
          <a:bodyPr wrap="square">
            <a:spAutoFit/>
          </a:bodyPr>
          <a:lstStyle/>
          <a:p>
            <a:pPr>
              <a:lnSpc>
                <a:spcPct val="130000"/>
              </a:lnSpc>
              <a:spcBef>
                <a:spcPts val="600"/>
              </a:spcBef>
            </a:pPr>
            <a:r>
              <a:rPr lang="zh-CN" altLang="en-US" sz="2000"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2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44EA00F1-BF54-474A-A7B9-6276DDF9C24B}"/>
              </a:ext>
            </a:extLst>
          </p:cNvPr>
          <p:cNvSpPr/>
          <p:nvPr/>
        </p:nvSpPr>
        <p:spPr>
          <a:xfrm>
            <a:off x="6537323" y="1933465"/>
            <a:ext cx="2691742"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Tree>
    <p:extLst>
      <p:ext uri="{BB962C8B-B14F-4D97-AF65-F5344CB8AC3E}">
        <p14:creationId xmlns:p14="http://schemas.microsoft.com/office/powerpoint/2010/main" val="10598674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上下图文排版</a:t>
            </a:r>
          </a:p>
        </p:txBody>
      </p:sp>
      <p:sp>
        <p:nvSpPr>
          <p:cNvPr id="2" name="矩形 1">
            <a:extLst>
              <a:ext uri="{FF2B5EF4-FFF2-40B4-BE49-F238E27FC236}">
                <a16:creationId xmlns:a16="http://schemas.microsoft.com/office/drawing/2014/main" xmlns="" id="{956D1F38-B599-4C99-A182-9954022170CF}"/>
              </a:ext>
            </a:extLst>
          </p:cNvPr>
          <p:cNvSpPr/>
          <p:nvPr/>
        </p:nvSpPr>
        <p:spPr>
          <a:xfrm>
            <a:off x="664774" y="1619250"/>
            <a:ext cx="5357003" cy="1962150"/>
          </a:xfrm>
          <a:prstGeom prst="rect">
            <a:avLst/>
          </a:prstGeom>
          <a:blipFill>
            <a:blip r:embed="rId3"/>
            <a:stretch>
              <a:fillRect r="-12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D02386A4-8DFE-4EB6-8AB0-0CEB28E9DF6F}"/>
              </a:ext>
            </a:extLst>
          </p:cNvPr>
          <p:cNvSpPr/>
          <p:nvPr/>
        </p:nvSpPr>
        <p:spPr>
          <a:xfrm>
            <a:off x="6170223" y="1619250"/>
            <a:ext cx="5357004" cy="1962150"/>
          </a:xfrm>
          <a:prstGeom prst="rect">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4486D5F5-31FF-4312-A72B-B2AC3BD21F5B}"/>
              </a:ext>
            </a:extLst>
          </p:cNvPr>
          <p:cNvSpPr/>
          <p:nvPr/>
        </p:nvSpPr>
        <p:spPr>
          <a:xfrm>
            <a:off x="6204549" y="1668981"/>
            <a:ext cx="5288353" cy="1653786"/>
          </a:xfrm>
          <a:prstGeom prst="rect">
            <a:avLst/>
          </a:prstGeom>
        </p:spPr>
        <p:txBody>
          <a:bodyPr wrap="square">
            <a:spAutoFit/>
          </a:bodyPr>
          <a:lstStyle/>
          <a:p>
            <a:pPr>
              <a:lnSpc>
                <a:spcPct val="130000"/>
              </a:lnSpc>
              <a:spcBef>
                <a:spcPts val="600"/>
              </a:spcBef>
            </a:pPr>
            <a:r>
              <a:rPr lang="zh-CN" altLang="en-US" sz="2000" dirty="0">
                <a:solidFill>
                  <a:schemeClr val="bg1"/>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a:t>
            </a:r>
            <a:r>
              <a:rPr lang="en-US" altLang="zh-CN" sz="2000" dirty="0">
                <a:solidFill>
                  <a:schemeClr val="bg1"/>
                </a:solidFill>
                <a:latin typeface="微软雅黑" panose="020B0503020204020204" pitchFamily="34" charset="-122"/>
                <a:ea typeface="微软雅黑" panose="020B0503020204020204" pitchFamily="34" charset="-122"/>
              </a:rPr>
              <a:t>.</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xmlns="" id="{A1021D7F-D7AE-434F-8DF8-25F4E0C14545}"/>
              </a:ext>
            </a:extLst>
          </p:cNvPr>
          <p:cNvSpPr/>
          <p:nvPr/>
        </p:nvSpPr>
        <p:spPr>
          <a:xfrm>
            <a:off x="664772" y="4019551"/>
            <a:ext cx="5357003" cy="1962150"/>
          </a:xfrm>
          <a:prstGeom prst="rect">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7D2C02EC-B686-4FFF-ACC1-32FFA437B765}"/>
              </a:ext>
            </a:extLst>
          </p:cNvPr>
          <p:cNvSpPr/>
          <p:nvPr/>
        </p:nvSpPr>
        <p:spPr>
          <a:xfrm>
            <a:off x="699097" y="4069282"/>
            <a:ext cx="5288353" cy="1253677"/>
          </a:xfrm>
          <a:prstGeom prst="rect">
            <a:avLst/>
          </a:prstGeom>
        </p:spPr>
        <p:txBody>
          <a:bodyPr wrap="square">
            <a:spAutoFit/>
          </a:bodyPr>
          <a:lstStyle/>
          <a:p>
            <a:pPr>
              <a:lnSpc>
                <a:spcPct val="130000"/>
              </a:lnSpc>
              <a:spcBef>
                <a:spcPts val="600"/>
              </a:spcBef>
            </a:pPr>
            <a:r>
              <a:rPr lang="zh-CN" altLang="en-US" sz="2000" dirty="0">
                <a:solidFill>
                  <a:schemeClr val="bg1"/>
                </a:solidFill>
                <a:latin typeface="微软雅黑" panose="020B0503020204020204" pitchFamily="34" charset="-122"/>
                <a:ea typeface="微软雅黑" panose="020B0503020204020204" pitchFamily="34" charset="-122"/>
              </a:rPr>
              <a:t>全国技能紧缺型人才培养基地、全国职业教育先进单位、全国国防教育特色学校、全国毕业生就业典型经验高校。</a:t>
            </a:r>
            <a:endParaRPr kumimoji="0" lang="zh-CN" altLang="en-US" sz="12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xmlns="" id="{EAB4A75A-6D04-4C50-A59B-5E22CA290F92}"/>
              </a:ext>
            </a:extLst>
          </p:cNvPr>
          <p:cNvSpPr/>
          <p:nvPr/>
        </p:nvSpPr>
        <p:spPr>
          <a:xfrm>
            <a:off x="6170224" y="4019551"/>
            <a:ext cx="5357003" cy="1962150"/>
          </a:xfrm>
          <a:prstGeom prst="rect">
            <a:avLst/>
          </a:prstGeom>
          <a:blipFill>
            <a:blip r:embed="rId3"/>
            <a:stretch>
              <a:fillRect r="-12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6892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7E1016FF-5CFA-4198-AEE7-F97A764D186F}"/>
              </a:ext>
            </a:extLst>
          </p:cNvPr>
          <p:cNvSpPr>
            <a:spLocks noGrp="1"/>
          </p:cNvSpPr>
          <p:nvPr>
            <p:ph type="body" sz="quarter" idx="19"/>
          </p:nvPr>
        </p:nvSpPr>
        <p:spPr/>
        <p:txBody>
          <a:bodyPr/>
          <a:lstStyle/>
          <a:p>
            <a:r>
              <a:rPr lang="zh-CN" altLang="en-US" dirty="0"/>
              <a:t>左右图文排版</a:t>
            </a:r>
          </a:p>
        </p:txBody>
      </p:sp>
      <p:grpSp>
        <p:nvGrpSpPr>
          <p:cNvPr id="5" name="组合 4">
            <a:extLst>
              <a:ext uri="{FF2B5EF4-FFF2-40B4-BE49-F238E27FC236}">
                <a16:creationId xmlns:a16="http://schemas.microsoft.com/office/drawing/2014/main" xmlns="" id="{2E5BCF12-6D66-42BD-9A35-D81F21135362}"/>
              </a:ext>
            </a:extLst>
          </p:cNvPr>
          <p:cNvGrpSpPr/>
          <p:nvPr/>
        </p:nvGrpSpPr>
        <p:grpSpPr>
          <a:xfrm>
            <a:off x="6096000" y="1911676"/>
            <a:ext cx="5791200" cy="777457"/>
            <a:chOff x="-3774243" y="1994896"/>
            <a:chExt cx="21312573" cy="777457"/>
          </a:xfrm>
        </p:grpSpPr>
        <p:sp>
          <p:nvSpPr>
            <p:cNvPr id="16" name="矩形 15">
              <a:extLst>
                <a:ext uri="{FF2B5EF4-FFF2-40B4-BE49-F238E27FC236}">
                  <a16:creationId xmlns:a16="http://schemas.microsoft.com/office/drawing/2014/main" xmlns="" id="{EE2DA97C-F7D8-4C59-91C7-76DEE69B996F}"/>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F982FC52-CBEE-4F44-B755-F9D660F419F9}"/>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 name="平行四边形 1">
              <a:extLst>
                <a:ext uri="{FF2B5EF4-FFF2-40B4-BE49-F238E27FC236}">
                  <a16:creationId xmlns:a16="http://schemas.microsoft.com/office/drawing/2014/main" xmlns="" id="{EB46B5E6-D6A7-44B3-B1E6-CF0CA7AE298C}"/>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xmlns="" id="{76F3696C-1F56-4D08-A37C-8B1076D10937}"/>
              </a:ext>
            </a:extLst>
          </p:cNvPr>
          <p:cNvGrpSpPr/>
          <p:nvPr/>
        </p:nvGrpSpPr>
        <p:grpSpPr>
          <a:xfrm>
            <a:off x="6096000" y="3301706"/>
            <a:ext cx="5791200" cy="777457"/>
            <a:chOff x="-3774243" y="1994896"/>
            <a:chExt cx="21312573" cy="777457"/>
          </a:xfrm>
        </p:grpSpPr>
        <p:sp>
          <p:nvSpPr>
            <p:cNvPr id="20" name="矩形 19">
              <a:extLst>
                <a:ext uri="{FF2B5EF4-FFF2-40B4-BE49-F238E27FC236}">
                  <a16:creationId xmlns:a16="http://schemas.microsoft.com/office/drawing/2014/main" xmlns="" id="{5EC86097-A9D1-47D0-8A87-E8BC99FF1E32}"/>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xmlns="" id="{CE3C8091-0D89-4374-BCB3-7540D767B5B9}"/>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2" name="平行四边形 21">
              <a:extLst>
                <a:ext uri="{FF2B5EF4-FFF2-40B4-BE49-F238E27FC236}">
                  <a16:creationId xmlns:a16="http://schemas.microsoft.com/office/drawing/2014/main" xmlns="" id="{2D920E5E-369F-4A02-90B1-B9C5CB933CE8}"/>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xmlns="" id="{2A3E7213-5615-4E21-9971-07DD2902165F}"/>
              </a:ext>
            </a:extLst>
          </p:cNvPr>
          <p:cNvGrpSpPr/>
          <p:nvPr/>
        </p:nvGrpSpPr>
        <p:grpSpPr>
          <a:xfrm>
            <a:off x="6096000" y="4691736"/>
            <a:ext cx="5791200" cy="777457"/>
            <a:chOff x="-3774243" y="1994896"/>
            <a:chExt cx="21312573" cy="777457"/>
          </a:xfrm>
        </p:grpSpPr>
        <p:sp>
          <p:nvSpPr>
            <p:cNvPr id="24" name="矩形 23">
              <a:extLst>
                <a:ext uri="{FF2B5EF4-FFF2-40B4-BE49-F238E27FC236}">
                  <a16:creationId xmlns:a16="http://schemas.microsoft.com/office/drawing/2014/main" xmlns="" id="{A518F8F7-4A00-4436-B641-3726049ADADA}"/>
                </a:ext>
              </a:extLst>
            </p:cNvPr>
            <p:cNvSpPr/>
            <p:nvPr/>
          </p:nvSpPr>
          <p:spPr>
            <a:xfrm>
              <a:off x="4038601" y="1994896"/>
              <a:ext cx="13499729" cy="77745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5" name="矩形 24">
              <a:extLst>
                <a:ext uri="{FF2B5EF4-FFF2-40B4-BE49-F238E27FC236}">
                  <a16:creationId xmlns:a16="http://schemas.microsoft.com/office/drawing/2014/main" xmlns="" id="{37F523EF-20BC-4E28-9F04-F5A8EF97CBAE}"/>
                </a:ext>
              </a:extLst>
            </p:cNvPr>
            <p:cNvSpPr/>
            <p:nvPr/>
          </p:nvSpPr>
          <p:spPr>
            <a:xfrm>
              <a:off x="-3774243" y="2124483"/>
              <a:ext cx="7603291"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小标题一</a:t>
              </a:r>
              <a:endParaRPr kumimoji="0" lang="en-US" altLang="zh-CN" sz="28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26" name="平行四边形 25">
              <a:extLst>
                <a:ext uri="{FF2B5EF4-FFF2-40B4-BE49-F238E27FC236}">
                  <a16:creationId xmlns:a16="http://schemas.microsoft.com/office/drawing/2014/main" xmlns="" id="{62A5C216-823F-4B7B-9741-E086783A3D7E}"/>
                </a:ext>
              </a:extLst>
            </p:cNvPr>
            <p:cNvSpPr/>
            <p:nvPr/>
          </p:nvSpPr>
          <p:spPr>
            <a:xfrm>
              <a:off x="-3774243" y="2079705"/>
              <a:ext cx="7440518" cy="612775"/>
            </a:xfrm>
            <a:prstGeom prst="parallelogram">
              <a:avLst/>
            </a:prstGeom>
            <a:noFill/>
            <a:ln w="28575">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xmlns="" id="{0B1DA509-051B-4ADC-95FD-14A19FE7E669}"/>
              </a:ext>
            </a:extLst>
          </p:cNvPr>
          <p:cNvSpPr/>
          <p:nvPr/>
        </p:nvSpPr>
        <p:spPr>
          <a:xfrm>
            <a:off x="612385" y="1911676"/>
            <a:ext cx="5092700" cy="3498108"/>
          </a:xfrm>
          <a:prstGeom prst="rect">
            <a:avLst/>
          </a:prstGeom>
          <a:blipFill>
            <a:blip r:embed="rId3"/>
            <a:stretch>
              <a:fillRect l="-6868" t="-9781" r="-35305" b="-323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125923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8982043-5A61-4CC7-865C-175758CEE7E4}"/>
              </a:ext>
            </a:extLst>
          </p:cNvPr>
          <p:cNvSpPr>
            <a:spLocks noGrp="1"/>
          </p:cNvSpPr>
          <p:nvPr>
            <p:ph type="body" sz="quarter" idx="19"/>
          </p:nvPr>
        </p:nvSpPr>
        <p:spPr/>
        <p:txBody>
          <a:bodyPr/>
          <a:lstStyle/>
          <a:p>
            <a:r>
              <a:rPr lang="zh-CN" altLang="en-US" dirty="0"/>
              <a:t>逻辑图表版式</a:t>
            </a:r>
          </a:p>
        </p:txBody>
      </p:sp>
      <p:pic>
        <p:nvPicPr>
          <p:cNvPr id="75" name="图片占位符 74" descr="图片包含 天空, 户外, 建筑物, 城市&#10;&#10;描述已自动生成">
            <a:extLst>
              <a:ext uri="{FF2B5EF4-FFF2-40B4-BE49-F238E27FC236}">
                <a16:creationId xmlns:a16="http://schemas.microsoft.com/office/drawing/2014/main" xmlns="" id="{810F44D0-1FC0-4BD0-90AC-93D13E6F3164}"/>
              </a:ext>
            </a:extLst>
          </p:cNvPr>
          <p:cNvPicPr>
            <a:picLocks noGrp="1" noChangeAspect="1"/>
          </p:cNvPicPr>
          <p:nvPr>
            <p:ph type="pic" sz="quarter" idx="20"/>
          </p:nvPr>
        </p:nvPicPr>
        <p:blipFill>
          <a:blip r:embed="rId3">
            <a:extLst>
              <a:ext uri="{28A0092B-C50C-407E-A947-70E740481C1C}">
                <a14:useLocalDpi xmlns:a14="http://schemas.microsoft.com/office/drawing/2010/main" val="0"/>
              </a:ext>
            </a:extLst>
          </a:blip>
          <a:srcRect l="16700" r="16700"/>
          <a:stretch>
            <a:fillRect/>
          </a:stretch>
        </p:blipFill>
        <p:spPr/>
      </p:pic>
      <p:sp>
        <p:nvSpPr>
          <p:cNvPr id="15" name="文本占位符 14">
            <a:extLst>
              <a:ext uri="{FF2B5EF4-FFF2-40B4-BE49-F238E27FC236}">
                <a16:creationId xmlns:a16="http://schemas.microsoft.com/office/drawing/2014/main" xmlns="" id="{51E404A1-1AE9-42E7-AB14-183771E47BB7}"/>
              </a:ext>
            </a:extLst>
          </p:cNvPr>
          <p:cNvSpPr>
            <a:spLocks noGrp="1"/>
          </p:cNvSpPr>
          <p:nvPr>
            <p:ph type="body" sz="quarter" idx="14"/>
          </p:nvPr>
        </p:nvSpPr>
        <p:spPr/>
        <p:txBody>
          <a:bodyPr/>
          <a:lstStyle/>
          <a:p>
            <a:r>
              <a:rPr lang="zh-CN" altLang="en-US" dirty="0"/>
              <a:t>标题一</a:t>
            </a:r>
          </a:p>
        </p:txBody>
      </p:sp>
      <p:sp>
        <p:nvSpPr>
          <p:cNvPr id="82" name="文本占位符 81">
            <a:extLst>
              <a:ext uri="{FF2B5EF4-FFF2-40B4-BE49-F238E27FC236}">
                <a16:creationId xmlns:a16="http://schemas.microsoft.com/office/drawing/2014/main" xmlns="" id="{63F56228-30AC-4C15-8C76-376B0F966979}"/>
              </a:ext>
            </a:extLst>
          </p:cNvPr>
          <p:cNvSpPr>
            <a:spLocks noGrp="1"/>
          </p:cNvSpPr>
          <p:nvPr>
            <p:ph type="body" sz="quarter" idx="21"/>
          </p:nvPr>
        </p:nvSpPr>
        <p:spPr/>
        <p:txBody>
          <a:bodyPr>
            <a:normAutofit/>
          </a:bodyPr>
          <a:lstStyle/>
          <a:p>
            <a:pPr>
              <a:lnSpc>
                <a:spcPct val="150000"/>
              </a:lnSpc>
            </a:pPr>
            <a:r>
              <a:rPr lang="zh-CN" altLang="en-US" sz="1400" dirty="0"/>
              <a:t>本次答辩分两个环节：整体汇报和专家提问。魏院长从教学管理整体情况、教学管理创新、教学管理成效等三个方面</a:t>
            </a:r>
          </a:p>
        </p:txBody>
      </p:sp>
      <p:pic>
        <p:nvPicPr>
          <p:cNvPr id="77" name="图片占位符 76" descr="图片包含 天空, 户外, 建筑物, 城市&#10;&#10;描述已自动生成">
            <a:extLst>
              <a:ext uri="{FF2B5EF4-FFF2-40B4-BE49-F238E27FC236}">
                <a16:creationId xmlns:a16="http://schemas.microsoft.com/office/drawing/2014/main" xmlns="" id="{0AEF57E6-78F7-4185-9B7A-5676238C5FE7}"/>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l="16700" r="16700"/>
          <a:stretch>
            <a:fillRect/>
          </a:stretch>
        </p:blipFill>
        <p:spPr/>
      </p:pic>
      <p:sp>
        <p:nvSpPr>
          <p:cNvPr id="23" name="文本占位符 22">
            <a:extLst>
              <a:ext uri="{FF2B5EF4-FFF2-40B4-BE49-F238E27FC236}">
                <a16:creationId xmlns:a16="http://schemas.microsoft.com/office/drawing/2014/main" xmlns="" id="{78723728-2796-408A-9D90-15662A279A6B}"/>
              </a:ext>
            </a:extLst>
          </p:cNvPr>
          <p:cNvSpPr>
            <a:spLocks noGrp="1"/>
          </p:cNvSpPr>
          <p:nvPr>
            <p:ph type="body" sz="quarter" idx="23"/>
          </p:nvPr>
        </p:nvSpPr>
        <p:spPr/>
        <p:txBody>
          <a:bodyPr/>
          <a:lstStyle/>
          <a:p>
            <a:r>
              <a:rPr lang="zh-CN" altLang="en-US" dirty="0"/>
              <a:t>标题二</a:t>
            </a:r>
          </a:p>
        </p:txBody>
      </p:sp>
      <p:sp>
        <p:nvSpPr>
          <p:cNvPr id="83" name="文本占位符 82">
            <a:extLst>
              <a:ext uri="{FF2B5EF4-FFF2-40B4-BE49-F238E27FC236}">
                <a16:creationId xmlns:a16="http://schemas.microsoft.com/office/drawing/2014/main" xmlns="" id="{75F37DA8-542D-43EF-B468-D69EB86F3865}"/>
              </a:ext>
            </a:extLst>
          </p:cNvPr>
          <p:cNvSpPr>
            <a:spLocks noGrp="1"/>
          </p:cNvSpPr>
          <p:nvPr>
            <p:ph type="body" sz="quarter" idx="24"/>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pic>
        <p:nvPicPr>
          <p:cNvPr id="79" name="图片占位符 78" descr="图片包含 天空, 户外, 建筑物, 城市&#10;&#10;描述已自动生成">
            <a:extLst>
              <a:ext uri="{FF2B5EF4-FFF2-40B4-BE49-F238E27FC236}">
                <a16:creationId xmlns:a16="http://schemas.microsoft.com/office/drawing/2014/main" xmlns="" id="{AB61B911-4F8C-4902-9E99-0189AC68D30B}"/>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l="16700" r="16700"/>
          <a:stretch>
            <a:fillRect/>
          </a:stretch>
        </p:blipFill>
        <p:spPr/>
      </p:pic>
      <p:sp>
        <p:nvSpPr>
          <p:cNvPr id="27" name="文本占位符 26">
            <a:extLst>
              <a:ext uri="{FF2B5EF4-FFF2-40B4-BE49-F238E27FC236}">
                <a16:creationId xmlns:a16="http://schemas.microsoft.com/office/drawing/2014/main" xmlns="" id="{55C5276B-F09B-40DB-BF06-CCC4B279D5C5}"/>
              </a:ext>
            </a:extLst>
          </p:cNvPr>
          <p:cNvSpPr>
            <a:spLocks noGrp="1"/>
          </p:cNvSpPr>
          <p:nvPr>
            <p:ph type="body" sz="quarter" idx="26"/>
          </p:nvPr>
        </p:nvSpPr>
        <p:spPr/>
        <p:txBody>
          <a:bodyPr/>
          <a:lstStyle/>
          <a:p>
            <a:r>
              <a:rPr lang="zh-CN" altLang="en-US" dirty="0"/>
              <a:t>标题三</a:t>
            </a:r>
          </a:p>
        </p:txBody>
      </p:sp>
      <p:sp>
        <p:nvSpPr>
          <p:cNvPr id="84" name="文本占位符 83">
            <a:extLst>
              <a:ext uri="{FF2B5EF4-FFF2-40B4-BE49-F238E27FC236}">
                <a16:creationId xmlns:a16="http://schemas.microsoft.com/office/drawing/2014/main" xmlns="" id="{700E9535-B154-47E9-BAB6-EE28425309D6}"/>
              </a:ext>
            </a:extLst>
          </p:cNvPr>
          <p:cNvSpPr>
            <a:spLocks noGrp="1"/>
          </p:cNvSpPr>
          <p:nvPr>
            <p:ph type="body" sz="quarter" idx="27"/>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pic>
        <p:nvPicPr>
          <p:cNvPr id="81" name="图片占位符 80" descr="图片包含 天空, 户外, 建筑物, 城市&#10;&#10;描述已自动生成">
            <a:extLst>
              <a:ext uri="{FF2B5EF4-FFF2-40B4-BE49-F238E27FC236}">
                <a16:creationId xmlns:a16="http://schemas.microsoft.com/office/drawing/2014/main" xmlns="" id="{D688C4B5-B6BF-45A6-B383-EA5CCD25257A}"/>
              </a:ext>
            </a:extLst>
          </p:cNvPr>
          <p:cNvPicPr>
            <a:picLocks noGrp="1" noChangeAspect="1"/>
          </p:cNvPicPr>
          <p:nvPr>
            <p:ph type="pic" sz="quarter" idx="28"/>
          </p:nvPr>
        </p:nvPicPr>
        <p:blipFill>
          <a:blip r:embed="rId3">
            <a:extLst>
              <a:ext uri="{28A0092B-C50C-407E-A947-70E740481C1C}">
                <a14:useLocalDpi xmlns:a14="http://schemas.microsoft.com/office/drawing/2010/main" val="0"/>
              </a:ext>
            </a:extLst>
          </a:blip>
          <a:srcRect l="16700" r="16700"/>
          <a:stretch>
            <a:fillRect/>
          </a:stretch>
        </p:blipFill>
        <p:spPr/>
      </p:pic>
      <p:sp>
        <p:nvSpPr>
          <p:cNvPr id="72" name="文本占位符 71">
            <a:extLst>
              <a:ext uri="{FF2B5EF4-FFF2-40B4-BE49-F238E27FC236}">
                <a16:creationId xmlns:a16="http://schemas.microsoft.com/office/drawing/2014/main" xmlns="" id="{6E7DE3F6-0836-4939-93AB-BA80B710792D}"/>
              </a:ext>
            </a:extLst>
          </p:cNvPr>
          <p:cNvSpPr>
            <a:spLocks noGrp="1"/>
          </p:cNvSpPr>
          <p:nvPr>
            <p:ph type="body" sz="quarter" idx="29"/>
          </p:nvPr>
        </p:nvSpPr>
        <p:spPr/>
        <p:txBody>
          <a:bodyPr/>
          <a:lstStyle/>
          <a:p>
            <a:r>
              <a:rPr lang="zh-CN" altLang="en-US" dirty="0"/>
              <a:t>标题四</a:t>
            </a:r>
          </a:p>
        </p:txBody>
      </p:sp>
      <p:sp>
        <p:nvSpPr>
          <p:cNvPr id="85" name="文本占位符 84">
            <a:extLst>
              <a:ext uri="{FF2B5EF4-FFF2-40B4-BE49-F238E27FC236}">
                <a16:creationId xmlns:a16="http://schemas.microsoft.com/office/drawing/2014/main" xmlns="" id="{B77AE9AF-BBAC-400D-9954-8345B1D5C824}"/>
              </a:ext>
            </a:extLst>
          </p:cNvPr>
          <p:cNvSpPr>
            <a:spLocks noGrp="1"/>
          </p:cNvSpPr>
          <p:nvPr>
            <p:ph type="body" sz="quarter" idx="30"/>
          </p:nvPr>
        </p:nvSpPr>
        <p:spPr/>
        <p:txBody>
          <a:bodyPr>
            <a:normAutofit fontScale="70000" lnSpcReduction="20000"/>
          </a:bodyPr>
          <a:lstStyle/>
          <a:p>
            <a:pPr>
              <a:lnSpc>
                <a:spcPct val="160000"/>
              </a:lnSpc>
            </a:pPr>
            <a:r>
              <a:rPr lang="zh-CN" altLang="en-US" sz="2000" dirty="0"/>
              <a:t>本次答辩分两个环节：整体汇报和专家提问。魏院长从教学管理整体情况、教学管理创新、教学管理成效等三个方面</a:t>
            </a:r>
          </a:p>
          <a:p>
            <a:pPr>
              <a:lnSpc>
                <a:spcPct val="160000"/>
              </a:lnSpc>
            </a:pPr>
            <a:endParaRPr lang="zh-CN" altLang="en-US" sz="2000" dirty="0"/>
          </a:p>
        </p:txBody>
      </p:sp>
    </p:spTree>
    <p:extLst>
      <p:ext uri="{BB962C8B-B14F-4D97-AF65-F5344CB8AC3E}">
        <p14:creationId xmlns:p14="http://schemas.microsoft.com/office/powerpoint/2010/main" val="35491452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a16="http://schemas.microsoft.com/office/drawing/2014/main" xmlns="" id="{081D384C-4285-4D6E-8C2F-C9708D4452AC}"/>
              </a:ext>
            </a:extLst>
          </p:cNvPr>
          <p:cNvGrpSpPr/>
          <p:nvPr/>
        </p:nvGrpSpPr>
        <p:grpSpPr>
          <a:xfrm>
            <a:off x="1273056" y="1818284"/>
            <a:ext cx="2206286" cy="2206286"/>
            <a:chOff x="1463888" y="1818284"/>
            <a:chExt cx="2206286" cy="2206286"/>
          </a:xfrm>
        </p:grpSpPr>
        <p:sp>
          <p:nvSpPr>
            <p:cNvPr id="70" name="Teardrop 50">
              <a:extLst>
                <a:ext uri="{FF2B5EF4-FFF2-40B4-BE49-F238E27FC236}">
                  <a16:creationId xmlns:a16="http://schemas.microsoft.com/office/drawing/2014/main" xmlns="" id="{85D9A6AB-C888-4B0D-8488-8DA34CBA9063}"/>
                </a:ext>
              </a:extLst>
            </p:cNvPr>
            <p:cNvSpPr/>
            <p:nvPr/>
          </p:nvSpPr>
          <p:spPr>
            <a:xfrm rot="2700000">
              <a:off x="1463888" y="1818284"/>
              <a:ext cx="2206286" cy="2206286"/>
            </a:xfrm>
            <a:prstGeom prst="teardrop">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71" name="组合 70">
              <a:extLst>
                <a:ext uri="{FF2B5EF4-FFF2-40B4-BE49-F238E27FC236}">
                  <a16:creationId xmlns:a16="http://schemas.microsoft.com/office/drawing/2014/main" xmlns="" id="{F826738D-8002-4927-BE04-537CB153253A}"/>
                </a:ext>
              </a:extLst>
            </p:cNvPr>
            <p:cNvGrpSpPr/>
            <p:nvPr/>
          </p:nvGrpSpPr>
          <p:grpSpPr>
            <a:xfrm>
              <a:off x="2206103" y="2342590"/>
              <a:ext cx="731210" cy="698951"/>
              <a:chOff x="6472919" y="2732165"/>
              <a:chExt cx="548947" cy="524729"/>
            </a:xfrm>
            <a:solidFill>
              <a:sysClr val="window" lastClr="FFFFFF"/>
            </a:solidFill>
          </p:grpSpPr>
          <p:sp>
            <p:nvSpPr>
              <p:cNvPr id="73" name="Freeform 255">
                <a:extLst>
                  <a:ext uri="{FF2B5EF4-FFF2-40B4-BE49-F238E27FC236}">
                    <a16:creationId xmlns:a16="http://schemas.microsoft.com/office/drawing/2014/main" xmlns="" id="{E6D4C7FF-19EA-421B-8949-6B89012DE020}"/>
                  </a:ext>
                </a:extLst>
              </p:cNvPr>
              <p:cNvSpPr>
                <a:spLocks noEditPoints="1"/>
              </p:cNvSpPr>
              <p:nvPr/>
            </p:nvSpPr>
            <p:spPr bwMode="auto">
              <a:xfrm>
                <a:off x="6472919" y="2732165"/>
                <a:ext cx="548947" cy="524729"/>
              </a:xfrm>
              <a:custGeom>
                <a:avLst/>
                <a:gdLst>
                  <a:gd name="T0" fmla="*/ 224 w 260"/>
                  <a:gd name="T1" fmla="*/ 0 h 248"/>
                  <a:gd name="T2" fmla="*/ 36 w 260"/>
                  <a:gd name="T3" fmla="*/ 0 h 248"/>
                  <a:gd name="T4" fmla="*/ 0 w 260"/>
                  <a:gd name="T5" fmla="*/ 36 h 248"/>
                  <a:gd name="T6" fmla="*/ 0 w 260"/>
                  <a:gd name="T7" fmla="*/ 166 h 248"/>
                  <a:gd name="T8" fmla="*/ 29 w 260"/>
                  <a:gd name="T9" fmla="*/ 203 h 248"/>
                  <a:gd name="T10" fmla="*/ 68 w 260"/>
                  <a:gd name="T11" fmla="*/ 203 h 248"/>
                  <a:gd name="T12" fmla="*/ 84 w 260"/>
                  <a:gd name="T13" fmla="*/ 210 h 248"/>
                  <a:gd name="T14" fmla="*/ 110 w 260"/>
                  <a:gd name="T15" fmla="*/ 239 h 248"/>
                  <a:gd name="T16" fmla="*/ 130 w 260"/>
                  <a:gd name="T17" fmla="*/ 248 h 248"/>
                  <a:gd name="T18" fmla="*/ 150 w 260"/>
                  <a:gd name="T19" fmla="*/ 239 h 248"/>
                  <a:gd name="T20" fmla="*/ 176 w 260"/>
                  <a:gd name="T21" fmla="*/ 210 h 248"/>
                  <a:gd name="T22" fmla="*/ 188 w 260"/>
                  <a:gd name="T23" fmla="*/ 203 h 248"/>
                  <a:gd name="T24" fmla="*/ 228 w 260"/>
                  <a:gd name="T25" fmla="*/ 203 h 248"/>
                  <a:gd name="T26" fmla="*/ 260 w 260"/>
                  <a:gd name="T27" fmla="*/ 166 h 248"/>
                  <a:gd name="T28" fmla="*/ 260 w 260"/>
                  <a:gd name="T29" fmla="*/ 36 h 248"/>
                  <a:gd name="T30" fmla="*/ 224 w 260"/>
                  <a:gd name="T31" fmla="*/ 0 h 248"/>
                  <a:gd name="T32" fmla="*/ 239 w 260"/>
                  <a:gd name="T33" fmla="*/ 166 h 248"/>
                  <a:gd name="T34" fmla="*/ 228 w 260"/>
                  <a:gd name="T35" fmla="*/ 181 h 248"/>
                  <a:gd name="T36" fmla="*/ 188 w 260"/>
                  <a:gd name="T37" fmla="*/ 181 h 248"/>
                  <a:gd name="T38" fmla="*/ 158 w 260"/>
                  <a:gd name="T39" fmla="*/ 197 h 248"/>
                  <a:gd name="T40" fmla="*/ 134 w 260"/>
                  <a:gd name="T41" fmla="*/ 224 h 248"/>
                  <a:gd name="T42" fmla="*/ 130 w 260"/>
                  <a:gd name="T43" fmla="*/ 226 h 248"/>
                  <a:gd name="T44" fmla="*/ 126 w 260"/>
                  <a:gd name="T45" fmla="*/ 224 h 248"/>
                  <a:gd name="T46" fmla="*/ 102 w 260"/>
                  <a:gd name="T47" fmla="*/ 197 h 248"/>
                  <a:gd name="T48" fmla="*/ 68 w 260"/>
                  <a:gd name="T49" fmla="*/ 181 h 248"/>
                  <a:gd name="T50" fmla="*/ 29 w 260"/>
                  <a:gd name="T51" fmla="*/ 181 h 248"/>
                  <a:gd name="T52" fmla="*/ 21 w 260"/>
                  <a:gd name="T53" fmla="*/ 166 h 248"/>
                  <a:gd name="T54" fmla="*/ 21 w 260"/>
                  <a:gd name="T55" fmla="*/ 36 h 248"/>
                  <a:gd name="T56" fmla="*/ 36 w 260"/>
                  <a:gd name="T57" fmla="*/ 22 h 248"/>
                  <a:gd name="T58" fmla="*/ 224 w 260"/>
                  <a:gd name="T59" fmla="*/ 22 h 248"/>
                  <a:gd name="T60" fmla="*/ 239 w 260"/>
                  <a:gd name="T61" fmla="*/ 36 h 248"/>
                  <a:gd name="T62" fmla="*/ 239 w 260"/>
                  <a:gd name="T63" fmla="*/ 16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0" h="248">
                    <a:moveTo>
                      <a:pt x="224" y="0"/>
                    </a:moveTo>
                    <a:cubicBezTo>
                      <a:pt x="36" y="0"/>
                      <a:pt x="36" y="0"/>
                      <a:pt x="36" y="0"/>
                    </a:cubicBezTo>
                    <a:cubicBezTo>
                      <a:pt x="16" y="0"/>
                      <a:pt x="0" y="16"/>
                      <a:pt x="0" y="36"/>
                    </a:cubicBezTo>
                    <a:cubicBezTo>
                      <a:pt x="0" y="166"/>
                      <a:pt x="0" y="166"/>
                      <a:pt x="0" y="166"/>
                    </a:cubicBezTo>
                    <a:cubicBezTo>
                      <a:pt x="0" y="186"/>
                      <a:pt x="13" y="203"/>
                      <a:pt x="29" y="203"/>
                    </a:cubicBezTo>
                    <a:cubicBezTo>
                      <a:pt x="45" y="203"/>
                      <a:pt x="62" y="203"/>
                      <a:pt x="68" y="203"/>
                    </a:cubicBezTo>
                    <a:cubicBezTo>
                      <a:pt x="74" y="203"/>
                      <a:pt x="82" y="206"/>
                      <a:pt x="84" y="210"/>
                    </a:cubicBezTo>
                    <a:cubicBezTo>
                      <a:pt x="87" y="214"/>
                      <a:pt x="99" y="227"/>
                      <a:pt x="110" y="239"/>
                    </a:cubicBezTo>
                    <a:cubicBezTo>
                      <a:pt x="115" y="245"/>
                      <a:pt x="123" y="248"/>
                      <a:pt x="130" y="248"/>
                    </a:cubicBezTo>
                    <a:cubicBezTo>
                      <a:pt x="137" y="248"/>
                      <a:pt x="145" y="245"/>
                      <a:pt x="150" y="239"/>
                    </a:cubicBezTo>
                    <a:cubicBezTo>
                      <a:pt x="161" y="227"/>
                      <a:pt x="173" y="214"/>
                      <a:pt x="176" y="210"/>
                    </a:cubicBezTo>
                    <a:cubicBezTo>
                      <a:pt x="178" y="206"/>
                      <a:pt x="184" y="203"/>
                      <a:pt x="188" y="203"/>
                    </a:cubicBezTo>
                    <a:cubicBezTo>
                      <a:pt x="192" y="203"/>
                      <a:pt x="210" y="203"/>
                      <a:pt x="228" y="203"/>
                    </a:cubicBezTo>
                    <a:cubicBezTo>
                      <a:pt x="246" y="203"/>
                      <a:pt x="260" y="186"/>
                      <a:pt x="260" y="166"/>
                    </a:cubicBezTo>
                    <a:cubicBezTo>
                      <a:pt x="260" y="36"/>
                      <a:pt x="260" y="36"/>
                      <a:pt x="260" y="36"/>
                    </a:cubicBezTo>
                    <a:cubicBezTo>
                      <a:pt x="260" y="16"/>
                      <a:pt x="244" y="0"/>
                      <a:pt x="224" y="0"/>
                    </a:cubicBezTo>
                    <a:close/>
                    <a:moveTo>
                      <a:pt x="239" y="166"/>
                    </a:moveTo>
                    <a:cubicBezTo>
                      <a:pt x="239" y="174"/>
                      <a:pt x="233" y="181"/>
                      <a:pt x="228" y="181"/>
                    </a:cubicBezTo>
                    <a:cubicBezTo>
                      <a:pt x="188" y="181"/>
                      <a:pt x="188" y="181"/>
                      <a:pt x="188" y="181"/>
                    </a:cubicBezTo>
                    <a:cubicBezTo>
                      <a:pt x="177" y="181"/>
                      <a:pt x="165" y="188"/>
                      <a:pt x="158" y="197"/>
                    </a:cubicBezTo>
                    <a:cubicBezTo>
                      <a:pt x="156" y="200"/>
                      <a:pt x="146" y="212"/>
                      <a:pt x="134" y="224"/>
                    </a:cubicBezTo>
                    <a:cubicBezTo>
                      <a:pt x="133" y="226"/>
                      <a:pt x="131" y="226"/>
                      <a:pt x="130" y="226"/>
                    </a:cubicBezTo>
                    <a:cubicBezTo>
                      <a:pt x="129" y="226"/>
                      <a:pt x="127" y="226"/>
                      <a:pt x="126" y="224"/>
                    </a:cubicBezTo>
                    <a:cubicBezTo>
                      <a:pt x="114" y="212"/>
                      <a:pt x="104" y="200"/>
                      <a:pt x="102" y="197"/>
                    </a:cubicBezTo>
                    <a:cubicBezTo>
                      <a:pt x="95" y="188"/>
                      <a:pt x="81" y="181"/>
                      <a:pt x="68" y="181"/>
                    </a:cubicBezTo>
                    <a:cubicBezTo>
                      <a:pt x="29" y="181"/>
                      <a:pt x="29" y="181"/>
                      <a:pt x="29" y="181"/>
                    </a:cubicBezTo>
                    <a:cubicBezTo>
                      <a:pt x="26" y="181"/>
                      <a:pt x="21" y="175"/>
                      <a:pt x="21" y="166"/>
                    </a:cubicBezTo>
                    <a:cubicBezTo>
                      <a:pt x="21" y="36"/>
                      <a:pt x="21" y="36"/>
                      <a:pt x="21" y="36"/>
                    </a:cubicBezTo>
                    <a:cubicBezTo>
                      <a:pt x="21" y="28"/>
                      <a:pt x="28" y="22"/>
                      <a:pt x="36" y="22"/>
                    </a:cubicBezTo>
                    <a:cubicBezTo>
                      <a:pt x="224" y="22"/>
                      <a:pt x="224" y="22"/>
                      <a:pt x="224" y="22"/>
                    </a:cubicBezTo>
                    <a:cubicBezTo>
                      <a:pt x="232" y="22"/>
                      <a:pt x="239" y="28"/>
                      <a:pt x="239" y="36"/>
                    </a:cubicBezTo>
                    <a:lnTo>
                      <a:pt x="239" y="166"/>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4" name="Rectangle 256">
                <a:extLst>
                  <a:ext uri="{FF2B5EF4-FFF2-40B4-BE49-F238E27FC236}">
                    <a16:creationId xmlns:a16="http://schemas.microsoft.com/office/drawing/2014/main" xmlns="" id="{7296813D-D19F-4CEC-B773-003002AF304D}"/>
                  </a:ext>
                </a:extLst>
              </p:cNvPr>
              <p:cNvSpPr>
                <a:spLocks noChangeArrowheads="1"/>
              </p:cNvSpPr>
              <p:nvPr/>
            </p:nvSpPr>
            <p:spPr bwMode="auto">
              <a:xfrm>
                <a:off x="6624956" y="2901692"/>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5" name="Rectangle 257">
                <a:extLst>
                  <a:ext uri="{FF2B5EF4-FFF2-40B4-BE49-F238E27FC236}">
                    <a16:creationId xmlns:a16="http://schemas.microsoft.com/office/drawing/2014/main" xmlns="" id="{3270A719-DB07-466F-9BA7-4318657DD6B5}"/>
                  </a:ext>
                </a:extLst>
              </p:cNvPr>
              <p:cNvSpPr>
                <a:spLocks noChangeArrowheads="1"/>
              </p:cNvSpPr>
              <p:nvPr/>
            </p:nvSpPr>
            <p:spPr bwMode="auto">
              <a:xfrm>
                <a:off x="6624956" y="2977038"/>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72" name="矩形 71">
              <a:extLst>
                <a:ext uri="{FF2B5EF4-FFF2-40B4-BE49-F238E27FC236}">
                  <a16:creationId xmlns:a16="http://schemas.microsoft.com/office/drawing/2014/main" xmlns="" id="{86E6C5B5-7782-4522-9DF6-641889D24CB3}"/>
                </a:ext>
              </a:extLst>
            </p:cNvPr>
            <p:cNvSpPr/>
            <p:nvPr/>
          </p:nvSpPr>
          <p:spPr>
            <a:xfrm>
              <a:off x="1786857"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kern="0" dirty="0">
                  <a:solidFill>
                    <a:sysClr val="window" lastClr="FFFFFF"/>
                  </a:solidFill>
                  <a:latin typeface="微软雅黑" pitchFamily="34" charset="-122"/>
                  <a:ea typeface="微软雅黑" pitchFamily="34" charset="-122"/>
                </a:rPr>
                <a:t>阶段一</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76" name="组合 75">
            <a:extLst>
              <a:ext uri="{FF2B5EF4-FFF2-40B4-BE49-F238E27FC236}">
                <a16:creationId xmlns:a16="http://schemas.microsoft.com/office/drawing/2014/main" xmlns="" id="{FF41D00A-5057-4F16-99BE-0A001B14C3B9}"/>
              </a:ext>
            </a:extLst>
          </p:cNvPr>
          <p:cNvGrpSpPr/>
          <p:nvPr/>
        </p:nvGrpSpPr>
        <p:grpSpPr>
          <a:xfrm>
            <a:off x="3678506" y="1818283"/>
            <a:ext cx="2206286" cy="2206286"/>
            <a:chOff x="3642019" y="1818283"/>
            <a:chExt cx="2206286" cy="2206286"/>
          </a:xfrm>
        </p:grpSpPr>
        <p:sp>
          <p:nvSpPr>
            <p:cNvPr id="77" name="Teardrop 51">
              <a:extLst>
                <a:ext uri="{FF2B5EF4-FFF2-40B4-BE49-F238E27FC236}">
                  <a16:creationId xmlns:a16="http://schemas.microsoft.com/office/drawing/2014/main" xmlns="" id="{2A11F9D1-817B-4E9B-A811-159F76D67EBB}"/>
                </a:ext>
              </a:extLst>
            </p:cNvPr>
            <p:cNvSpPr/>
            <p:nvPr/>
          </p:nvSpPr>
          <p:spPr>
            <a:xfrm rot="2700000">
              <a:off x="3642019" y="1818283"/>
              <a:ext cx="2206286" cy="2206286"/>
            </a:xfrm>
            <a:prstGeom prst="teardrop">
              <a:avLst/>
            </a:prstGeom>
            <a:solidFill>
              <a:schemeClr val="tx1">
                <a:lumMod val="65000"/>
                <a:lumOff val="35000"/>
                <a:alpha val="9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8" name="Freeform 271">
              <a:extLst>
                <a:ext uri="{FF2B5EF4-FFF2-40B4-BE49-F238E27FC236}">
                  <a16:creationId xmlns:a16="http://schemas.microsoft.com/office/drawing/2014/main" xmlns="" id="{D7AE126D-4C14-470D-9C06-CACEBAEA27DF}"/>
                </a:ext>
              </a:extLst>
            </p:cNvPr>
            <p:cNvSpPr>
              <a:spLocks noEditPoints="1"/>
            </p:cNvSpPr>
            <p:nvPr/>
          </p:nvSpPr>
          <p:spPr bwMode="auto">
            <a:xfrm>
              <a:off x="4488245" y="2314810"/>
              <a:ext cx="473136" cy="754509"/>
            </a:xfrm>
            <a:custGeom>
              <a:avLst/>
              <a:gdLst>
                <a:gd name="T0" fmla="*/ 146 w 168"/>
                <a:gd name="T1" fmla="*/ 163 h 268"/>
                <a:gd name="T2" fmla="*/ 124 w 168"/>
                <a:gd name="T3" fmla="*/ 149 h 268"/>
                <a:gd name="T4" fmla="*/ 153 w 168"/>
                <a:gd name="T5" fmla="*/ 76 h 268"/>
                <a:gd name="T6" fmla="*/ 84 w 168"/>
                <a:gd name="T7" fmla="*/ 0 h 268"/>
                <a:gd name="T8" fmla="*/ 16 w 168"/>
                <a:gd name="T9" fmla="*/ 76 h 268"/>
                <a:gd name="T10" fmla="*/ 44 w 168"/>
                <a:gd name="T11" fmla="*/ 149 h 268"/>
                <a:gd name="T12" fmla="*/ 23 w 168"/>
                <a:gd name="T13" fmla="*/ 163 h 268"/>
                <a:gd name="T14" fmla="*/ 0 w 168"/>
                <a:gd name="T15" fmla="*/ 206 h 268"/>
                <a:gd name="T16" fmla="*/ 84 w 168"/>
                <a:gd name="T17" fmla="*/ 268 h 268"/>
                <a:gd name="T18" fmla="*/ 168 w 168"/>
                <a:gd name="T19" fmla="*/ 206 h 268"/>
                <a:gd name="T20" fmla="*/ 146 w 168"/>
                <a:gd name="T21" fmla="*/ 163 h 268"/>
                <a:gd name="T22" fmla="*/ 37 w 168"/>
                <a:gd name="T23" fmla="*/ 76 h 268"/>
                <a:gd name="T24" fmla="*/ 84 w 168"/>
                <a:gd name="T25" fmla="*/ 21 h 268"/>
                <a:gd name="T26" fmla="*/ 131 w 168"/>
                <a:gd name="T27" fmla="*/ 76 h 268"/>
                <a:gd name="T28" fmla="*/ 84 w 168"/>
                <a:gd name="T29" fmla="*/ 144 h 268"/>
                <a:gd name="T30" fmla="*/ 37 w 168"/>
                <a:gd name="T31" fmla="*/ 76 h 268"/>
                <a:gd name="T32" fmla="*/ 84 w 168"/>
                <a:gd name="T33" fmla="*/ 246 h 268"/>
                <a:gd name="T34" fmla="*/ 22 w 168"/>
                <a:gd name="T35" fmla="*/ 206 h 268"/>
                <a:gd name="T36" fmla="*/ 33 w 168"/>
                <a:gd name="T37" fmla="*/ 182 h 268"/>
                <a:gd name="T38" fmla="*/ 63 w 168"/>
                <a:gd name="T39" fmla="*/ 162 h 268"/>
                <a:gd name="T40" fmla="*/ 84 w 168"/>
                <a:gd name="T41" fmla="*/ 166 h 268"/>
                <a:gd name="T42" fmla="*/ 106 w 168"/>
                <a:gd name="T43" fmla="*/ 162 h 268"/>
                <a:gd name="T44" fmla="*/ 135 w 168"/>
                <a:gd name="T45" fmla="*/ 182 h 268"/>
                <a:gd name="T46" fmla="*/ 147 w 168"/>
                <a:gd name="T47" fmla="*/ 206 h 268"/>
                <a:gd name="T48" fmla="*/ 84 w 168"/>
                <a:gd name="T49" fmla="*/ 246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8" h="268">
                  <a:moveTo>
                    <a:pt x="146" y="163"/>
                  </a:moveTo>
                  <a:cubicBezTo>
                    <a:pt x="140" y="160"/>
                    <a:pt x="133" y="156"/>
                    <a:pt x="124" y="149"/>
                  </a:cubicBezTo>
                  <a:cubicBezTo>
                    <a:pt x="142" y="131"/>
                    <a:pt x="153" y="103"/>
                    <a:pt x="153" y="76"/>
                  </a:cubicBezTo>
                  <a:cubicBezTo>
                    <a:pt x="153" y="32"/>
                    <a:pt x="124" y="0"/>
                    <a:pt x="84" y="0"/>
                  </a:cubicBezTo>
                  <a:cubicBezTo>
                    <a:pt x="44" y="0"/>
                    <a:pt x="16" y="32"/>
                    <a:pt x="16" y="76"/>
                  </a:cubicBezTo>
                  <a:cubicBezTo>
                    <a:pt x="16" y="103"/>
                    <a:pt x="26" y="131"/>
                    <a:pt x="44" y="149"/>
                  </a:cubicBezTo>
                  <a:cubicBezTo>
                    <a:pt x="35" y="156"/>
                    <a:pt x="28" y="160"/>
                    <a:pt x="23" y="163"/>
                  </a:cubicBezTo>
                  <a:cubicBezTo>
                    <a:pt x="6" y="173"/>
                    <a:pt x="0" y="179"/>
                    <a:pt x="0" y="206"/>
                  </a:cubicBezTo>
                  <a:cubicBezTo>
                    <a:pt x="0" y="243"/>
                    <a:pt x="33" y="268"/>
                    <a:pt x="84" y="268"/>
                  </a:cubicBezTo>
                  <a:cubicBezTo>
                    <a:pt x="135" y="268"/>
                    <a:pt x="168" y="243"/>
                    <a:pt x="168" y="206"/>
                  </a:cubicBezTo>
                  <a:cubicBezTo>
                    <a:pt x="168" y="179"/>
                    <a:pt x="163" y="173"/>
                    <a:pt x="146" y="163"/>
                  </a:cubicBezTo>
                  <a:close/>
                  <a:moveTo>
                    <a:pt x="37" y="76"/>
                  </a:moveTo>
                  <a:cubicBezTo>
                    <a:pt x="37" y="49"/>
                    <a:pt x="52" y="21"/>
                    <a:pt x="84" y="21"/>
                  </a:cubicBezTo>
                  <a:cubicBezTo>
                    <a:pt x="117" y="21"/>
                    <a:pt x="131" y="49"/>
                    <a:pt x="131" y="76"/>
                  </a:cubicBezTo>
                  <a:cubicBezTo>
                    <a:pt x="131" y="108"/>
                    <a:pt x="112" y="144"/>
                    <a:pt x="84" y="144"/>
                  </a:cubicBezTo>
                  <a:cubicBezTo>
                    <a:pt x="57" y="144"/>
                    <a:pt x="37" y="108"/>
                    <a:pt x="37" y="76"/>
                  </a:cubicBezTo>
                  <a:close/>
                  <a:moveTo>
                    <a:pt x="84" y="246"/>
                  </a:moveTo>
                  <a:cubicBezTo>
                    <a:pt x="70" y="246"/>
                    <a:pt x="22" y="243"/>
                    <a:pt x="22" y="206"/>
                  </a:cubicBezTo>
                  <a:cubicBezTo>
                    <a:pt x="22" y="189"/>
                    <a:pt x="22" y="189"/>
                    <a:pt x="33" y="182"/>
                  </a:cubicBezTo>
                  <a:cubicBezTo>
                    <a:pt x="40" y="178"/>
                    <a:pt x="50" y="172"/>
                    <a:pt x="63" y="162"/>
                  </a:cubicBezTo>
                  <a:cubicBezTo>
                    <a:pt x="70" y="165"/>
                    <a:pt x="77" y="166"/>
                    <a:pt x="84" y="166"/>
                  </a:cubicBezTo>
                  <a:cubicBezTo>
                    <a:pt x="92" y="166"/>
                    <a:pt x="99" y="165"/>
                    <a:pt x="106" y="162"/>
                  </a:cubicBezTo>
                  <a:cubicBezTo>
                    <a:pt x="119" y="172"/>
                    <a:pt x="128" y="178"/>
                    <a:pt x="135" y="182"/>
                  </a:cubicBezTo>
                  <a:cubicBezTo>
                    <a:pt x="147" y="189"/>
                    <a:pt x="147" y="189"/>
                    <a:pt x="147" y="206"/>
                  </a:cubicBezTo>
                  <a:cubicBezTo>
                    <a:pt x="147" y="243"/>
                    <a:pt x="99" y="246"/>
                    <a:pt x="84" y="246"/>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79" name="矩形 78">
              <a:extLst>
                <a:ext uri="{FF2B5EF4-FFF2-40B4-BE49-F238E27FC236}">
                  <a16:creationId xmlns:a16="http://schemas.microsoft.com/office/drawing/2014/main" xmlns="" id="{44DACD02-4CF0-4DEC-8B70-8D464253B69D}"/>
                </a:ext>
              </a:extLst>
            </p:cNvPr>
            <p:cNvSpPr/>
            <p:nvPr/>
          </p:nvSpPr>
          <p:spPr>
            <a:xfrm>
              <a:off x="3944639" y="3168547"/>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kern="0" dirty="0">
                  <a:solidFill>
                    <a:sysClr val="window" lastClr="FFFFFF"/>
                  </a:solidFill>
                  <a:latin typeface="微软雅黑" pitchFamily="34" charset="-122"/>
                  <a:ea typeface="微软雅黑" pitchFamily="34" charset="-122"/>
                </a:rPr>
                <a:t>阶段二</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80" name="组合 79">
            <a:extLst>
              <a:ext uri="{FF2B5EF4-FFF2-40B4-BE49-F238E27FC236}">
                <a16:creationId xmlns:a16="http://schemas.microsoft.com/office/drawing/2014/main" xmlns="" id="{5285A0E0-01C8-4539-8E45-F6A4E3B4451F}"/>
              </a:ext>
            </a:extLst>
          </p:cNvPr>
          <p:cNvGrpSpPr/>
          <p:nvPr/>
        </p:nvGrpSpPr>
        <p:grpSpPr>
          <a:xfrm>
            <a:off x="6083956" y="1818284"/>
            <a:ext cx="2206286" cy="2206286"/>
            <a:chOff x="5820150" y="1818284"/>
            <a:chExt cx="2206286" cy="2206286"/>
          </a:xfrm>
        </p:grpSpPr>
        <p:sp>
          <p:nvSpPr>
            <p:cNvPr id="81" name="Teardrop 52">
              <a:extLst>
                <a:ext uri="{FF2B5EF4-FFF2-40B4-BE49-F238E27FC236}">
                  <a16:creationId xmlns:a16="http://schemas.microsoft.com/office/drawing/2014/main" xmlns="" id="{A87D2B75-B171-4BBA-AF2A-F9DA7B203DD1}"/>
                </a:ext>
              </a:extLst>
            </p:cNvPr>
            <p:cNvSpPr/>
            <p:nvPr/>
          </p:nvSpPr>
          <p:spPr>
            <a:xfrm rot="2700000">
              <a:off x="5820150" y="1818284"/>
              <a:ext cx="2206286" cy="2206286"/>
            </a:xfrm>
            <a:prstGeom prst="teardrop">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82" name="组合 81">
              <a:extLst>
                <a:ext uri="{FF2B5EF4-FFF2-40B4-BE49-F238E27FC236}">
                  <a16:creationId xmlns:a16="http://schemas.microsoft.com/office/drawing/2014/main" xmlns="" id="{90BC9C74-ADBB-4E20-84CA-9AC6F439B1E4}"/>
                </a:ext>
              </a:extLst>
            </p:cNvPr>
            <p:cNvGrpSpPr/>
            <p:nvPr/>
          </p:nvGrpSpPr>
          <p:grpSpPr>
            <a:xfrm>
              <a:off x="6617541" y="2295096"/>
              <a:ext cx="571705" cy="793938"/>
              <a:chOff x="8032306" y="5624901"/>
              <a:chExt cx="429201" cy="596039"/>
            </a:xfrm>
            <a:solidFill>
              <a:sysClr val="window" lastClr="FFFFFF"/>
            </a:solidFill>
          </p:grpSpPr>
          <p:sp>
            <p:nvSpPr>
              <p:cNvPr id="84" name="Freeform 276">
                <a:extLst>
                  <a:ext uri="{FF2B5EF4-FFF2-40B4-BE49-F238E27FC236}">
                    <a16:creationId xmlns:a16="http://schemas.microsoft.com/office/drawing/2014/main" xmlns="" id="{6DD3359D-5C45-4599-B5A2-14EF5E0529D2}"/>
                  </a:ext>
                </a:extLst>
              </p:cNvPr>
              <p:cNvSpPr>
                <a:spLocks/>
              </p:cNvSpPr>
              <p:nvPr/>
            </p:nvSpPr>
            <p:spPr bwMode="auto">
              <a:xfrm>
                <a:off x="8032306" y="5715047"/>
                <a:ext cx="429201" cy="505893"/>
              </a:xfrm>
              <a:custGeom>
                <a:avLst/>
                <a:gdLst>
                  <a:gd name="T0" fmla="*/ 166 w 203"/>
                  <a:gd name="T1" fmla="*/ 0 h 239"/>
                  <a:gd name="T2" fmla="*/ 166 w 203"/>
                  <a:gd name="T3" fmla="*/ 22 h 239"/>
                  <a:gd name="T4" fmla="*/ 181 w 203"/>
                  <a:gd name="T5" fmla="*/ 37 h 239"/>
                  <a:gd name="T6" fmla="*/ 181 w 203"/>
                  <a:gd name="T7" fmla="*/ 203 h 239"/>
                  <a:gd name="T8" fmla="*/ 166 w 203"/>
                  <a:gd name="T9" fmla="*/ 218 h 239"/>
                  <a:gd name="T10" fmla="*/ 36 w 203"/>
                  <a:gd name="T11" fmla="*/ 218 h 239"/>
                  <a:gd name="T12" fmla="*/ 22 w 203"/>
                  <a:gd name="T13" fmla="*/ 203 h 239"/>
                  <a:gd name="T14" fmla="*/ 22 w 203"/>
                  <a:gd name="T15" fmla="*/ 37 h 239"/>
                  <a:gd name="T16" fmla="*/ 36 w 203"/>
                  <a:gd name="T17" fmla="*/ 22 h 239"/>
                  <a:gd name="T18" fmla="*/ 36 w 203"/>
                  <a:gd name="T19" fmla="*/ 0 h 239"/>
                  <a:gd name="T20" fmla="*/ 0 w 203"/>
                  <a:gd name="T21" fmla="*/ 37 h 239"/>
                  <a:gd name="T22" fmla="*/ 0 w 203"/>
                  <a:gd name="T23" fmla="*/ 203 h 239"/>
                  <a:gd name="T24" fmla="*/ 36 w 203"/>
                  <a:gd name="T25" fmla="*/ 239 h 239"/>
                  <a:gd name="T26" fmla="*/ 166 w 203"/>
                  <a:gd name="T27" fmla="*/ 239 h 239"/>
                  <a:gd name="T28" fmla="*/ 203 w 203"/>
                  <a:gd name="T29" fmla="*/ 203 h 239"/>
                  <a:gd name="T30" fmla="*/ 203 w 203"/>
                  <a:gd name="T31" fmla="*/ 37 h 239"/>
                  <a:gd name="T32" fmla="*/ 166 w 203"/>
                  <a:gd name="T33"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239">
                    <a:moveTo>
                      <a:pt x="166" y="0"/>
                    </a:moveTo>
                    <a:cubicBezTo>
                      <a:pt x="166" y="22"/>
                      <a:pt x="166" y="22"/>
                      <a:pt x="166" y="22"/>
                    </a:cubicBezTo>
                    <a:cubicBezTo>
                      <a:pt x="174" y="22"/>
                      <a:pt x="181" y="29"/>
                      <a:pt x="181" y="37"/>
                    </a:cubicBezTo>
                    <a:cubicBezTo>
                      <a:pt x="181" y="203"/>
                      <a:pt x="181" y="203"/>
                      <a:pt x="181" y="203"/>
                    </a:cubicBezTo>
                    <a:cubicBezTo>
                      <a:pt x="181" y="211"/>
                      <a:pt x="174" y="218"/>
                      <a:pt x="166" y="218"/>
                    </a:cubicBezTo>
                    <a:cubicBezTo>
                      <a:pt x="36" y="218"/>
                      <a:pt x="36" y="218"/>
                      <a:pt x="36" y="218"/>
                    </a:cubicBezTo>
                    <a:cubicBezTo>
                      <a:pt x="28" y="218"/>
                      <a:pt x="22" y="211"/>
                      <a:pt x="22" y="203"/>
                    </a:cubicBezTo>
                    <a:cubicBezTo>
                      <a:pt x="22" y="37"/>
                      <a:pt x="22" y="37"/>
                      <a:pt x="22" y="37"/>
                    </a:cubicBezTo>
                    <a:cubicBezTo>
                      <a:pt x="22" y="29"/>
                      <a:pt x="28" y="22"/>
                      <a:pt x="36" y="22"/>
                    </a:cubicBezTo>
                    <a:cubicBezTo>
                      <a:pt x="36" y="0"/>
                      <a:pt x="36" y="0"/>
                      <a:pt x="36" y="0"/>
                    </a:cubicBezTo>
                    <a:cubicBezTo>
                      <a:pt x="16" y="0"/>
                      <a:pt x="0" y="17"/>
                      <a:pt x="0" y="37"/>
                    </a:cubicBezTo>
                    <a:cubicBezTo>
                      <a:pt x="0" y="203"/>
                      <a:pt x="0" y="203"/>
                      <a:pt x="0" y="203"/>
                    </a:cubicBezTo>
                    <a:cubicBezTo>
                      <a:pt x="0" y="223"/>
                      <a:pt x="16" y="239"/>
                      <a:pt x="36" y="239"/>
                    </a:cubicBezTo>
                    <a:cubicBezTo>
                      <a:pt x="166" y="239"/>
                      <a:pt x="166" y="239"/>
                      <a:pt x="166" y="239"/>
                    </a:cubicBezTo>
                    <a:cubicBezTo>
                      <a:pt x="186" y="239"/>
                      <a:pt x="203" y="223"/>
                      <a:pt x="203" y="203"/>
                    </a:cubicBezTo>
                    <a:cubicBezTo>
                      <a:pt x="203" y="37"/>
                      <a:pt x="203" y="37"/>
                      <a:pt x="203" y="37"/>
                    </a:cubicBezTo>
                    <a:cubicBezTo>
                      <a:pt x="203" y="17"/>
                      <a:pt x="186" y="0"/>
                      <a:pt x="166" y="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5" name="Freeform 277">
                <a:extLst>
                  <a:ext uri="{FF2B5EF4-FFF2-40B4-BE49-F238E27FC236}">
                    <a16:creationId xmlns:a16="http://schemas.microsoft.com/office/drawing/2014/main" xmlns="" id="{75D33D80-1927-4C8B-8A13-D0108A4731E1}"/>
                  </a:ext>
                </a:extLst>
              </p:cNvPr>
              <p:cNvSpPr>
                <a:spLocks/>
              </p:cNvSpPr>
              <p:nvPr/>
            </p:nvSpPr>
            <p:spPr bwMode="auto">
              <a:xfrm>
                <a:off x="8139943" y="5624901"/>
                <a:ext cx="213928" cy="137237"/>
              </a:xfrm>
              <a:custGeom>
                <a:avLst/>
                <a:gdLst>
                  <a:gd name="T0" fmla="*/ 101 w 101"/>
                  <a:gd name="T1" fmla="*/ 29 h 65"/>
                  <a:gd name="T2" fmla="*/ 79 w 101"/>
                  <a:gd name="T3" fmla="*/ 29 h 65"/>
                  <a:gd name="T4" fmla="*/ 50 w 101"/>
                  <a:gd name="T5" fmla="*/ 0 h 65"/>
                  <a:gd name="T6" fmla="*/ 21 w 101"/>
                  <a:gd name="T7" fmla="*/ 29 h 65"/>
                  <a:gd name="T8" fmla="*/ 0 w 101"/>
                  <a:gd name="T9" fmla="*/ 29 h 65"/>
                  <a:gd name="T10" fmla="*/ 0 w 101"/>
                  <a:gd name="T11" fmla="*/ 65 h 65"/>
                  <a:gd name="T12" fmla="*/ 101 w 101"/>
                  <a:gd name="T13" fmla="*/ 65 h 65"/>
                  <a:gd name="T14" fmla="*/ 101 w 101"/>
                  <a:gd name="T15" fmla="*/ 2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5">
                    <a:moveTo>
                      <a:pt x="101" y="29"/>
                    </a:moveTo>
                    <a:cubicBezTo>
                      <a:pt x="79" y="29"/>
                      <a:pt x="79" y="29"/>
                      <a:pt x="79" y="29"/>
                    </a:cubicBezTo>
                    <a:cubicBezTo>
                      <a:pt x="79" y="13"/>
                      <a:pt x="66" y="0"/>
                      <a:pt x="50" y="0"/>
                    </a:cubicBezTo>
                    <a:cubicBezTo>
                      <a:pt x="34" y="0"/>
                      <a:pt x="21" y="13"/>
                      <a:pt x="21" y="29"/>
                    </a:cubicBezTo>
                    <a:cubicBezTo>
                      <a:pt x="0" y="29"/>
                      <a:pt x="0" y="29"/>
                      <a:pt x="0" y="29"/>
                    </a:cubicBezTo>
                    <a:cubicBezTo>
                      <a:pt x="0" y="65"/>
                      <a:pt x="0" y="65"/>
                      <a:pt x="0" y="65"/>
                    </a:cubicBezTo>
                    <a:cubicBezTo>
                      <a:pt x="101" y="65"/>
                      <a:pt x="101" y="65"/>
                      <a:pt x="101" y="65"/>
                    </a:cubicBezTo>
                    <a:lnTo>
                      <a:pt x="101" y="29"/>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6" name="Rectangle 278">
                <a:extLst>
                  <a:ext uri="{FF2B5EF4-FFF2-40B4-BE49-F238E27FC236}">
                    <a16:creationId xmlns:a16="http://schemas.microsoft.com/office/drawing/2014/main" xmlns="" id="{ED551186-338D-47DE-9EA0-222AE514FF92}"/>
                  </a:ext>
                </a:extLst>
              </p:cNvPr>
              <p:cNvSpPr>
                <a:spLocks noChangeArrowheads="1"/>
              </p:cNvSpPr>
              <p:nvPr/>
            </p:nvSpPr>
            <p:spPr bwMode="auto">
              <a:xfrm>
                <a:off x="8123797" y="5837484"/>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7" name="Rectangle 279">
                <a:extLst>
                  <a:ext uri="{FF2B5EF4-FFF2-40B4-BE49-F238E27FC236}">
                    <a16:creationId xmlns:a16="http://schemas.microsoft.com/office/drawing/2014/main" xmlns="" id="{41017144-1C72-4E52-9291-5E65AA439FDA}"/>
                  </a:ext>
                </a:extLst>
              </p:cNvPr>
              <p:cNvSpPr>
                <a:spLocks noChangeArrowheads="1"/>
              </p:cNvSpPr>
              <p:nvPr/>
            </p:nvSpPr>
            <p:spPr bwMode="auto">
              <a:xfrm>
                <a:off x="8123797" y="5914175"/>
                <a:ext cx="244874"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8" name="Rectangle 280">
                <a:extLst>
                  <a:ext uri="{FF2B5EF4-FFF2-40B4-BE49-F238E27FC236}">
                    <a16:creationId xmlns:a16="http://schemas.microsoft.com/office/drawing/2014/main" xmlns="" id="{60CF4561-8E2E-4E95-9908-7FF0C60B7051}"/>
                  </a:ext>
                </a:extLst>
              </p:cNvPr>
              <p:cNvSpPr>
                <a:spLocks noChangeArrowheads="1"/>
              </p:cNvSpPr>
              <p:nvPr/>
            </p:nvSpPr>
            <p:spPr bwMode="auto">
              <a:xfrm>
                <a:off x="8123797" y="5992211"/>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89" name="Rectangle 281">
                <a:extLst>
                  <a:ext uri="{FF2B5EF4-FFF2-40B4-BE49-F238E27FC236}">
                    <a16:creationId xmlns:a16="http://schemas.microsoft.com/office/drawing/2014/main" xmlns="" id="{E8B92CE8-EDB4-4BEC-9909-9635556403A8}"/>
                  </a:ext>
                </a:extLst>
              </p:cNvPr>
              <p:cNvSpPr>
                <a:spLocks noChangeArrowheads="1"/>
              </p:cNvSpPr>
              <p:nvPr/>
            </p:nvSpPr>
            <p:spPr bwMode="auto">
              <a:xfrm>
                <a:off x="8123797" y="6068903"/>
                <a:ext cx="244874" cy="29600"/>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83" name="矩形 82">
              <a:extLst>
                <a:ext uri="{FF2B5EF4-FFF2-40B4-BE49-F238E27FC236}">
                  <a16:creationId xmlns:a16="http://schemas.microsoft.com/office/drawing/2014/main" xmlns="" id="{855CEEB6-108D-4939-A5CC-E31A67BBDEF4}"/>
                </a:ext>
              </a:extLst>
            </p:cNvPr>
            <p:cNvSpPr/>
            <p:nvPr/>
          </p:nvSpPr>
          <p:spPr>
            <a:xfrm>
              <a:off x="6131448"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zh-CN" altLang="en-US" b="0" i="0" u="none" strike="noStrike" kern="0" cap="none" spc="0" normalizeH="0" baseline="0" dirty="0">
                  <a:ln>
                    <a:noFill/>
                  </a:ln>
                  <a:solidFill>
                    <a:sysClr val="window" lastClr="FFFFFF"/>
                  </a:solidFill>
                  <a:effectLst/>
                  <a:uLnTx/>
                  <a:uFillTx/>
                  <a:latin typeface="微软雅黑" pitchFamily="34" charset="-122"/>
                  <a:ea typeface="微软雅黑" pitchFamily="34" charset="-122"/>
                </a:rPr>
                <a:t>阶段三</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grpSp>
        <p:nvGrpSpPr>
          <p:cNvPr id="90" name="组合 89">
            <a:extLst>
              <a:ext uri="{FF2B5EF4-FFF2-40B4-BE49-F238E27FC236}">
                <a16:creationId xmlns:a16="http://schemas.microsoft.com/office/drawing/2014/main" xmlns="" id="{88E45A68-2175-4AE3-94DC-8528FE8141DF}"/>
              </a:ext>
            </a:extLst>
          </p:cNvPr>
          <p:cNvGrpSpPr/>
          <p:nvPr/>
        </p:nvGrpSpPr>
        <p:grpSpPr>
          <a:xfrm>
            <a:off x="8489405" y="1818284"/>
            <a:ext cx="2206286" cy="2206286"/>
            <a:chOff x="7765026" y="1818284"/>
            <a:chExt cx="2206286" cy="2206286"/>
          </a:xfrm>
        </p:grpSpPr>
        <p:sp>
          <p:nvSpPr>
            <p:cNvPr id="91" name="Teardrop 53">
              <a:extLst>
                <a:ext uri="{FF2B5EF4-FFF2-40B4-BE49-F238E27FC236}">
                  <a16:creationId xmlns:a16="http://schemas.microsoft.com/office/drawing/2014/main" xmlns="" id="{C0E771BE-B602-4B94-A450-D425F149BD7A}"/>
                </a:ext>
              </a:extLst>
            </p:cNvPr>
            <p:cNvSpPr/>
            <p:nvPr/>
          </p:nvSpPr>
          <p:spPr>
            <a:xfrm rot="2700000">
              <a:off x="7765026" y="1818284"/>
              <a:ext cx="2206286" cy="2206286"/>
            </a:xfrm>
            <a:prstGeom prst="teardrop">
              <a:avLst/>
            </a:prstGeom>
            <a:solidFill>
              <a:schemeClr val="tx1">
                <a:lumMod val="65000"/>
                <a:lumOff val="35000"/>
                <a:alpha val="9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nvGrpSpPr>
            <p:cNvPr id="92" name="组合 91">
              <a:extLst>
                <a:ext uri="{FF2B5EF4-FFF2-40B4-BE49-F238E27FC236}">
                  <a16:creationId xmlns:a16="http://schemas.microsoft.com/office/drawing/2014/main" xmlns="" id="{49D83E73-1E07-488A-8B67-EB44AD885455}"/>
                </a:ext>
              </a:extLst>
            </p:cNvPr>
            <p:cNvGrpSpPr/>
            <p:nvPr/>
          </p:nvGrpSpPr>
          <p:grpSpPr>
            <a:xfrm>
              <a:off x="8584939" y="2325564"/>
              <a:ext cx="568121" cy="733003"/>
              <a:chOff x="9501547" y="5685447"/>
              <a:chExt cx="426510" cy="550293"/>
            </a:xfrm>
            <a:solidFill>
              <a:sysClr val="window" lastClr="FFFFFF"/>
            </a:solidFill>
          </p:grpSpPr>
          <p:sp>
            <p:nvSpPr>
              <p:cNvPr id="94" name="Freeform 282">
                <a:extLst>
                  <a:ext uri="{FF2B5EF4-FFF2-40B4-BE49-F238E27FC236}">
                    <a16:creationId xmlns:a16="http://schemas.microsoft.com/office/drawing/2014/main" xmlns="" id="{F639B089-3128-44DC-B406-0F6BF1B7683C}"/>
                  </a:ext>
                </a:extLst>
              </p:cNvPr>
              <p:cNvSpPr>
                <a:spLocks noEditPoints="1"/>
              </p:cNvSpPr>
              <p:nvPr/>
            </p:nvSpPr>
            <p:spPr bwMode="auto">
              <a:xfrm>
                <a:off x="9501547" y="5685447"/>
                <a:ext cx="426510" cy="550293"/>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2 w 202"/>
                  <a:gd name="T25" fmla="*/ 224 h 260"/>
                  <a:gd name="T26" fmla="*/ 22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2" y="232"/>
                      <a:pt x="22" y="224"/>
                    </a:cubicBezTo>
                    <a:cubicBezTo>
                      <a:pt x="22" y="36"/>
                      <a:pt x="22" y="36"/>
                      <a:pt x="22" y="36"/>
                    </a:cubicBezTo>
                    <a:cubicBezTo>
                      <a:pt x="22"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5" name="Freeform 283">
                <a:extLst>
                  <a:ext uri="{FF2B5EF4-FFF2-40B4-BE49-F238E27FC236}">
                    <a16:creationId xmlns:a16="http://schemas.microsoft.com/office/drawing/2014/main" xmlns="" id="{9B13B2B9-6221-4DB4-ADD3-D5E3E6B33D31}"/>
                  </a:ext>
                </a:extLst>
              </p:cNvPr>
              <p:cNvSpPr>
                <a:spLocks noEditPoints="1"/>
              </p:cNvSpPr>
              <p:nvPr/>
            </p:nvSpPr>
            <p:spPr bwMode="auto">
              <a:xfrm>
                <a:off x="9576893" y="5762138"/>
                <a:ext cx="274474" cy="367310"/>
              </a:xfrm>
              <a:custGeom>
                <a:avLst/>
                <a:gdLst>
                  <a:gd name="T0" fmla="*/ 0 w 204"/>
                  <a:gd name="T1" fmla="*/ 273 h 273"/>
                  <a:gd name="T2" fmla="*/ 204 w 204"/>
                  <a:gd name="T3" fmla="*/ 273 h 273"/>
                  <a:gd name="T4" fmla="*/ 204 w 204"/>
                  <a:gd name="T5" fmla="*/ 0 h 273"/>
                  <a:gd name="T6" fmla="*/ 0 w 204"/>
                  <a:gd name="T7" fmla="*/ 0 h 273"/>
                  <a:gd name="T8" fmla="*/ 0 w 204"/>
                  <a:gd name="T9" fmla="*/ 273 h 273"/>
                  <a:gd name="T10" fmla="*/ 11 w 204"/>
                  <a:gd name="T11" fmla="*/ 11 h 273"/>
                  <a:gd name="T12" fmla="*/ 193 w 204"/>
                  <a:gd name="T13" fmla="*/ 11 h 273"/>
                  <a:gd name="T14" fmla="*/ 193 w 204"/>
                  <a:gd name="T15" fmla="*/ 262 h 273"/>
                  <a:gd name="T16" fmla="*/ 11 w 204"/>
                  <a:gd name="T17" fmla="*/ 262 h 273"/>
                  <a:gd name="T18" fmla="*/ 11 w 204"/>
                  <a:gd name="T19" fmla="*/ 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73">
                    <a:moveTo>
                      <a:pt x="0" y="273"/>
                    </a:moveTo>
                    <a:lnTo>
                      <a:pt x="204" y="273"/>
                    </a:lnTo>
                    <a:lnTo>
                      <a:pt x="204" y="0"/>
                    </a:lnTo>
                    <a:lnTo>
                      <a:pt x="0" y="0"/>
                    </a:lnTo>
                    <a:lnTo>
                      <a:pt x="0" y="273"/>
                    </a:lnTo>
                    <a:close/>
                    <a:moveTo>
                      <a:pt x="11" y="11"/>
                    </a:moveTo>
                    <a:lnTo>
                      <a:pt x="193" y="11"/>
                    </a:lnTo>
                    <a:lnTo>
                      <a:pt x="193" y="262"/>
                    </a:lnTo>
                    <a:lnTo>
                      <a:pt x="11" y="262"/>
                    </a:lnTo>
                    <a:lnTo>
                      <a:pt x="11" y="11"/>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96" name="Rectangle 284">
                <a:extLst>
                  <a:ext uri="{FF2B5EF4-FFF2-40B4-BE49-F238E27FC236}">
                    <a16:creationId xmlns:a16="http://schemas.microsoft.com/office/drawing/2014/main" xmlns="" id="{9F99AD94-364A-4B78-995A-AE618C382BD5}"/>
                  </a:ext>
                </a:extLst>
              </p:cNvPr>
              <p:cNvSpPr>
                <a:spLocks noChangeArrowheads="1"/>
              </p:cNvSpPr>
              <p:nvPr/>
            </p:nvSpPr>
            <p:spPr bwMode="auto">
              <a:xfrm>
                <a:off x="9699330" y="6144248"/>
                <a:ext cx="29600" cy="32291"/>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93" name="矩形 92">
              <a:extLst>
                <a:ext uri="{FF2B5EF4-FFF2-40B4-BE49-F238E27FC236}">
                  <a16:creationId xmlns:a16="http://schemas.microsoft.com/office/drawing/2014/main" xmlns="" id="{271F042E-8F0E-4817-8B66-23EB26B0C8B8}"/>
                </a:ext>
              </a:extLst>
            </p:cNvPr>
            <p:cNvSpPr/>
            <p:nvPr/>
          </p:nvSpPr>
          <p:spPr>
            <a:xfrm>
              <a:off x="8099517" y="3168548"/>
              <a:ext cx="1560347" cy="369332"/>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1800" kern="0" dirty="0">
                  <a:solidFill>
                    <a:sysClr val="window" lastClr="FFFFFF"/>
                  </a:solidFill>
                  <a:latin typeface="微软雅黑" pitchFamily="34" charset="-122"/>
                  <a:ea typeface="微软雅黑" pitchFamily="34" charset="-122"/>
                </a:rPr>
                <a:t>阶段四</a:t>
              </a:r>
              <a:endParaRPr kumimoji="0" lang="en-US" altLang="zh-CN" sz="1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97" name="矩形 96">
            <a:extLst>
              <a:ext uri="{FF2B5EF4-FFF2-40B4-BE49-F238E27FC236}">
                <a16:creationId xmlns:a16="http://schemas.microsoft.com/office/drawing/2014/main" xmlns="" id="{5DBB89D6-F776-4115-BC85-F21F678462BF}"/>
              </a:ext>
            </a:extLst>
          </p:cNvPr>
          <p:cNvSpPr/>
          <p:nvPr/>
        </p:nvSpPr>
        <p:spPr>
          <a:xfrm>
            <a:off x="1415480" y="5013176"/>
            <a:ext cx="9772240" cy="1144801"/>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98" name="矩形 97">
            <a:extLst>
              <a:ext uri="{FF2B5EF4-FFF2-40B4-BE49-F238E27FC236}">
                <a16:creationId xmlns:a16="http://schemas.microsoft.com/office/drawing/2014/main" xmlns="" id="{D83E7F62-C8EE-41F6-9BD5-F69EAED2E644}"/>
              </a:ext>
            </a:extLst>
          </p:cNvPr>
          <p:cNvSpPr/>
          <p:nvPr/>
        </p:nvSpPr>
        <p:spPr>
          <a:xfrm>
            <a:off x="4223792" y="4437112"/>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
        <p:nvSpPr>
          <p:cNvPr id="4" name="文本占位符 3">
            <a:extLst>
              <a:ext uri="{FF2B5EF4-FFF2-40B4-BE49-F238E27FC236}">
                <a16:creationId xmlns:a16="http://schemas.microsoft.com/office/drawing/2014/main" xmlns="" id="{CE5DB9AF-84AE-4EFC-B76B-C5CF5265AC28}"/>
              </a:ext>
            </a:extLst>
          </p:cNvPr>
          <p:cNvSpPr>
            <a:spLocks noGrp="1"/>
          </p:cNvSpPr>
          <p:nvPr>
            <p:ph type="body" sz="quarter" idx="19"/>
          </p:nvPr>
        </p:nvSpPr>
        <p:spPr/>
        <p:txBody>
          <a:bodyPr/>
          <a:lstStyle/>
          <a:p>
            <a:r>
              <a:rPr lang="zh-CN" altLang="en-US" dirty="0"/>
              <a:t>递进关系图</a:t>
            </a:r>
          </a:p>
        </p:txBody>
      </p:sp>
    </p:spTree>
    <p:extLst>
      <p:ext uri="{BB962C8B-B14F-4D97-AF65-F5344CB8AC3E}">
        <p14:creationId xmlns:p14="http://schemas.microsoft.com/office/powerpoint/2010/main" val="24086274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1FCE3508-49A9-45EF-9A90-F304E999CA18}"/>
              </a:ext>
            </a:extLst>
          </p:cNvPr>
          <p:cNvSpPr>
            <a:spLocks noGrp="1"/>
          </p:cNvSpPr>
          <p:nvPr>
            <p:ph type="body" sz="quarter" idx="19"/>
          </p:nvPr>
        </p:nvSpPr>
        <p:spPr/>
        <p:txBody>
          <a:bodyPr/>
          <a:lstStyle/>
          <a:p>
            <a:r>
              <a:rPr lang="zh-CN" altLang="en-US" dirty="0"/>
              <a:t>逻辑展示</a:t>
            </a:r>
          </a:p>
        </p:txBody>
      </p:sp>
      <p:sp>
        <p:nvSpPr>
          <p:cNvPr id="7" name="文本占位符 6">
            <a:extLst>
              <a:ext uri="{FF2B5EF4-FFF2-40B4-BE49-F238E27FC236}">
                <a16:creationId xmlns:a16="http://schemas.microsoft.com/office/drawing/2014/main" xmlns="" id="{715366B1-5B91-4D87-826F-02EB0E87DA72}"/>
              </a:ext>
            </a:extLst>
          </p:cNvPr>
          <p:cNvSpPr>
            <a:spLocks noGrp="1"/>
          </p:cNvSpPr>
          <p:nvPr>
            <p:ph type="body" sz="quarter" idx="20"/>
          </p:nvPr>
        </p:nvSpPr>
        <p:spPr/>
        <p:txBody>
          <a:bodyPr>
            <a:normAutofit lnSpcReduction="10000"/>
          </a:bodyPr>
          <a:lstStyle/>
          <a:p>
            <a:r>
              <a:rPr lang="zh-CN" altLang="en-US" dirty="0"/>
              <a:t>关键词一</a:t>
            </a:r>
          </a:p>
        </p:txBody>
      </p:sp>
      <p:sp>
        <p:nvSpPr>
          <p:cNvPr id="8" name="文本占位符 7">
            <a:extLst>
              <a:ext uri="{FF2B5EF4-FFF2-40B4-BE49-F238E27FC236}">
                <a16:creationId xmlns:a16="http://schemas.microsoft.com/office/drawing/2014/main" xmlns="" id="{F4DAE2B7-C066-4494-9030-F8A6895B2451}"/>
              </a:ext>
            </a:extLst>
          </p:cNvPr>
          <p:cNvSpPr>
            <a:spLocks noGrp="1"/>
          </p:cNvSpPr>
          <p:nvPr>
            <p:ph type="body" sz="quarter" idx="21"/>
          </p:nvPr>
        </p:nvSpPr>
        <p:spPr/>
        <p:txBody>
          <a:bodyPr/>
          <a:lstStyle/>
          <a:p>
            <a:r>
              <a:rPr lang="zh-CN" altLang="en-US" dirty="0"/>
              <a:t>关键词详细描述</a:t>
            </a:r>
          </a:p>
        </p:txBody>
      </p:sp>
      <p:sp>
        <p:nvSpPr>
          <p:cNvPr id="9" name="文本占位符 8">
            <a:extLst>
              <a:ext uri="{FF2B5EF4-FFF2-40B4-BE49-F238E27FC236}">
                <a16:creationId xmlns:a16="http://schemas.microsoft.com/office/drawing/2014/main" xmlns="" id="{7E118DD8-C993-4B4B-B608-E5B6A70033E0}"/>
              </a:ext>
            </a:extLst>
          </p:cNvPr>
          <p:cNvSpPr>
            <a:spLocks noGrp="1"/>
          </p:cNvSpPr>
          <p:nvPr>
            <p:ph type="body" sz="quarter" idx="22"/>
          </p:nvPr>
        </p:nvSpPr>
        <p:spPr/>
        <p:txBody>
          <a:bodyPr>
            <a:normAutofit lnSpcReduction="10000"/>
          </a:bodyPr>
          <a:lstStyle/>
          <a:p>
            <a:r>
              <a:rPr lang="zh-CN" altLang="en-US" dirty="0"/>
              <a:t>关键词二</a:t>
            </a:r>
          </a:p>
        </p:txBody>
      </p:sp>
      <p:sp>
        <p:nvSpPr>
          <p:cNvPr id="10" name="文本占位符 9">
            <a:extLst>
              <a:ext uri="{FF2B5EF4-FFF2-40B4-BE49-F238E27FC236}">
                <a16:creationId xmlns:a16="http://schemas.microsoft.com/office/drawing/2014/main" xmlns="" id="{93B79FC7-CC0A-45A6-8451-2EA7D52368F4}"/>
              </a:ext>
            </a:extLst>
          </p:cNvPr>
          <p:cNvSpPr>
            <a:spLocks noGrp="1"/>
          </p:cNvSpPr>
          <p:nvPr>
            <p:ph type="body" sz="quarter" idx="23"/>
          </p:nvPr>
        </p:nvSpPr>
        <p:spPr/>
        <p:txBody>
          <a:bodyPr/>
          <a:lstStyle/>
          <a:p>
            <a:r>
              <a:rPr lang="zh-CN" altLang="en-US" dirty="0"/>
              <a:t>关键词详细描述</a:t>
            </a:r>
          </a:p>
        </p:txBody>
      </p:sp>
      <p:sp>
        <p:nvSpPr>
          <p:cNvPr id="11" name="文本占位符 10">
            <a:extLst>
              <a:ext uri="{FF2B5EF4-FFF2-40B4-BE49-F238E27FC236}">
                <a16:creationId xmlns:a16="http://schemas.microsoft.com/office/drawing/2014/main" xmlns="" id="{9EAE79B8-F333-4B3B-8B53-F4D3C8F9C085}"/>
              </a:ext>
            </a:extLst>
          </p:cNvPr>
          <p:cNvSpPr>
            <a:spLocks noGrp="1"/>
          </p:cNvSpPr>
          <p:nvPr>
            <p:ph type="body" sz="quarter" idx="24"/>
          </p:nvPr>
        </p:nvSpPr>
        <p:spPr/>
        <p:txBody>
          <a:bodyPr>
            <a:normAutofit lnSpcReduction="10000"/>
          </a:bodyPr>
          <a:lstStyle/>
          <a:p>
            <a:r>
              <a:rPr lang="zh-CN" altLang="en-US" dirty="0"/>
              <a:t>关键词三</a:t>
            </a:r>
          </a:p>
        </p:txBody>
      </p:sp>
      <p:sp>
        <p:nvSpPr>
          <p:cNvPr id="12" name="文本占位符 11">
            <a:extLst>
              <a:ext uri="{FF2B5EF4-FFF2-40B4-BE49-F238E27FC236}">
                <a16:creationId xmlns:a16="http://schemas.microsoft.com/office/drawing/2014/main" xmlns="" id="{D3DC9D46-7CB4-4AF4-8569-FE2EF3ED5AB7}"/>
              </a:ext>
            </a:extLst>
          </p:cNvPr>
          <p:cNvSpPr>
            <a:spLocks noGrp="1"/>
          </p:cNvSpPr>
          <p:nvPr>
            <p:ph type="body" sz="quarter" idx="25"/>
          </p:nvPr>
        </p:nvSpPr>
        <p:spPr/>
        <p:txBody>
          <a:bodyPr/>
          <a:lstStyle/>
          <a:p>
            <a:r>
              <a:rPr lang="zh-CN" altLang="en-US" dirty="0"/>
              <a:t>关键词详细描述</a:t>
            </a:r>
          </a:p>
        </p:txBody>
      </p:sp>
      <p:sp>
        <p:nvSpPr>
          <p:cNvPr id="13" name="文本占位符 12">
            <a:extLst>
              <a:ext uri="{FF2B5EF4-FFF2-40B4-BE49-F238E27FC236}">
                <a16:creationId xmlns:a16="http://schemas.microsoft.com/office/drawing/2014/main" xmlns="" id="{3DADA216-6995-4678-87F8-979362994CD8}"/>
              </a:ext>
            </a:extLst>
          </p:cNvPr>
          <p:cNvSpPr>
            <a:spLocks noGrp="1"/>
          </p:cNvSpPr>
          <p:nvPr>
            <p:ph type="body" sz="quarter" idx="26"/>
          </p:nvPr>
        </p:nvSpPr>
        <p:spPr/>
        <p:txBody>
          <a:bodyPr>
            <a:normAutofit lnSpcReduction="10000"/>
          </a:bodyPr>
          <a:lstStyle/>
          <a:p>
            <a:r>
              <a:rPr lang="zh-CN" altLang="en-US" dirty="0"/>
              <a:t>关键词四</a:t>
            </a:r>
          </a:p>
        </p:txBody>
      </p:sp>
      <p:sp>
        <p:nvSpPr>
          <p:cNvPr id="14" name="文本占位符 13">
            <a:extLst>
              <a:ext uri="{FF2B5EF4-FFF2-40B4-BE49-F238E27FC236}">
                <a16:creationId xmlns:a16="http://schemas.microsoft.com/office/drawing/2014/main" xmlns="" id="{7F4056BD-A908-4434-9002-0477C60EFAAA}"/>
              </a:ext>
            </a:extLst>
          </p:cNvPr>
          <p:cNvSpPr>
            <a:spLocks noGrp="1"/>
          </p:cNvSpPr>
          <p:nvPr>
            <p:ph type="body" sz="quarter" idx="27"/>
          </p:nvPr>
        </p:nvSpPr>
        <p:spPr/>
        <p:txBody>
          <a:bodyPr/>
          <a:lstStyle/>
          <a:p>
            <a:r>
              <a:rPr lang="zh-CN" altLang="en-US" dirty="0"/>
              <a:t>关键词详细描述</a:t>
            </a:r>
          </a:p>
        </p:txBody>
      </p:sp>
      <p:pic>
        <p:nvPicPr>
          <p:cNvPr id="16" name="图片 15">
            <a:extLst>
              <a:ext uri="{FF2B5EF4-FFF2-40B4-BE49-F238E27FC236}">
                <a16:creationId xmlns:a16="http://schemas.microsoft.com/office/drawing/2014/main" xmlns="" id="{EB11775B-6E42-468F-A400-40E9DC3ACA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6391" y="4684278"/>
            <a:ext cx="774700" cy="774700"/>
          </a:xfrm>
          <a:prstGeom prst="rect">
            <a:avLst/>
          </a:prstGeom>
        </p:spPr>
      </p:pic>
      <p:pic>
        <p:nvPicPr>
          <p:cNvPr id="18" name="图片 17" descr="图片包含 物体&#10;&#10;描述已自动生成">
            <a:extLst>
              <a:ext uri="{FF2B5EF4-FFF2-40B4-BE49-F238E27FC236}">
                <a16:creationId xmlns:a16="http://schemas.microsoft.com/office/drawing/2014/main" xmlns="" id="{E5427691-3C9C-4920-9C91-6FC646D96A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58450" y="4816040"/>
            <a:ext cx="774700" cy="774700"/>
          </a:xfrm>
          <a:prstGeom prst="rect">
            <a:avLst/>
          </a:prstGeom>
        </p:spPr>
      </p:pic>
      <p:pic>
        <p:nvPicPr>
          <p:cNvPr id="20" name="图片 19">
            <a:extLst>
              <a:ext uri="{FF2B5EF4-FFF2-40B4-BE49-F238E27FC236}">
                <a16:creationId xmlns:a16="http://schemas.microsoft.com/office/drawing/2014/main" xmlns="" id="{60979A35-C2AF-4EED-A724-ADA65BB8C79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48522" y="1936381"/>
            <a:ext cx="774700" cy="774700"/>
          </a:xfrm>
          <a:prstGeom prst="rect">
            <a:avLst/>
          </a:prstGeom>
        </p:spPr>
      </p:pic>
      <p:pic>
        <p:nvPicPr>
          <p:cNvPr id="22" name="图片 21">
            <a:extLst>
              <a:ext uri="{FF2B5EF4-FFF2-40B4-BE49-F238E27FC236}">
                <a16:creationId xmlns:a16="http://schemas.microsoft.com/office/drawing/2014/main" xmlns="" id="{D4881FFB-F9FD-45E8-A671-C4C827BB01C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81430" y="1850206"/>
            <a:ext cx="774700" cy="774700"/>
          </a:xfrm>
          <a:prstGeom prst="rect">
            <a:avLst/>
          </a:prstGeom>
        </p:spPr>
      </p:pic>
      <p:pic>
        <p:nvPicPr>
          <p:cNvPr id="24" name="图片 23">
            <a:extLst>
              <a:ext uri="{FF2B5EF4-FFF2-40B4-BE49-F238E27FC236}">
                <a16:creationId xmlns:a16="http://schemas.microsoft.com/office/drawing/2014/main" xmlns="" id="{1A501709-882D-49F9-9E6A-323B5C0810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99100" y="3289300"/>
            <a:ext cx="990600" cy="990600"/>
          </a:xfrm>
          <a:prstGeom prst="rect">
            <a:avLst/>
          </a:prstGeom>
        </p:spPr>
      </p:pic>
    </p:spTree>
    <p:extLst>
      <p:ext uri="{BB962C8B-B14F-4D97-AF65-F5344CB8AC3E}">
        <p14:creationId xmlns:p14="http://schemas.microsoft.com/office/powerpoint/2010/main" val="21635924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EECE546B-ADCD-45FD-A948-F1D53ABDE7B7}"/>
              </a:ext>
            </a:extLst>
          </p:cNvPr>
          <p:cNvGrpSpPr/>
          <p:nvPr/>
        </p:nvGrpSpPr>
        <p:grpSpPr>
          <a:xfrm>
            <a:off x="7737274" y="1952625"/>
            <a:ext cx="3867551" cy="3453947"/>
            <a:chOff x="7569607" y="2038350"/>
            <a:chExt cx="3867551" cy="3453947"/>
          </a:xfrm>
        </p:grpSpPr>
        <p:sp>
          <p:nvSpPr>
            <p:cNvPr id="40" name="矩形 39">
              <a:extLst>
                <a:ext uri="{FF2B5EF4-FFF2-40B4-BE49-F238E27FC236}">
                  <a16:creationId xmlns:a16="http://schemas.microsoft.com/office/drawing/2014/main" xmlns="" id="{C896607A-F898-4494-A99F-D2659CB08932}"/>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41" name="箭头: 五边形 40">
              <a:extLst>
                <a:ext uri="{FF2B5EF4-FFF2-40B4-BE49-F238E27FC236}">
                  <a16:creationId xmlns:a16="http://schemas.microsoft.com/office/drawing/2014/main" xmlns="" id="{8F6A84AF-66BB-4252-B1E8-9D354EBBE132}"/>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xmlns="" id="{B45E603F-8317-47D2-855E-605585FDA06C}"/>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sp>
        <p:nvSpPr>
          <p:cNvPr id="7" name="文本占位符 6">
            <a:extLst>
              <a:ext uri="{FF2B5EF4-FFF2-40B4-BE49-F238E27FC236}">
                <a16:creationId xmlns:a16="http://schemas.microsoft.com/office/drawing/2014/main" xmlns="" id="{3B0BB3EC-A285-4A3C-900C-B7A2FC790762}"/>
              </a:ext>
            </a:extLst>
          </p:cNvPr>
          <p:cNvSpPr>
            <a:spLocks noGrp="1"/>
          </p:cNvSpPr>
          <p:nvPr>
            <p:ph type="body" sz="quarter" idx="19"/>
          </p:nvPr>
        </p:nvSpPr>
        <p:spPr/>
        <p:txBody>
          <a:bodyPr/>
          <a:lstStyle/>
          <a:p>
            <a:r>
              <a:rPr lang="zh-CN" altLang="en-US" dirty="0"/>
              <a:t>三段并列文字</a:t>
            </a:r>
          </a:p>
        </p:txBody>
      </p:sp>
      <p:grpSp>
        <p:nvGrpSpPr>
          <p:cNvPr id="15" name="组合 14">
            <a:extLst>
              <a:ext uri="{FF2B5EF4-FFF2-40B4-BE49-F238E27FC236}">
                <a16:creationId xmlns:a16="http://schemas.microsoft.com/office/drawing/2014/main" xmlns="" id="{56294971-96E8-4C32-8B2F-99BD504EA92F}"/>
              </a:ext>
            </a:extLst>
          </p:cNvPr>
          <p:cNvGrpSpPr/>
          <p:nvPr/>
        </p:nvGrpSpPr>
        <p:grpSpPr>
          <a:xfrm>
            <a:off x="180774" y="1952625"/>
            <a:ext cx="3867551" cy="3453947"/>
            <a:chOff x="7569607" y="2038350"/>
            <a:chExt cx="3867551" cy="3453947"/>
          </a:xfrm>
        </p:grpSpPr>
        <p:sp>
          <p:nvSpPr>
            <p:cNvPr id="16" name="矩形 15">
              <a:extLst>
                <a:ext uri="{FF2B5EF4-FFF2-40B4-BE49-F238E27FC236}">
                  <a16:creationId xmlns:a16="http://schemas.microsoft.com/office/drawing/2014/main" xmlns="" id="{59B5D242-EBF3-4E8A-A1F1-DDF804B928F7}"/>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17" name="箭头: 五边形 16">
              <a:extLst>
                <a:ext uri="{FF2B5EF4-FFF2-40B4-BE49-F238E27FC236}">
                  <a16:creationId xmlns:a16="http://schemas.microsoft.com/office/drawing/2014/main" xmlns="" id="{DF6C9980-E0F1-48C6-851A-D8C658F83B41}"/>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16431EAF-EEBF-4D59-9044-9D974A1C2873}"/>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grpSp>
        <p:nvGrpSpPr>
          <p:cNvPr id="19" name="组合 18">
            <a:extLst>
              <a:ext uri="{FF2B5EF4-FFF2-40B4-BE49-F238E27FC236}">
                <a16:creationId xmlns:a16="http://schemas.microsoft.com/office/drawing/2014/main" xmlns="" id="{6BCE68AE-4647-4440-850B-D9D44E12F660}"/>
              </a:ext>
            </a:extLst>
          </p:cNvPr>
          <p:cNvGrpSpPr/>
          <p:nvPr/>
        </p:nvGrpSpPr>
        <p:grpSpPr>
          <a:xfrm>
            <a:off x="3959024" y="1952625"/>
            <a:ext cx="3867551" cy="3453947"/>
            <a:chOff x="7569607" y="2038350"/>
            <a:chExt cx="3867551" cy="3453947"/>
          </a:xfrm>
        </p:grpSpPr>
        <p:sp>
          <p:nvSpPr>
            <p:cNvPr id="20" name="矩形 19">
              <a:extLst>
                <a:ext uri="{FF2B5EF4-FFF2-40B4-BE49-F238E27FC236}">
                  <a16:creationId xmlns:a16="http://schemas.microsoft.com/office/drawing/2014/main" xmlns="" id="{21D03147-F8A1-49D6-9BEF-85F7D6B5867D}"/>
                </a:ext>
              </a:extLst>
            </p:cNvPr>
            <p:cNvSpPr/>
            <p:nvPr/>
          </p:nvSpPr>
          <p:spPr>
            <a:xfrm>
              <a:off x="7947263" y="2909410"/>
              <a:ext cx="3489895"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21" name="箭头: 五边形 20">
              <a:extLst>
                <a:ext uri="{FF2B5EF4-FFF2-40B4-BE49-F238E27FC236}">
                  <a16:creationId xmlns:a16="http://schemas.microsoft.com/office/drawing/2014/main" xmlns="" id="{C32364F5-97CE-4F58-A3D5-7AEF8E7B06FC}"/>
                </a:ext>
              </a:extLst>
            </p:cNvPr>
            <p:cNvSpPr/>
            <p:nvPr/>
          </p:nvSpPr>
          <p:spPr>
            <a:xfrm>
              <a:off x="8057086" y="2038350"/>
              <a:ext cx="3219450" cy="714375"/>
            </a:xfrm>
            <a:prstGeom prst="homePlate">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1EBCED2C-7599-44AE-8E5B-8311089A2E4E}"/>
                </a:ext>
              </a:extLst>
            </p:cNvPr>
            <p:cNvSpPr/>
            <p:nvPr/>
          </p:nvSpPr>
          <p:spPr>
            <a:xfrm>
              <a:off x="7569607" y="2133927"/>
              <a:ext cx="3706929" cy="523220"/>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800" b="1" kern="0" dirty="0">
                  <a:solidFill>
                    <a:schemeClr val="bg1"/>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grpSp>
    </p:spTree>
    <p:extLst>
      <p:ext uri="{BB962C8B-B14F-4D97-AF65-F5344CB8AC3E}">
        <p14:creationId xmlns:p14="http://schemas.microsoft.com/office/powerpoint/2010/main" val="41509797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三段并列文字</a:t>
            </a:r>
          </a:p>
        </p:txBody>
      </p:sp>
      <p:sp>
        <p:nvSpPr>
          <p:cNvPr id="25" name="平行四边形 24">
            <a:extLst>
              <a:ext uri="{FF2B5EF4-FFF2-40B4-BE49-F238E27FC236}">
                <a16:creationId xmlns:a16="http://schemas.microsoft.com/office/drawing/2014/main" xmlns="" id="{231C0EAA-A517-429C-A66F-34800F937379}"/>
              </a:ext>
            </a:extLst>
          </p:cNvPr>
          <p:cNvSpPr/>
          <p:nvPr/>
        </p:nvSpPr>
        <p:spPr>
          <a:xfrm>
            <a:off x="932193"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平行四边形 25">
            <a:extLst>
              <a:ext uri="{FF2B5EF4-FFF2-40B4-BE49-F238E27FC236}">
                <a16:creationId xmlns:a16="http://schemas.microsoft.com/office/drawing/2014/main" xmlns="" id="{B53186D9-BF4C-4B14-A843-2132F7CD0A00}"/>
              </a:ext>
            </a:extLst>
          </p:cNvPr>
          <p:cNvSpPr/>
          <p:nvPr/>
        </p:nvSpPr>
        <p:spPr>
          <a:xfrm>
            <a:off x="744144"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文本框 13">
            <a:extLst>
              <a:ext uri="{FF2B5EF4-FFF2-40B4-BE49-F238E27FC236}">
                <a16:creationId xmlns:a16="http://schemas.microsoft.com/office/drawing/2014/main" xmlns="" id="{775AB868-127D-42F9-BABE-1FDFB2692CF7}"/>
              </a:ext>
            </a:extLst>
          </p:cNvPr>
          <p:cNvSpPr txBox="1"/>
          <p:nvPr/>
        </p:nvSpPr>
        <p:spPr>
          <a:xfrm>
            <a:off x="1947393" y="2144334"/>
            <a:ext cx="188859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小标题一</a:t>
            </a:r>
          </a:p>
        </p:txBody>
      </p:sp>
      <p:sp>
        <p:nvSpPr>
          <p:cNvPr id="31" name="平行四边形 30">
            <a:extLst>
              <a:ext uri="{FF2B5EF4-FFF2-40B4-BE49-F238E27FC236}">
                <a16:creationId xmlns:a16="http://schemas.microsoft.com/office/drawing/2014/main" xmlns="" id="{674316FA-20E2-48A2-A9B7-DBE37761C971}"/>
              </a:ext>
            </a:extLst>
          </p:cNvPr>
          <p:cNvSpPr/>
          <p:nvPr/>
        </p:nvSpPr>
        <p:spPr>
          <a:xfrm>
            <a:off x="4329120"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2" name="平行四边形 31">
            <a:extLst>
              <a:ext uri="{FF2B5EF4-FFF2-40B4-BE49-F238E27FC236}">
                <a16:creationId xmlns:a16="http://schemas.microsoft.com/office/drawing/2014/main" xmlns="" id="{F3BE7029-2D5C-4CC6-A82B-2BD6E3553762}"/>
              </a:ext>
            </a:extLst>
          </p:cNvPr>
          <p:cNvSpPr/>
          <p:nvPr/>
        </p:nvSpPr>
        <p:spPr>
          <a:xfrm>
            <a:off x="4141071"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5" name="文本框 13">
            <a:extLst>
              <a:ext uri="{FF2B5EF4-FFF2-40B4-BE49-F238E27FC236}">
                <a16:creationId xmlns:a16="http://schemas.microsoft.com/office/drawing/2014/main" xmlns="" id="{B8F946D7-AD40-4415-BBEE-8FF7CECB8B50}"/>
              </a:ext>
            </a:extLst>
          </p:cNvPr>
          <p:cNvSpPr txBox="1"/>
          <p:nvPr/>
        </p:nvSpPr>
        <p:spPr>
          <a:xfrm>
            <a:off x="5344319" y="2144334"/>
            <a:ext cx="2025355"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rPr>
              <a:t>小标题二</a:t>
            </a:r>
          </a:p>
        </p:txBody>
      </p:sp>
      <p:sp>
        <p:nvSpPr>
          <p:cNvPr id="37" name="平行四边形 36">
            <a:extLst>
              <a:ext uri="{FF2B5EF4-FFF2-40B4-BE49-F238E27FC236}">
                <a16:creationId xmlns:a16="http://schemas.microsoft.com/office/drawing/2014/main" xmlns="" id="{2D0597DB-0B96-49E4-AEC8-B2F019A6F1C4}"/>
              </a:ext>
            </a:extLst>
          </p:cNvPr>
          <p:cNvSpPr/>
          <p:nvPr/>
        </p:nvSpPr>
        <p:spPr>
          <a:xfrm>
            <a:off x="7726046" y="2082268"/>
            <a:ext cx="3607243" cy="3559803"/>
          </a:xfrm>
          <a:prstGeom prst="parallelogram">
            <a:avLst/>
          </a:prstGeom>
          <a:noFill/>
          <a:ln>
            <a:solidFill>
              <a:srgbClr val="0242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8" name="平行四边形 37">
            <a:extLst>
              <a:ext uri="{FF2B5EF4-FFF2-40B4-BE49-F238E27FC236}">
                <a16:creationId xmlns:a16="http://schemas.microsoft.com/office/drawing/2014/main" xmlns="" id="{DE827C04-8BB8-45F9-AC5C-91F5FCDF57D4}"/>
              </a:ext>
            </a:extLst>
          </p:cNvPr>
          <p:cNvSpPr/>
          <p:nvPr/>
        </p:nvSpPr>
        <p:spPr>
          <a:xfrm>
            <a:off x="7537997" y="1916832"/>
            <a:ext cx="3607243" cy="3559803"/>
          </a:xfrm>
          <a:prstGeom prst="parallelogram">
            <a:avLst/>
          </a:pr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0" name="文本框 14">
            <a:extLst>
              <a:ext uri="{FF2B5EF4-FFF2-40B4-BE49-F238E27FC236}">
                <a16:creationId xmlns:a16="http://schemas.microsoft.com/office/drawing/2014/main" xmlns="" id="{D1003EFD-345D-496D-9CDF-5C465BC097AF}"/>
              </a:ext>
            </a:extLst>
          </p:cNvPr>
          <p:cNvSpPr txBox="1"/>
          <p:nvPr/>
        </p:nvSpPr>
        <p:spPr>
          <a:xfrm>
            <a:off x="8343260" y="3184567"/>
            <a:ext cx="2038989"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
        <p:nvSpPr>
          <p:cNvPr id="41" name="文本框 13">
            <a:extLst>
              <a:ext uri="{FF2B5EF4-FFF2-40B4-BE49-F238E27FC236}">
                <a16:creationId xmlns:a16="http://schemas.microsoft.com/office/drawing/2014/main" xmlns="" id="{3F0EDDD7-5F0F-44A1-A5EE-6FF3717EA505}"/>
              </a:ext>
            </a:extLst>
          </p:cNvPr>
          <p:cNvSpPr txBox="1"/>
          <p:nvPr/>
        </p:nvSpPr>
        <p:spPr>
          <a:xfrm>
            <a:off x="8741246" y="2144334"/>
            <a:ext cx="1852521"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800" b="1" kern="0" dirty="0">
                <a:solidFill>
                  <a:schemeClr val="bg1"/>
                </a:solidFill>
                <a:latin typeface="微软雅黑" pitchFamily="34" charset="-122"/>
                <a:ea typeface="微软雅黑" pitchFamily="34" charset="-122"/>
              </a:rPr>
              <a:t>小标题三</a:t>
            </a:r>
            <a:endParaRPr kumimoji="0" lang="zh-CN" altLang="en-US" sz="2800" b="1" i="0" u="none" strike="noStrike" kern="0" cap="none" spc="0" normalizeH="0" baseline="0" noProof="0" dirty="0">
              <a:ln>
                <a:noFill/>
              </a:ln>
              <a:solidFill>
                <a:schemeClr val="bg1"/>
              </a:solidFill>
              <a:effectLst/>
              <a:uLnTx/>
              <a:uFillTx/>
              <a:latin typeface="微软雅黑" pitchFamily="34" charset="-122"/>
              <a:ea typeface="微软雅黑" pitchFamily="34" charset="-122"/>
            </a:endParaRPr>
          </a:p>
        </p:txBody>
      </p:sp>
      <p:sp>
        <p:nvSpPr>
          <p:cNvPr id="42" name="文本框 14">
            <a:extLst>
              <a:ext uri="{FF2B5EF4-FFF2-40B4-BE49-F238E27FC236}">
                <a16:creationId xmlns:a16="http://schemas.microsoft.com/office/drawing/2014/main" xmlns="" id="{A85F56C5-DC32-4835-BDA7-D5D3796E3800}"/>
              </a:ext>
            </a:extLst>
          </p:cNvPr>
          <p:cNvSpPr txBox="1"/>
          <p:nvPr/>
        </p:nvSpPr>
        <p:spPr>
          <a:xfrm>
            <a:off x="4896731" y="3184567"/>
            <a:ext cx="2024431"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
        <p:nvSpPr>
          <p:cNvPr id="63" name="文本框 14">
            <a:extLst>
              <a:ext uri="{FF2B5EF4-FFF2-40B4-BE49-F238E27FC236}">
                <a16:creationId xmlns:a16="http://schemas.microsoft.com/office/drawing/2014/main" xmlns="" id="{EA6456F9-73B0-47F1-A3EC-D8F7349A79F6}"/>
              </a:ext>
            </a:extLst>
          </p:cNvPr>
          <p:cNvSpPr txBox="1"/>
          <p:nvPr/>
        </p:nvSpPr>
        <p:spPr>
          <a:xfrm>
            <a:off x="1480523" y="3184567"/>
            <a:ext cx="2148502" cy="2377126"/>
          </a:xfrm>
          <a:prstGeom prst="rect">
            <a:avLst/>
          </a:prstGeom>
          <a:noFill/>
        </p:spPr>
        <p:txBody>
          <a:bodyPr wrap="square" rtlCol="0">
            <a:spAutoFit/>
          </a:bodyPr>
          <a:lstStyle/>
          <a:p>
            <a:pPr>
              <a:lnSpc>
                <a:spcPct val="140000"/>
              </a:lnSpc>
              <a:defRPr/>
            </a:pPr>
            <a:r>
              <a:rPr lang="zh-CN" altLang="en-US" kern="0" dirty="0">
                <a:solidFill>
                  <a:schemeClr val="bg1"/>
                </a:solidFill>
                <a:latin typeface="微软雅黑" pitchFamily="34" charset="-122"/>
                <a:ea typeface="微软雅黑" pitchFamily="34" charset="-122"/>
              </a:rPr>
              <a:t>请在此输入文字请在此输入文字请在此输入文字请在此输入文字请在此输入文字</a:t>
            </a:r>
            <a:endParaRPr lang="en-US" altLang="zh-CN" kern="0" dirty="0">
              <a:solidFill>
                <a:schemeClr val="bg1"/>
              </a:solidFill>
              <a:latin typeface="微软雅黑" pitchFamily="34" charset="-122"/>
              <a:ea typeface="微软雅黑" pitchFamily="34" charset="-122"/>
            </a:endParaRPr>
          </a:p>
          <a:p>
            <a:pPr lvl="0">
              <a:lnSpc>
                <a:spcPct val="140000"/>
              </a:lnSpc>
              <a:defRPr/>
            </a:pPr>
            <a:endParaRPr lang="en-US" altLang="zh-CN"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174836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四段并列文字</a:t>
            </a:r>
          </a:p>
        </p:txBody>
      </p:sp>
      <p:sp>
        <p:nvSpPr>
          <p:cNvPr id="64" name="矩形 63">
            <a:extLst>
              <a:ext uri="{FF2B5EF4-FFF2-40B4-BE49-F238E27FC236}">
                <a16:creationId xmlns:a16="http://schemas.microsoft.com/office/drawing/2014/main" xmlns="" id="{BCB48E4E-4E30-43AF-B086-3F265EEBA4D6}"/>
              </a:ext>
            </a:extLst>
          </p:cNvPr>
          <p:cNvSpPr/>
          <p:nvPr/>
        </p:nvSpPr>
        <p:spPr>
          <a:xfrm>
            <a:off x="359521" y="1470378"/>
            <a:ext cx="11472958" cy="4701822"/>
          </a:xfrm>
          <a:prstGeom prst="rect">
            <a:avLst/>
          </a:prstGeom>
          <a:solidFill>
            <a:srgbClr val="36254B">
              <a:alpha val="1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65" name="组合 64">
            <a:extLst>
              <a:ext uri="{FF2B5EF4-FFF2-40B4-BE49-F238E27FC236}">
                <a16:creationId xmlns:a16="http://schemas.microsoft.com/office/drawing/2014/main" xmlns="" id="{1507FBB6-E66B-4272-9466-0F99D39FBC33}"/>
              </a:ext>
            </a:extLst>
          </p:cNvPr>
          <p:cNvGrpSpPr/>
          <p:nvPr/>
        </p:nvGrpSpPr>
        <p:grpSpPr>
          <a:xfrm>
            <a:off x="766372" y="1778047"/>
            <a:ext cx="2498818" cy="779295"/>
            <a:chOff x="827467" y="3115218"/>
            <a:chExt cx="1915595" cy="597408"/>
          </a:xfrm>
          <a:solidFill>
            <a:srgbClr val="0675A0"/>
          </a:solidFill>
        </p:grpSpPr>
        <p:sp>
          <p:nvSpPr>
            <p:cNvPr id="66" name="矩形 65">
              <a:extLst>
                <a:ext uri="{FF2B5EF4-FFF2-40B4-BE49-F238E27FC236}">
                  <a16:creationId xmlns:a16="http://schemas.microsoft.com/office/drawing/2014/main" xmlns="" id="{1580A42E-18DE-40FA-A8F1-EC0353600CED}"/>
                </a:ext>
              </a:extLst>
            </p:cNvPr>
            <p:cNvSpPr/>
            <p:nvPr/>
          </p:nvSpPr>
          <p:spPr>
            <a:xfrm>
              <a:off x="827467"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68" name="文本框 4">
              <a:extLst>
                <a:ext uri="{FF2B5EF4-FFF2-40B4-BE49-F238E27FC236}">
                  <a16:creationId xmlns:a16="http://schemas.microsoft.com/office/drawing/2014/main" xmlns="" id="{92DAF346-6187-42A3-B306-581AA9DBFD4A}"/>
                </a:ext>
              </a:extLst>
            </p:cNvPr>
            <p:cNvSpPr txBox="1"/>
            <p:nvPr/>
          </p:nvSpPr>
          <p:spPr>
            <a:xfrm>
              <a:off x="1280979"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FFFFFF"/>
                  </a:solidFill>
                  <a:latin typeface="微软雅黑" pitchFamily="34" charset="-122"/>
                  <a:ea typeface="微软雅黑" pitchFamily="34" charset="-122"/>
                </a:rPr>
                <a:t>标题一</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 name="组合 1">
            <a:extLst>
              <a:ext uri="{FF2B5EF4-FFF2-40B4-BE49-F238E27FC236}">
                <a16:creationId xmlns:a16="http://schemas.microsoft.com/office/drawing/2014/main" xmlns="" id="{CEC3D59A-8BE4-41A7-A534-1413863D04C7}"/>
              </a:ext>
            </a:extLst>
          </p:cNvPr>
          <p:cNvGrpSpPr/>
          <p:nvPr/>
        </p:nvGrpSpPr>
        <p:grpSpPr>
          <a:xfrm>
            <a:off x="3486193" y="1778047"/>
            <a:ext cx="2498818" cy="779295"/>
            <a:chOff x="3970073" y="2147212"/>
            <a:chExt cx="1915595" cy="597408"/>
          </a:xfrm>
        </p:grpSpPr>
        <p:sp>
          <p:nvSpPr>
            <p:cNvPr id="70" name="矩形 69">
              <a:extLst>
                <a:ext uri="{FF2B5EF4-FFF2-40B4-BE49-F238E27FC236}">
                  <a16:creationId xmlns:a16="http://schemas.microsoft.com/office/drawing/2014/main" xmlns="" id="{BF017C06-086B-4F63-AB83-146A30C5BBA5}"/>
                </a:ext>
              </a:extLst>
            </p:cNvPr>
            <p:cNvSpPr/>
            <p:nvPr/>
          </p:nvSpPr>
          <p:spPr>
            <a:xfrm>
              <a:off x="3970073" y="2147212"/>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72" name="文本框 20">
              <a:extLst>
                <a:ext uri="{FF2B5EF4-FFF2-40B4-BE49-F238E27FC236}">
                  <a16:creationId xmlns:a16="http://schemas.microsoft.com/office/drawing/2014/main" xmlns="" id="{8BA13357-CA92-4948-97FB-E9B5BA63898B}"/>
                </a:ext>
              </a:extLst>
            </p:cNvPr>
            <p:cNvSpPr txBox="1"/>
            <p:nvPr/>
          </p:nvSpPr>
          <p:spPr>
            <a:xfrm>
              <a:off x="4423585" y="2292553"/>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标题二</a:t>
              </a:r>
            </a:p>
          </p:txBody>
        </p:sp>
      </p:grpSp>
      <p:sp>
        <p:nvSpPr>
          <p:cNvPr id="94" name="文本框 24">
            <a:extLst>
              <a:ext uri="{FF2B5EF4-FFF2-40B4-BE49-F238E27FC236}">
                <a16:creationId xmlns:a16="http://schemas.microsoft.com/office/drawing/2014/main" xmlns="" id="{C66D1C1D-799D-4EB5-A037-D0178E82A30D}"/>
              </a:ext>
            </a:extLst>
          </p:cNvPr>
          <p:cNvSpPr txBox="1"/>
          <p:nvPr/>
        </p:nvSpPr>
        <p:spPr>
          <a:xfrm>
            <a:off x="857114" y="2772334"/>
            <a:ext cx="2602711"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grpSp>
        <p:nvGrpSpPr>
          <p:cNvPr id="73" name="组合 72">
            <a:extLst>
              <a:ext uri="{FF2B5EF4-FFF2-40B4-BE49-F238E27FC236}">
                <a16:creationId xmlns:a16="http://schemas.microsoft.com/office/drawing/2014/main" xmlns="" id="{DCBFC429-6722-468C-BA2B-CCA15AC91D91}"/>
              </a:ext>
            </a:extLst>
          </p:cNvPr>
          <p:cNvGrpSpPr/>
          <p:nvPr/>
        </p:nvGrpSpPr>
        <p:grpSpPr>
          <a:xfrm>
            <a:off x="6206014" y="1778047"/>
            <a:ext cx="2498818" cy="779295"/>
            <a:chOff x="5534462" y="3115218"/>
            <a:chExt cx="1915595" cy="597408"/>
          </a:xfrm>
          <a:solidFill>
            <a:srgbClr val="C00000"/>
          </a:solidFill>
        </p:grpSpPr>
        <p:sp>
          <p:nvSpPr>
            <p:cNvPr id="74" name="矩形 73">
              <a:extLst>
                <a:ext uri="{FF2B5EF4-FFF2-40B4-BE49-F238E27FC236}">
                  <a16:creationId xmlns:a16="http://schemas.microsoft.com/office/drawing/2014/main" xmlns="" id="{C4760674-40D5-4174-A70A-E416A074836E}"/>
                </a:ext>
              </a:extLst>
            </p:cNvPr>
            <p:cNvSpPr/>
            <p:nvPr/>
          </p:nvSpPr>
          <p:spPr>
            <a:xfrm>
              <a:off x="5534462"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76" name="文本框 21">
              <a:extLst>
                <a:ext uri="{FF2B5EF4-FFF2-40B4-BE49-F238E27FC236}">
                  <a16:creationId xmlns:a16="http://schemas.microsoft.com/office/drawing/2014/main" xmlns="" id="{9A84E5D5-CD41-46C9-8290-5FED45E1E20E}"/>
                </a:ext>
              </a:extLst>
            </p:cNvPr>
            <p:cNvSpPr txBox="1"/>
            <p:nvPr/>
          </p:nvSpPr>
          <p:spPr>
            <a:xfrm>
              <a:off x="5987974"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标题三</a:t>
              </a:r>
            </a:p>
          </p:txBody>
        </p:sp>
      </p:grpSp>
      <p:grpSp>
        <p:nvGrpSpPr>
          <p:cNvPr id="77" name="组合 76">
            <a:extLst>
              <a:ext uri="{FF2B5EF4-FFF2-40B4-BE49-F238E27FC236}">
                <a16:creationId xmlns:a16="http://schemas.microsoft.com/office/drawing/2014/main" xmlns="" id="{56C8C898-6D20-49DB-80F3-E25D0D7120E4}"/>
              </a:ext>
            </a:extLst>
          </p:cNvPr>
          <p:cNvGrpSpPr/>
          <p:nvPr/>
        </p:nvGrpSpPr>
        <p:grpSpPr>
          <a:xfrm>
            <a:off x="8925834" y="1778047"/>
            <a:ext cx="2498818" cy="779295"/>
            <a:chOff x="8270100" y="3115218"/>
            <a:chExt cx="1915595" cy="597408"/>
          </a:xfrm>
          <a:solidFill>
            <a:srgbClr val="C00000"/>
          </a:solidFill>
        </p:grpSpPr>
        <p:sp>
          <p:nvSpPr>
            <p:cNvPr id="78" name="矩形 77">
              <a:extLst>
                <a:ext uri="{FF2B5EF4-FFF2-40B4-BE49-F238E27FC236}">
                  <a16:creationId xmlns:a16="http://schemas.microsoft.com/office/drawing/2014/main" xmlns="" id="{2A7FDAF9-5434-4385-9D6C-E8C1B540E063}"/>
                </a:ext>
              </a:extLst>
            </p:cNvPr>
            <p:cNvSpPr/>
            <p:nvPr/>
          </p:nvSpPr>
          <p:spPr>
            <a:xfrm>
              <a:off x="8270100" y="3115218"/>
              <a:ext cx="1915595" cy="597408"/>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80" name="文本框 22">
              <a:extLst>
                <a:ext uri="{FF2B5EF4-FFF2-40B4-BE49-F238E27FC236}">
                  <a16:creationId xmlns:a16="http://schemas.microsoft.com/office/drawing/2014/main" xmlns="" id="{F49B0770-70EC-4D35-9852-3D3A327B0955}"/>
                </a:ext>
              </a:extLst>
            </p:cNvPr>
            <p:cNvSpPr txBox="1"/>
            <p:nvPr/>
          </p:nvSpPr>
          <p:spPr>
            <a:xfrm>
              <a:off x="8723612" y="3260559"/>
              <a:ext cx="1008570" cy="30672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标题四</a:t>
              </a:r>
            </a:p>
          </p:txBody>
        </p:sp>
      </p:grpSp>
      <p:sp>
        <p:nvSpPr>
          <p:cNvPr id="31" name="矩形 30">
            <a:extLst>
              <a:ext uri="{FF2B5EF4-FFF2-40B4-BE49-F238E27FC236}">
                <a16:creationId xmlns:a16="http://schemas.microsoft.com/office/drawing/2014/main" xmlns="" id="{3ABD22C0-D144-4778-B416-068A9C46DE9D}"/>
              </a:ext>
            </a:extLst>
          </p:cNvPr>
          <p:cNvSpPr/>
          <p:nvPr/>
        </p:nvSpPr>
        <p:spPr>
          <a:xfrm>
            <a:off x="785286"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5" name="矩形 24">
            <a:extLst>
              <a:ext uri="{FF2B5EF4-FFF2-40B4-BE49-F238E27FC236}">
                <a16:creationId xmlns:a16="http://schemas.microsoft.com/office/drawing/2014/main" xmlns="" id="{76A1404D-3E79-487C-9429-6536C3565167}"/>
              </a:ext>
            </a:extLst>
          </p:cNvPr>
          <p:cNvSpPr/>
          <p:nvPr/>
        </p:nvSpPr>
        <p:spPr>
          <a:xfrm>
            <a:off x="3466126"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27" name="矩形 26">
            <a:extLst>
              <a:ext uri="{FF2B5EF4-FFF2-40B4-BE49-F238E27FC236}">
                <a16:creationId xmlns:a16="http://schemas.microsoft.com/office/drawing/2014/main" xmlns="" id="{24D373F9-411E-4697-A8FD-56CE722B0C06}"/>
              </a:ext>
            </a:extLst>
          </p:cNvPr>
          <p:cNvSpPr/>
          <p:nvPr/>
        </p:nvSpPr>
        <p:spPr>
          <a:xfrm>
            <a:off x="6221137"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2" name="矩形 31">
            <a:extLst>
              <a:ext uri="{FF2B5EF4-FFF2-40B4-BE49-F238E27FC236}">
                <a16:creationId xmlns:a16="http://schemas.microsoft.com/office/drawing/2014/main" xmlns="" id="{4661C705-BEAD-4F7A-8C8A-979234D04EA3}"/>
              </a:ext>
            </a:extLst>
          </p:cNvPr>
          <p:cNvSpPr/>
          <p:nvPr/>
        </p:nvSpPr>
        <p:spPr>
          <a:xfrm>
            <a:off x="8938947" y="2737764"/>
            <a:ext cx="2498818" cy="3091536"/>
          </a:xfrm>
          <a:prstGeom prst="rect">
            <a:avLst/>
          </a:prstGeom>
          <a:noFill/>
          <a:ln w="12700" cap="flat" cmpd="sng" algn="ctr">
            <a:solidFill>
              <a:srgbClr val="024282"/>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39" name="文本框 24">
            <a:extLst>
              <a:ext uri="{FF2B5EF4-FFF2-40B4-BE49-F238E27FC236}">
                <a16:creationId xmlns:a16="http://schemas.microsoft.com/office/drawing/2014/main" xmlns="" id="{8B8BE3CE-8503-4843-8C1A-FFDB06530AEC}"/>
              </a:ext>
            </a:extLst>
          </p:cNvPr>
          <p:cNvSpPr txBox="1"/>
          <p:nvPr/>
        </p:nvSpPr>
        <p:spPr>
          <a:xfrm>
            <a:off x="3471730" y="2772334"/>
            <a:ext cx="2354694"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
        <p:nvSpPr>
          <p:cNvPr id="40" name="文本框 24">
            <a:extLst>
              <a:ext uri="{FF2B5EF4-FFF2-40B4-BE49-F238E27FC236}">
                <a16:creationId xmlns:a16="http://schemas.microsoft.com/office/drawing/2014/main" xmlns="" id="{6B2C4A56-2271-4791-85D1-01C33E33E0ED}"/>
              </a:ext>
            </a:extLst>
          </p:cNvPr>
          <p:cNvSpPr txBox="1"/>
          <p:nvPr/>
        </p:nvSpPr>
        <p:spPr>
          <a:xfrm>
            <a:off x="6226740" y="2772334"/>
            <a:ext cx="2354695"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
        <p:nvSpPr>
          <p:cNvPr id="41" name="文本框 24">
            <a:extLst>
              <a:ext uri="{FF2B5EF4-FFF2-40B4-BE49-F238E27FC236}">
                <a16:creationId xmlns:a16="http://schemas.microsoft.com/office/drawing/2014/main" xmlns="" id="{262FB98C-9ED5-479F-A326-E9CE352182E2}"/>
              </a:ext>
            </a:extLst>
          </p:cNvPr>
          <p:cNvSpPr txBox="1"/>
          <p:nvPr/>
        </p:nvSpPr>
        <p:spPr>
          <a:xfrm>
            <a:off x="8931437" y="2772334"/>
            <a:ext cx="2403449" cy="4111510"/>
          </a:xfrm>
          <a:prstGeom prst="rect">
            <a:avLst/>
          </a:prstGeom>
          <a:noFill/>
        </p:spPr>
        <p:txBody>
          <a:bodyPr wrap="square" rtlCol="0">
            <a:spAutoFit/>
          </a:bodyPr>
          <a:lstStyle/>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r>
              <a:rPr lang="zh-CN" altLang="en-US" sz="1600" kern="0" dirty="0">
                <a:solidFill>
                  <a:srgbClr val="06276F"/>
                </a:solidFill>
                <a:latin typeface="微软雅黑" pitchFamily="34" charset="-122"/>
                <a:ea typeface="微软雅黑" pitchFamily="34" charset="-122"/>
              </a:rPr>
              <a:t>请输入文字请输入文字</a:t>
            </a: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a:lnSpc>
                <a:spcPct val="150000"/>
              </a:lnSpc>
              <a:defRPr/>
            </a:pPr>
            <a:endParaRPr lang="zh-CN" altLang="en-US" sz="1600" kern="0" dirty="0">
              <a:solidFill>
                <a:srgbClr val="06276F"/>
              </a:solidFill>
              <a:latin typeface="微软雅黑" pitchFamily="34" charset="-122"/>
              <a:ea typeface="微软雅黑" pitchFamily="34" charset="-122"/>
            </a:endParaRPr>
          </a:p>
          <a:p>
            <a:pPr lvl="0">
              <a:lnSpc>
                <a:spcPct val="150000"/>
              </a:lnSpc>
              <a:defRPr/>
            </a:pPr>
            <a:endParaRPr lang="zh-CN" altLang="en-US" sz="1600" kern="0" dirty="0">
              <a:solidFill>
                <a:srgbClr val="06276F"/>
              </a:solidFill>
              <a:latin typeface="微软雅黑" pitchFamily="34" charset="-122"/>
              <a:ea typeface="微软雅黑" pitchFamily="34" charset="-122"/>
            </a:endParaRPr>
          </a:p>
        </p:txBody>
      </p:sp>
    </p:spTree>
    <p:extLst>
      <p:ext uri="{BB962C8B-B14F-4D97-AF65-F5344CB8AC3E}">
        <p14:creationId xmlns:p14="http://schemas.microsoft.com/office/powerpoint/2010/main" val="6729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a:extLst>
              <a:ext uri="{FF2B5EF4-FFF2-40B4-BE49-F238E27FC236}">
                <a16:creationId xmlns:a16="http://schemas.microsoft.com/office/drawing/2014/main" xmlns="" id="{25D0807B-91EB-4691-83D2-408253636C7C}"/>
              </a:ext>
            </a:extLst>
          </p:cNvPr>
          <p:cNvSpPr>
            <a:spLocks noGrp="1"/>
          </p:cNvSpPr>
          <p:nvPr>
            <p:ph type="body" sz="quarter" idx="19"/>
          </p:nvPr>
        </p:nvSpPr>
        <p:spPr/>
        <p:txBody>
          <a:bodyPr>
            <a:normAutofit/>
          </a:bodyPr>
          <a:lstStyle/>
          <a:p>
            <a:r>
              <a:rPr lang="zh-CN" altLang="en-US" dirty="0"/>
              <a:t>递进关系排版</a:t>
            </a:r>
          </a:p>
        </p:txBody>
      </p:sp>
      <p:grpSp>
        <p:nvGrpSpPr>
          <p:cNvPr id="12" name="组合 11">
            <a:extLst>
              <a:ext uri="{FF2B5EF4-FFF2-40B4-BE49-F238E27FC236}">
                <a16:creationId xmlns:a16="http://schemas.microsoft.com/office/drawing/2014/main" xmlns="" id="{B8D2401A-83EA-45E9-B3E4-7346CC2FB4EF}"/>
              </a:ext>
            </a:extLst>
          </p:cNvPr>
          <p:cNvGrpSpPr/>
          <p:nvPr/>
        </p:nvGrpSpPr>
        <p:grpSpPr>
          <a:xfrm>
            <a:off x="1322006" y="3265478"/>
            <a:ext cx="1819616" cy="1819616"/>
            <a:chOff x="1699695" y="2430291"/>
            <a:chExt cx="1819616" cy="1819616"/>
          </a:xfrm>
        </p:grpSpPr>
        <p:sp>
          <p:nvSpPr>
            <p:cNvPr id="14" name="椭圆 13">
              <a:extLst>
                <a:ext uri="{FF2B5EF4-FFF2-40B4-BE49-F238E27FC236}">
                  <a16:creationId xmlns:a16="http://schemas.microsoft.com/office/drawing/2014/main" xmlns="" id="{9E080D5F-32CB-4ABC-85B9-CC689A6809EA}"/>
                </a:ext>
              </a:extLst>
            </p:cNvPr>
            <p:cNvSpPr/>
            <p:nvPr/>
          </p:nvSpPr>
          <p:spPr>
            <a:xfrm>
              <a:off x="1870075" y="2600673"/>
              <a:ext cx="1478853" cy="1478853"/>
            </a:xfrm>
            <a:prstGeom prst="ellipse">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01</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24" name="弧形 23">
              <a:extLst>
                <a:ext uri="{FF2B5EF4-FFF2-40B4-BE49-F238E27FC236}">
                  <a16:creationId xmlns:a16="http://schemas.microsoft.com/office/drawing/2014/main" xmlns="" id="{CFC3007A-DE0E-45A3-BD70-B43C8A972D8A}"/>
                </a:ext>
              </a:extLst>
            </p:cNvPr>
            <p:cNvSpPr/>
            <p:nvPr/>
          </p:nvSpPr>
          <p:spPr>
            <a:xfrm rot="7941625">
              <a:off x="1699695" y="2430291"/>
              <a:ext cx="1819616" cy="1819616"/>
            </a:xfrm>
            <a:prstGeom prst="arc">
              <a:avLst>
                <a:gd name="adj1" fmla="val 14586031"/>
                <a:gd name="adj2" fmla="val 1762864"/>
              </a:avLst>
            </a:prstGeom>
            <a:noFill/>
            <a:ln w="19050" cap="flat" cmpd="sng" algn="ctr">
              <a:solidFill>
                <a:srgbClr val="024282"/>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grpSp>
        <p:nvGrpSpPr>
          <p:cNvPr id="25" name="组合 24">
            <a:extLst>
              <a:ext uri="{FF2B5EF4-FFF2-40B4-BE49-F238E27FC236}">
                <a16:creationId xmlns:a16="http://schemas.microsoft.com/office/drawing/2014/main" xmlns="" id="{39674037-C527-48AD-8992-AEA5DDA50CAA}"/>
              </a:ext>
            </a:extLst>
          </p:cNvPr>
          <p:cNvGrpSpPr/>
          <p:nvPr/>
        </p:nvGrpSpPr>
        <p:grpSpPr>
          <a:xfrm>
            <a:off x="4059179" y="1980180"/>
            <a:ext cx="1819616" cy="1819616"/>
            <a:chOff x="1699695" y="2430291"/>
            <a:chExt cx="1819616" cy="1819616"/>
          </a:xfrm>
        </p:grpSpPr>
        <p:sp>
          <p:nvSpPr>
            <p:cNvPr id="26" name="椭圆 25">
              <a:extLst>
                <a:ext uri="{FF2B5EF4-FFF2-40B4-BE49-F238E27FC236}">
                  <a16:creationId xmlns:a16="http://schemas.microsoft.com/office/drawing/2014/main" xmlns="" id="{1AF8149D-856E-4637-9B42-AD1184735C55}"/>
                </a:ext>
              </a:extLst>
            </p:cNvPr>
            <p:cNvSpPr/>
            <p:nvPr/>
          </p:nvSpPr>
          <p:spPr>
            <a:xfrm>
              <a:off x="1870075" y="2600673"/>
              <a:ext cx="1478853" cy="1478853"/>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02</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27" name="弧形 26">
              <a:extLst>
                <a:ext uri="{FF2B5EF4-FFF2-40B4-BE49-F238E27FC236}">
                  <a16:creationId xmlns:a16="http://schemas.microsoft.com/office/drawing/2014/main" xmlns="" id="{7081522B-D03E-4114-B029-A57AE5E56112}"/>
                </a:ext>
              </a:extLst>
            </p:cNvPr>
            <p:cNvSpPr/>
            <p:nvPr/>
          </p:nvSpPr>
          <p:spPr>
            <a:xfrm rot="2784046" flipH="1">
              <a:off x="1699695" y="2430291"/>
              <a:ext cx="1819616" cy="1819616"/>
            </a:xfrm>
            <a:prstGeom prst="arc">
              <a:avLst>
                <a:gd name="adj1" fmla="val 14586031"/>
                <a:gd name="adj2" fmla="val 1762864"/>
              </a:avLst>
            </a:prstGeom>
            <a:noFill/>
            <a:ln w="19050" cap="flat" cmpd="sng" algn="ctr">
              <a:solidFill>
                <a:schemeClr val="tx1">
                  <a:lumMod val="65000"/>
                  <a:lumOff val="35000"/>
                </a:schemeClr>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EA5504"/>
                </a:solidFill>
                <a:effectLst/>
                <a:uLnTx/>
                <a:uFillTx/>
                <a:latin typeface="Segoe UI"/>
                <a:ea typeface="微软雅黑 Light"/>
                <a:cs typeface="+mn-cs"/>
              </a:endParaRPr>
            </a:p>
          </p:txBody>
        </p:sp>
      </p:grpSp>
      <p:grpSp>
        <p:nvGrpSpPr>
          <p:cNvPr id="28" name="组合 27">
            <a:extLst>
              <a:ext uri="{FF2B5EF4-FFF2-40B4-BE49-F238E27FC236}">
                <a16:creationId xmlns:a16="http://schemas.microsoft.com/office/drawing/2014/main" xmlns="" id="{BEFC120A-26E1-46B3-931A-CE60F944F231}"/>
              </a:ext>
            </a:extLst>
          </p:cNvPr>
          <p:cNvGrpSpPr/>
          <p:nvPr/>
        </p:nvGrpSpPr>
        <p:grpSpPr>
          <a:xfrm>
            <a:off x="6549030" y="3095868"/>
            <a:ext cx="1819616" cy="1819616"/>
            <a:chOff x="1699695" y="2430291"/>
            <a:chExt cx="1819616" cy="1819616"/>
          </a:xfrm>
        </p:grpSpPr>
        <p:sp>
          <p:nvSpPr>
            <p:cNvPr id="29" name="椭圆 28">
              <a:extLst>
                <a:ext uri="{FF2B5EF4-FFF2-40B4-BE49-F238E27FC236}">
                  <a16:creationId xmlns:a16="http://schemas.microsoft.com/office/drawing/2014/main" xmlns="" id="{1A2BD096-4195-4947-8BF1-940242119B78}"/>
                </a:ext>
              </a:extLst>
            </p:cNvPr>
            <p:cNvSpPr/>
            <p:nvPr/>
          </p:nvSpPr>
          <p:spPr>
            <a:xfrm>
              <a:off x="1870075" y="2600673"/>
              <a:ext cx="1478853" cy="1478853"/>
            </a:xfrm>
            <a:prstGeom prst="ellipse">
              <a:avLst/>
            </a:prstGeom>
            <a:solidFill>
              <a:srgbClr val="0242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03</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30" name="弧形 29">
              <a:extLst>
                <a:ext uri="{FF2B5EF4-FFF2-40B4-BE49-F238E27FC236}">
                  <a16:creationId xmlns:a16="http://schemas.microsoft.com/office/drawing/2014/main" xmlns="" id="{0261CC65-150C-4ED8-9119-FC6C7513BCC7}"/>
                </a:ext>
              </a:extLst>
            </p:cNvPr>
            <p:cNvSpPr/>
            <p:nvPr/>
          </p:nvSpPr>
          <p:spPr>
            <a:xfrm rot="7941625">
              <a:off x="1699695" y="2430291"/>
              <a:ext cx="1819616" cy="1819616"/>
            </a:xfrm>
            <a:prstGeom prst="arc">
              <a:avLst>
                <a:gd name="adj1" fmla="val 14586031"/>
                <a:gd name="adj2" fmla="val 1762864"/>
              </a:avLst>
            </a:prstGeom>
            <a:noFill/>
            <a:ln w="19050" cap="flat" cmpd="sng" algn="ctr">
              <a:solidFill>
                <a:srgbClr val="024282"/>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grpSp>
        <p:nvGrpSpPr>
          <p:cNvPr id="31" name="组合 30">
            <a:extLst>
              <a:ext uri="{FF2B5EF4-FFF2-40B4-BE49-F238E27FC236}">
                <a16:creationId xmlns:a16="http://schemas.microsoft.com/office/drawing/2014/main" xmlns="" id="{C18976BC-1784-4E9C-A152-212B9F929EBB}"/>
              </a:ext>
            </a:extLst>
          </p:cNvPr>
          <p:cNvGrpSpPr/>
          <p:nvPr/>
        </p:nvGrpSpPr>
        <p:grpSpPr>
          <a:xfrm>
            <a:off x="9133212" y="1957678"/>
            <a:ext cx="1819616" cy="1819616"/>
            <a:chOff x="1699695" y="2430291"/>
            <a:chExt cx="1819616" cy="1819616"/>
          </a:xfrm>
        </p:grpSpPr>
        <p:sp>
          <p:nvSpPr>
            <p:cNvPr id="32" name="椭圆 31">
              <a:extLst>
                <a:ext uri="{FF2B5EF4-FFF2-40B4-BE49-F238E27FC236}">
                  <a16:creationId xmlns:a16="http://schemas.microsoft.com/office/drawing/2014/main" xmlns="" id="{088E576B-87DF-4336-9E8B-0E387BA2468A}"/>
                </a:ext>
              </a:extLst>
            </p:cNvPr>
            <p:cNvSpPr/>
            <p:nvPr/>
          </p:nvSpPr>
          <p:spPr>
            <a:xfrm>
              <a:off x="1870075" y="2600673"/>
              <a:ext cx="1478853" cy="1478853"/>
            </a:xfrm>
            <a:prstGeom prst="ellipse">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rgbClr val="FFFFFF"/>
                  </a:solidFill>
                  <a:effectLst/>
                  <a:uLnTx/>
                  <a:uFillTx/>
                  <a:latin typeface="Segoe UI"/>
                  <a:ea typeface="微软雅黑 Light"/>
                  <a:cs typeface="+mn-cs"/>
                </a:rPr>
                <a:t>04</a:t>
              </a:r>
              <a:endParaRPr kumimoji="0" lang="zh-CN" altLang="en-US" sz="3600" b="0" i="0" u="none" strike="noStrike" kern="0" cap="none" spc="0" normalizeH="0" baseline="0" noProof="0" dirty="0">
                <a:ln>
                  <a:noFill/>
                </a:ln>
                <a:solidFill>
                  <a:srgbClr val="FFFFFF"/>
                </a:solidFill>
                <a:effectLst/>
                <a:uLnTx/>
                <a:uFillTx/>
                <a:latin typeface="Segoe UI"/>
                <a:ea typeface="微软雅黑 Light"/>
                <a:cs typeface="+mn-cs"/>
              </a:endParaRPr>
            </a:p>
          </p:txBody>
        </p:sp>
        <p:sp>
          <p:nvSpPr>
            <p:cNvPr id="33" name="弧形 32">
              <a:extLst>
                <a:ext uri="{FF2B5EF4-FFF2-40B4-BE49-F238E27FC236}">
                  <a16:creationId xmlns:a16="http://schemas.microsoft.com/office/drawing/2014/main" xmlns="" id="{8AC0AE68-5EC7-44DC-8704-35C866B3E4DB}"/>
                </a:ext>
              </a:extLst>
            </p:cNvPr>
            <p:cNvSpPr/>
            <p:nvPr/>
          </p:nvSpPr>
          <p:spPr>
            <a:xfrm rot="2810902" flipH="1">
              <a:off x="1699695" y="2430291"/>
              <a:ext cx="1819616" cy="1819616"/>
            </a:xfrm>
            <a:prstGeom prst="arc">
              <a:avLst>
                <a:gd name="adj1" fmla="val 14586031"/>
                <a:gd name="adj2" fmla="val 1762864"/>
              </a:avLst>
            </a:prstGeom>
            <a:noFill/>
            <a:ln w="19050" cap="flat" cmpd="sng" algn="ctr">
              <a:solidFill>
                <a:schemeClr val="tx1">
                  <a:lumMod val="65000"/>
                  <a:lumOff val="35000"/>
                </a:schemeClr>
              </a:solidFill>
              <a:prstDash val="solid"/>
              <a:miter lim="800000"/>
              <a:headEnd type="stealth" w="lg" len="me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EA5504"/>
                </a:solidFill>
                <a:effectLst/>
                <a:uLnTx/>
                <a:uFillTx/>
                <a:latin typeface="Segoe UI Semilight"/>
                <a:ea typeface="微软雅黑 Light"/>
                <a:cs typeface="+mn-cs"/>
              </a:endParaRPr>
            </a:p>
          </p:txBody>
        </p:sp>
      </p:grpSp>
      <p:sp>
        <p:nvSpPr>
          <p:cNvPr id="34" name="文本占位符 50">
            <a:extLst>
              <a:ext uri="{FF2B5EF4-FFF2-40B4-BE49-F238E27FC236}">
                <a16:creationId xmlns:a16="http://schemas.microsoft.com/office/drawing/2014/main" xmlns="" id="{66EFB49D-44CE-49DA-B4A4-F3C81DAE7F7C}"/>
              </a:ext>
            </a:extLst>
          </p:cNvPr>
          <p:cNvSpPr txBox="1">
            <a:spLocks/>
          </p:cNvSpPr>
          <p:nvPr/>
        </p:nvSpPr>
        <p:spPr>
          <a:xfrm>
            <a:off x="1463089" y="1974730"/>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rgbClr val="024282"/>
                </a:solidFill>
                <a:latin typeface="微软雅黑" panose="020B0503020204020204" pitchFamily="34" charset="-122"/>
                <a:ea typeface="微软雅黑" panose="020B0503020204020204" pitchFamily="34" charset="-122"/>
              </a:rPr>
              <a:t>小标题一</a:t>
            </a:r>
          </a:p>
        </p:txBody>
      </p:sp>
      <p:sp>
        <p:nvSpPr>
          <p:cNvPr id="35" name="文本占位符 50">
            <a:extLst>
              <a:ext uri="{FF2B5EF4-FFF2-40B4-BE49-F238E27FC236}">
                <a16:creationId xmlns:a16="http://schemas.microsoft.com/office/drawing/2014/main" xmlns="" id="{1704479E-002D-4AC5-9B64-7CD10923C74C}"/>
              </a:ext>
            </a:extLst>
          </p:cNvPr>
          <p:cNvSpPr txBox="1">
            <a:spLocks/>
          </p:cNvSpPr>
          <p:nvPr/>
        </p:nvSpPr>
        <p:spPr>
          <a:xfrm>
            <a:off x="912710" y="2437489"/>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024282"/>
                </a:solidFill>
                <a:latin typeface="微软雅黑" panose="020B0503020204020204" pitchFamily="34" charset="-122"/>
                <a:ea typeface="微软雅黑" panose="020B0503020204020204" pitchFamily="34" charset="-122"/>
              </a:rPr>
              <a:t>请输入文本请输入文本请输入文本</a:t>
            </a:r>
          </a:p>
        </p:txBody>
      </p:sp>
      <p:sp>
        <p:nvSpPr>
          <p:cNvPr id="36" name="文本占位符 50">
            <a:extLst>
              <a:ext uri="{FF2B5EF4-FFF2-40B4-BE49-F238E27FC236}">
                <a16:creationId xmlns:a16="http://schemas.microsoft.com/office/drawing/2014/main" xmlns="" id="{823C75AF-2AFA-4672-8833-60AAD0029253}"/>
              </a:ext>
            </a:extLst>
          </p:cNvPr>
          <p:cNvSpPr txBox="1">
            <a:spLocks/>
          </p:cNvSpPr>
          <p:nvPr/>
        </p:nvSpPr>
        <p:spPr>
          <a:xfrm>
            <a:off x="6646379" y="1974730"/>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solidFill>
                  <a:srgbClr val="024282"/>
                </a:solidFill>
                <a:latin typeface="微软雅黑" panose="020B0503020204020204" pitchFamily="34" charset="-122"/>
                <a:ea typeface="微软雅黑" panose="020B0503020204020204" pitchFamily="34" charset="-122"/>
              </a:rPr>
              <a:t>小标题三</a:t>
            </a:r>
          </a:p>
        </p:txBody>
      </p:sp>
      <p:sp>
        <p:nvSpPr>
          <p:cNvPr id="37" name="文本占位符 50">
            <a:extLst>
              <a:ext uri="{FF2B5EF4-FFF2-40B4-BE49-F238E27FC236}">
                <a16:creationId xmlns:a16="http://schemas.microsoft.com/office/drawing/2014/main" xmlns="" id="{7BD8BBAE-DDB5-48F0-9B1D-E8A0C8174A8F}"/>
              </a:ext>
            </a:extLst>
          </p:cNvPr>
          <p:cNvSpPr txBox="1">
            <a:spLocks/>
          </p:cNvSpPr>
          <p:nvPr/>
        </p:nvSpPr>
        <p:spPr>
          <a:xfrm>
            <a:off x="6096000" y="2437489"/>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rgbClr val="2764A7"/>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solidFill>
                  <a:srgbClr val="024282"/>
                </a:solidFill>
                <a:latin typeface="微软雅黑" panose="020B0503020204020204" pitchFamily="34" charset="-122"/>
                <a:ea typeface="微软雅黑" panose="020B0503020204020204" pitchFamily="34" charset="-122"/>
              </a:rPr>
              <a:t>请输入文本请输入文本请输入文本</a:t>
            </a:r>
          </a:p>
        </p:txBody>
      </p:sp>
      <p:sp>
        <p:nvSpPr>
          <p:cNvPr id="38" name="文本占位符 50">
            <a:extLst>
              <a:ext uri="{FF2B5EF4-FFF2-40B4-BE49-F238E27FC236}">
                <a16:creationId xmlns:a16="http://schemas.microsoft.com/office/drawing/2014/main" xmlns="" id="{812EF84F-EB4E-4243-A791-8B8164E2AD80}"/>
              </a:ext>
            </a:extLst>
          </p:cNvPr>
          <p:cNvSpPr txBox="1">
            <a:spLocks/>
          </p:cNvSpPr>
          <p:nvPr/>
        </p:nvSpPr>
        <p:spPr>
          <a:xfrm>
            <a:off x="4156528" y="4117917"/>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小标题二</a:t>
            </a:r>
          </a:p>
        </p:txBody>
      </p:sp>
      <p:sp>
        <p:nvSpPr>
          <p:cNvPr id="39" name="文本占位符 50">
            <a:extLst>
              <a:ext uri="{FF2B5EF4-FFF2-40B4-BE49-F238E27FC236}">
                <a16:creationId xmlns:a16="http://schemas.microsoft.com/office/drawing/2014/main" xmlns="" id="{77FF42C7-5D25-4990-8B47-FC5D4E9634F7}"/>
              </a:ext>
            </a:extLst>
          </p:cNvPr>
          <p:cNvSpPr txBox="1">
            <a:spLocks/>
          </p:cNvSpPr>
          <p:nvPr/>
        </p:nvSpPr>
        <p:spPr>
          <a:xfrm>
            <a:off x="3606149" y="4580676"/>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微软雅黑" panose="020B0503020204020204" pitchFamily="34" charset="-122"/>
                <a:ea typeface="微软雅黑" panose="020B0503020204020204" pitchFamily="34" charset="-122"/>
              </a:rPr>
              <a:t>请输入文本请输入文本请输入文本</a:t>
            </a:r>
          </a:p>
        </p:txBody>
      </p:sp>
      <p:sp>
        <p:nvSpPr>
          <p:cNvPr id="40" name="文本占位符 50">
            <a:extLst>
              <a:ext uri="{FF2B5EF4-FFF2-40B4-BE49-F238E27FC236}">
                <a16:creationId xmlns:a16="http://schemas.microsoft.com/office/drawing/2014/main" xmlns="" id="{11FBB2FE-6B26-40A0-9E51-6229D5776BC3}"/>
              </a:ext>
            </a:extLst>
          </p:cNvPr>
          <p:cNvSpPr txBox="1">
            <a:spLocks/>
          </p:cNvSpPr>
          <p:nvPr/>
        </p:nvSpPr>
        <p:spPr>
          <a:xfrm>
            <a:off x="9230561" y="4117917"/>
            <a:ext cx="1624919" cy="43973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Bold" panose="020B0800000000000000" pitchFamily="34" charset="-122"/>
                <a:ea typeface="思源黑体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dirty="0">
                <a:latin typeface="微软雅黑" panose="020B0503020204020204" pitchFamily="34" charset="-122"/>
                <a:ea typeface="微软雅黑" panose="020B0503020204020204" pitchFamily="34" charset="-122"/>
              </a:rPr>
              <a:t>小标题四</a:t>
            </a:r>
          </a:p>
        </p:txBody>
      </p:sp>
      <p:sp>
        <p:nvSpPr>
          <p:cNvPr id="41" name="文本占位符 50">
            <a:extLst>
              <a:ext uri="{FF2B5EF4-FFF2-40B4-BE49-F238E27FC236}">
                <a16:creationId xmlns:a16="http://schemas.microsoft.com/office/drawing/2014/main" xmlns="" id="{28F04676-FE89-4438-9B70-A1A86ED0D662}"/>
              </a:ext>
            </a:extLst>
          </p:cNvPr>
          <p:cNvSpPr txBox="1">
            <a:spLocks/>
          </p:cNvSpPr>
          <p:nvPr/>
        </p:nvSpPr>
        <p:spPr>
          <a:xfrm>
            <a:off x="8680182" y="4580676"/>
            <a:ext cx="2725677" cy="710298"/>
          </a:xfrm>
          <a:prstGeom prst="rect">
            <a:avLst/>
          </a:prstGeom>
        </p:spPr>
        <p:txBody>
          <a:bodyPr>
            <a:no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lumMod val="65000"/>
                    <a:lumOff val="35000"/>
                  </a:schemeClr>
                </a:solidFill>
                <a:latin typeface="思源黑体 Normal" panose="020B0400000000000000" pitchFamily="34" charset="-122"/>
                <a:ea typeface="思源黑体 Normal" panose="020B04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2764A7"/>
                </a:solidFill>
                <a:latin typeface="思源黑体 Bold" panose="020B0800000000000000" pitchFamily="34" charset="-122"/>
                <a:ea typeface="思源黑体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2764A7"/>
                </a:solidFill>
                <a:latin typeface="思源黑体 Bold" panose="020B0800000000000000" pitchFamily="34" charset="-122"/>
                <a:ea typeface="思源黑体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2764A7"/>
                </a:solidFill>
                <a:latin typeface="思源黑体 Bold" panose="020B0800000000000000" pitchFamily="34" charset="-122"/>
                <a:ea typeface="思源黑体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dirty="0">
                <a:latin typeface="微软雅黑" panose="020B0503020204020204" pitchFamily="34" charset="-122"/>
                <a:ea typeface="微软雅黑" panose="020B0503020204020204" pitchFamily="34" charset="-122"/>
              </a:rPr>
              <a:t>请输入文本请输入文本请输入文本</a:t>
            </a:r>
          </a:p>
        </p:txBody>
      </p:sp>
    </p:spTree>
    <p:extLst>
      <p:ext uri="{BB962C8B-B14F-4D97-AF65-F5344CB8AC3E}">
        <p14:creationId xmlns:p14="http://schemas.microsoft.com/office/powerpoint/2010/main" val="1879733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xmlns=""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xmlns=""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a16="http://schemas.microsoft.com/office/drawing/2014/main" xmlns=""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a16="http://schemas.microsoft.com/office/drawing/2014/main" xmlns=""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a16="http://schemas.microsoft.com/office/drawing/2014/main" xmlns=""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xmlns=""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a16="http://schemas.microsoft.com/office/drawing/2014/main" xmlns=""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a16="http://schemas.microsoft.com/office/drawing/2014/main" xmlns=""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：袁治民</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：武汉船舶职业技术学院</a:t>
            </a:r>
            <a:endParaRPr kumimoji="0" 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p:txBody>
      </p:sp>
      <p:sp>
        <p:nvSpPr>
          <p:cNvPr id="20" name="矩形 19">
            <a:extLst>
              <a:ext uri="{FF2B5EF4-FFF2-40B4-BE49-F238E27FC236}">
                <a16:creationId xmlns:a16="http://schemas.microsoft.com/office/drawing/2014/main" xmlns=""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a16="http://schemas.microsoft.com/office/drawing/2014/main" xmlns=""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a16="http://schemas.microsoft.com/office/drawing/2014/main" xmlns=""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a16="http://schemas.microsoft.com/office/drawing/2014/main" xmlns=""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a16="http://schemas.microsoft.com/office/drawing/2014/main" xmlns="" id="{54FE5E72-A93A-4ACE-88E2-0483B26619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7662" y="3366172"/>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8982043-5A61-4CC7-865C-175758CEE7E4}"/>
              </a:ext>
            </a:extLst>
          </p:cNvPr>
          <p:cNvSpPr>
            <a:spLocks noGrp="1"/>
          </p:cNvSpPr>
          <p:nvPr>
            <p:ph type="body" sz="quarter" idx="19"/>
          </p:nvPr>
        </p:nvSpPr>
        <p:spPr/>
        <p:txBody>
          <a:bodyPr/>
          <a:lstStyle/>
          <a:p>
            <a:r>
              <a:rPr lang="zh-CN" altLang="en-US" dirty="0"/>
              <a:t>时间轴</a:t>
            </a:r>
          </a:p>
        </p:txBody>
      </p:sp>
      <p:sp>
        <p:nvSpPr>
          <p:cNvPr id="27" name="文本占位符 26">
            <a:extLst>
              <a:ext uri="{FF2B5EF4-FFF2-40B4-BE49-F238E27FC236}">
                <a16:creationId xmlns:a16="http://schemas.microsoft.com/office/drawing/2014/main" xmlns="" id="{F9B4502A-4704-46D7-914A-CD1B9905D6E5}"/>
              </a:ext>
            </a:extLst>
          </p:cNvPr>
          <p:cNvSpPr>
            <a:spLocks noGrp="1"/>
          </p:cNvSpPr>
          <p:nvPr>
            <p:ph type="body" sz="quarter" idx="20"/>
          </p:nvPr>
        </p:nvSpPr>
        <p:spPr/>
        <p:txBody>
          <a:bodyPr>
            <a:normAutofit lnSpcReduction="10000"/>
          </a:bodyPr>
          <a:lstStyle/>
          <a:p>
            <a:r>
              <a:rPr lang="zh-CN" altLang="en-US" dirty="0"/>
              <a:t>小标题一</a:t>
            </a:r>
          </a:p>
        </p:txBody>
      </p:sp>
      <p:sp>
        <p:nvSpPr>
          <p:cNvPr id="28" name="文本占位符 27">
            <a:extLst>
              <a:ext uri="{FF2B5EF4-FFF2-40B4-BE49-F238E27FC236}">
                <a16:creationId xmlns:a16="http://schemas.microsoft.com/office/drawing/2014/main" xmlns="" id="{262981C3-4CBF-4F25-8647-19EEFBEC429B}"/>
              </a:ext>
            </a:extLst>
          </p:cNvPr>
          <p:cNvSpPr>
            <a:spLocks noGrp="1"/>
          </p:cNvSpPr>
          <p:nvPr>
            <p:ph type="body" sz="quarter" idx="21"/>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p:txBody>
      </p:sp>
      <p:sp>
        <p:nvSpPr>
          <p:cNvPr id="29" name="文本占位符 28">
            <a:extLst>
              <a:ext uri="{FF2B5EF4-FFF2-40B4-BE49-F238E27FC236}">
                <a16:creationId xmlns:a16="http://schemas.microsoft.com/office/drawing/2014/main" xmlns="" id="{4440DAF4-FACE-407F-8980-234FDD3435F8}"/>
              </a:ext>
            </a:extLst>
          </p:cNvPr>
          <p:cNvSpPr>
            <a:spLocks noGrp="1"/>
          </p:cNvSpPr>
          <p:nvPr>
            <p:ph type="body" sz="quarter" idx="22"/>
          </p:nvPr>
        </p:nvSpPr>
        <p:spPr/>
        <p:txBody>
          <a:bodyPr>
            <a:normAutofit lnSpcReduction="10000"/>
          </a:bodyPr>
          <a:lstStyle/>
          <a:p>
            <a:r>
              <a:rPr lang="zh-CN" altLang="en-US" dirty="0"/>
              <a:t>小标题二</a:t>
            </a:r>
          </a:p>
        </p:txBody>
      </p:sp>
      <p:sp>
        <p:nvSpPr>
          <p:cNvPr id="30" name="文本占位符 29">
            <a:extLst>
              <a:ext uri="{FF2B5EF4-FFF2-40B4-BE49-F238E27FC236}">
                <a16:creationId xmlns:a16="http://schemas.microsoft.com/office/drawing/2014/main" xmlns="" id="{0F9C03C5-1619-4B67-A4B4-8F88E03C393A}"/>
              </a:ext>
            </a:extLst>
          </p:cNvPr>
          <p:cNvSpPr>
            <a:spLocks noGrp="1"/>
          </p:cNvSpPr>
          <p:nvPr>
            <p:ph type="body" sz="quarter" idx="23"/>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
        <p:nvSpPr>
          <p:cNvPr id="31" name="文本占位符 30">
            <a:extLst>
              <a:ext uri="{FF2B5EF4-FFF2-40B4-BE49-F238E27FC236}">
                <a16:creationId xmlns:a16="http://schemas.microsoft.com/office/drawing/2014/main" xmlns="" id="{7FA9DFCC-95F0-430F-ADCC-D4474CB921AA}"/>
              </a:ext>
            </a:extLst>
          </p:cNvPr>
          <p:cNvSpPr>
            <a:spLocks noGrp="1"/>
          </p:cNvSpPr>
          <p:nvPr>
            <p:ph type="body" sz="quarter" idx="24"/>
          </p:nvPr>
        </p:nvSpPr>
        <p:spPr/>
        <p:txBody>
          <a:bodyPr>
            <a:normAutofit lnSpcReduction="10000"/>
          </a:bodyPr>
          <a:lstStyle/>
          <a:p>
            <a:r>
              <a:rPr lang="zh-CN" altLang="en-US" dirty="0"/>
              <a:t>小标题三</a:t>
            </a:r>
          </a:p>
        </p:txBody>
      </p:sp>
      <p:sp>
        <p:nvSpPr>
          <p:cNvPr id="32" name="文本占位符 31">
            <a:extLst>
              <a:ext uri="{FF2B5EF4-FFF2-40B4-BE49-F238E27FC236}">
                <a16:creationId xmlns:a16="http://schemas.microsoft.com/office/drawing/2014/main" xmlns="" id="{D8EC8621-5DA9-49C3-8B5D-258383D7D07F}"/>
              </a:ext>
            </a:extLst>
          </p:cNvPr>
          <p:cNvSpPr>
            <a:spLocks noGrp="1"/>
          </p:cNvSpPr>
          <p:nvPr>
            <p:ph type="body" sz="quarter" idx="25"/>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
        <p:nvSpPr>
          <p:cNvPr id="33" name="文本占位符 32">
            <a:extLst>
              <a:ext uri="{FF2B5EF4-FFF2-40B4-BE49-F238E27FC236}">
                <a16:creationId xmlns:a16="http://schemas.microsoft.com/office/drawing/2014/main" xmlns="" id="{BE226C61-0F3D-4A0D-AB10-2DEE40D54975}"/>
              </a:ext>
            </a:extLst>
          </p:cNvPr>
          <p:cNvSpPr>
            <a:spLocks noGrp="1"/>
          </p:cNvSpPr>
          <p:nvPr>
            <p:ph type="body" sz="quarter" idx="26"/>
          </p:nvPr>
        </p:nvSpPr>
        <p:spPr/>
        <p:txBody>
          <a:bodyPr>
            <a:normAutofit lnSpcReduction="10000"/>
          </a:bodyPr>
          <a:lstStyle/>
          <a:p>
            <a:r>
              <a:rPr lang="zh-CN" altLang="en-US" dirty="0"/>
              <a:t>小标题四</a:t>
            </a:r>
          </a:p>
        </p:txBody>
      </p:sp>
      <p:sp>
        <p:nvSpPr>
          <p:cNvPr id="34" name="文本占位符 33">
            <a:extLst>
              <a:ext uri="{FF2B5EF4-FFF2-40B4-BE49-F238E27FC236}">
                <a16:creationId xmlns:a16="http://schemas.microsoft.com/office/drawing/2014/main" xmlns="" id="{C57B2573-5122-4024-B134-7B17EC48AE1F}"/>
              </a:ext>
            </a:extLst>
          </p:cNvPr>
          <p:cNvSpPr>
            <a:spLocks noGrp="1"/>
          </p:cNvSpPr>
          <p:nvPr>
            <p:ph type="body" sz="quarter" idx="27"/>
          </p:nvPr>
        </p:nvSpPr>
        <p:spPr/>
        <p:txBody>
          <a:bodyPr>
            <a:normAutofit fontScale="92500" lnSpcReduction="10000"/>
          </a:bodyPr>
          <a:lstStyle/>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r>
              <a:rPr lang="zh-CN" altLang="en-US" kern="0" dirty="0">
                <a:solidFill>
                  <a:srgbClr val="06276F"/>
                </a:solidFill>
              </a:rPr>
              <a:t>请输入文字请输入文字</a:t>
            </a: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a:defRPr/>
            </a:pPr>
            <a:endParaRPr lang="zh-CN" altLang="en-US" kern="0" dirty="0">
              <a:solidFill>
                <a:srgbClr val="06276F"/>
              </a:solidFill>
            </a:endParaRPr>
          </a:p>
          <a:p>
            <a:pPr lvl="0">
              <a:defRPr/>
            </a:pPr>
            <a:endParaRPr lang="zh-CN" altLang="en-US" kern="0" dirty="0">
              <a:solidFill>
                <a:srgbClr val="06276F"/>
              </a:solidFill>
            </a:endParaRPr>
          </a:p>
          <a:p>
            <a:endParaRPr lang="zh-CN" altLang="en-US" dirty="0"/>
          </a:p>
        </p:txBody>
      </p:sp>
    </p:spTree>
    <p:extLst>
      <p:ext uri="{BB962C8B-B14F-4D97-AF65-F5344CB8AC3E}">
        <p14:creationId xmlns:p14="http://schemas.microsoft.com/office/powerpoint/2010/main" val="884474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0AD0E106-5CC2-4C3D-AB9A-D3B7B52877D6}"/>
              </a:ext>
            </a:extLst>
          </p:cNvPr>
          <p:cNvSpPr>
            <a:spLocks noGrp="1"/>
          </p:cNvSpPr>
          <p:nvPr>
            <p:ph type="body" sz="quarter" idx="19"/>
          </p:nvPr>
        </p:nvSpPr>
        <p:spPr/>
        <p:txBody>
          <a:bodyPr/>
          <a:lstStyle/>
          <a:p>
            <a:r>
              <a:rPr lang="zh-CN" altLang="en-US" dirty="0"/>
              <a:t>关键词</a:t>
            </a:r>
          </a:p>
        </p:txBody>
      </p:sp>
      <p:sp>
        <p:nvSpPr>
          <p:cNvPr id="7" name="文本占位符 6">
            <a:extLst>
              <a:ext uri="{FF2B5EF4-FFF2-40B4-BE49-F238E27FC236}">
                <a16:creationId xmlns:a16="http://schemas.microsoft.com/office/drawing/2014/main" xmlns="" id="{794D9424-A7C9-4ABC-8FCD-0F0E5450BAB4}"/>
              </a:ext>
            </a:extLst>
          </p:cNvPr>
          <p:cNvSpPr>
            <a:spLocks noGrp="1"/>
          </p:cNvSpPr>
          <p:nvPr>
            <p:ph type="body" sz="quarter" idx="20"/>
          </p:nvPr>
        </p:nvSpPr>
        <p:spPr/>
        <p:txBody>
          <a:bodyPr>
            <a:normAutofit lnSpcReduction="10000"/>
          </a:bodyPr>
          <a:lstStyle/>
          <a:p>
            <a:r>
              <a:rPr lang="zh-CN" altLang="en-US" dirty="0"/>
              <a:t>内容一</a:t>
            </a:r>
          </a:p>
        </p:txBody>
      </p:sp>
      <p:sp>
        <p:nvSpPr>
          <p:cNvPr id="8" name="文本占位符 7">
            <a:extLst>
              <a:ext uri="{FF2B5EF4-FFF2-40B4-BE49-F238E27FC236}">
                <a16:creationId xmlns:a16="http://schemas.microsoft.com/office/drawing/2014/main" xmlns="" id="{4C85ED67-D261-4A0D-9AF2-664C2ED0A191}"/>
              </a:ext>
            </a:extLst>
          </p:cNvPr>
          <p:cNvSpPr>
            <a:spLocks noGrp="1"/>
          </p:cNvSpPr>
          <p:nvPr>
            <p:ph type="body" sz="quarter" idx="21"/>
          </p:nvPr>
        </p:nvSpPr>
        <p:spPr/>
        <p:txBody>
          <a:bodyPr>
            <a:normAutofit lnSpcReduction="10000"/>
          </a:bodyPr>
          <a:lstStyle/>
          <a:p>
            <a:r>
              <a:rPr lang="zh-CN" altLang="en-US" dirty="0"/>
              <a:t>内容二</a:t>
            </a:r>
          </a:p>
        </p:txBody>
      </p:sp>
      <p:sp>
        <p:nvSpPr>
          <p:cNvPr id="9" name="文本占位符 8">
            <a:extLst>
              <a:ext uri="{FF2B5EF4-FFF2-40B4-BE49-F238E27FC236}">
                <a16:creationId xmlns:a16="http://schemas.microsoft.com/office/drawing/2014/main" xmlns="" id="{29C6459A-54A8-4DE3-9C6A-385A3594B0B4}"/>
              </a:ext>
            </a:extLst>
          </p:cNvPr>
          <p:cNvSpPr>
            <a:spLocks noGrp="1"/>
          </p:cNvSpPr>
          <p:nvPr>
            <p:ph type="body" sz="quarter" idx="22"/>
          </p:nvPr>
        </p:nvSpPr>
        <p:spPr/>
        <p:txBody>
          <a:bodyPr>
            <a:normAutofit lnSpcReduction="10000"/>
          </a:bodyPr>
          <a:lstStyle/>
          <a:p>
            <a:r>
              <a:rPr lang="zh-CN" altLang="en-US" dirty="0"/>
              <a:t>内容三</a:t>
            </a:r>
          </a:p>
        </p:txBody>
      </p:sp>
      <p:sp>
        <p:nvSpPr>
          <p:cNvPr id="10" name="文本占位符 9">
            <a:extLst>
              <a:ext uri="{FF2B5EF4-FFF2-40B4-BE49-F238E27FC236}">
                <a16:creationId xmlns:a16="http://schemas.microsoft.com/office/drawing/2014/main" xmlns="" id="{6E350B73-A9E2-421F-BD2E-D5C825AB70DD}"/>
              </a:ext>
            </a:extLst>
          </p:cNvPr>
          <p:cNvSpPr>
            <a:spLocks noGrp="1"/>
          </p:cNvSpPr>
          <p:nvPr>
            <p:ph type="body" sz="quarter" idx="23"/>
          </p:nvPr>
        </p:nvSpPr>
        <p:spPr/>
        <p:txBody>
          <a:bodyPr>
            <a:normAutofit lnSpcReduction="10000"/>
          </a:bodyPr>
          <a:lstStyle/>
          <a:p>
            <a:r>
              <a:rPr lang="zh-CN" altLang="en-US" dirty="0"/>
              <a:t>内容六</a:t>
            </a:r>
          </a:p>
        </p:txBody>
      </p:sp>
      <p:sp>
        <p:nvSpPr>
          <p:cNvPr id="11" name="文本占位符 10">
            <a:extLst>
              <a:ext uri="{FF2B5EF4-FFF2-40B4-BE49-F238E27FC236}">
                <a16:creationId xmlns:a16="http://schemas.microsoft.com/office/drawing/2014/main" xmlns="" id="{052E9497-78F4-4B38-A841-71D481782F0E}"/>
              </a:ext>
            </a:extLst>
          </p:cNvPr>
          <p:cNvSpPr>
            <a:spLocks noGrp="1"/>
          </p:cNvSpPr>
          <p:nvPr>
            <p:ph type="body" sz="quarter" idx="24"/>
          </p:nvPr>
        </p:nvSpPr>
        <p:spPr/>
        <p:txBody>
          <a:bodyPr>
            <a:normAutofit lnSpcReduction="10000"/>
          </a:bodyPr>
          <a:lstStyle/>
          <a:p>
            <a:r>
              <a:rPr lang="zh-CN" altLang="en-US" dirty="0"/>
              <a:t>内容九</a:t>
            </a:r>
          </a:p>
        </p:txBody>
      </p:sp>
      <p:sp>
        <p:nvSpPr>
          <p:cNvPr id="12" name="文本占位符 11">
            <a:extLst>
              <a:ext uri="{FF2B5EF4-FFF2-40B4-BE49-F238E27FC236}">
                <a16:creationId xmlns:a16="http://schemas.microsoft.com/office/drawing/2014/main" xmlns="" id="{61E73E2E-8E0D-42EB-881E-56CA799EE9D7}"/>
              </a:ext>
            </a:extLst>
          </p:cNvPr>
          <p:cNvSpPr>
            <a:spLocks noGrp="1"/>
          </p:cNvSpPr>
          <p:nvPr>
            <p:ph type="body" sz="quarter" idx="25"/>
          </p:nvPr>
        </p:nvSpPr>
        <p:spPr/>
        <p:txBody>
          <a:bodyPr>
            <a:normAutofit lnSpcReduction="10000"/>
          </a:bodyPr>
          <a:lstStyle/>
          <a:p>
            <a:r>
              <a:rPr lang="zh-CN" altLang="en-US" dirty="0"/>
              <a:t>内容八</a:t>
            </a:r>
          </a:p>
        </p:txBody>
      </p:sp>
      <p:sp>
        <p:nvSpPr>
          <p:cNvPr id="13" name="文本占位符 12">
            <a:extLst>
              <a:ext uri="{FF2B5EF4-FFF2-40B4-BE49-F238E27FC236}">
                <a16:creationId xmlns:a16="http://schemas.microsoft.com/office/drawing/2014/main" xmlns="" id="{3E2C7804-BA99-4F2E-8B7C-9441CAFB4F0E}"/>
              </a:ext>
            </a:extLst>
          </p:cNvPr>
          <p:cNvSpPr>
            <a:spLocks noGrp="1"/>
          </p:cNvSpPr>
          <p:nvPr>
            <p:ph type="body" sz="quarter" idx="26"/>
          </p:nvPr>
        </p:nvSpPr>
        <p:spPr/>
        <p:txBody>
          <a:bodyPr>
            <a:normAutofit lnSpcReduction="10000"/>
          </a:bodyPr>
          <a:lstStyle/>
          <a:p>
            <a:r>
              <a:rPr lang="zh-CN" altLang="en-US" dirty="0"/>
              <a:t>内容七</a:t>
            </a:r>
          </a:p>
        </p:txBody>
      </p:sp>
      <p:sp>
        <p:nvSpPr>
          <p:cNvPr id="14" name="文本占位符 13">
            <a:extLst>
              <a:ext uri="{FF2B5EF4-FFF2-40B4-BE49-F238E27FC236}">
                <a16:creationId xmlns:a16="http://schemas.microsoft.com/office/drawing/2014/main" xmlns="" id="{91DD2AAE-B62C-4534-A9EB-61334CCB3603}"/>
              </a:ext>
            </a:extLst>
          </p:cNvPr>
          <p:cNvSpPr>
            <a:spLocks noGrp="1"/>
          </p:cNvSpPr>
          <p:nvPr>
            <p:ph type="body" sz="quarter" idx="27"/>
          </p:nvPr>
        </p:nvSpPr>
        <p:spPr/>
        <p:txBody>
          <a:bodyPr>
            <a:normAutofit lnSpcReduction="10000"/>
          </a:bodyPr>
          <a:lstStyle/>
          <a:p>
            <a:r>
              <a:rPr lang="zh-CN" altLang="en-US" dirty="0"/>
              <a:t>内容四</a:t>
            </a:r>
          </a:p>
        </p:txBody>
      </p:sp>
      <p:sp>
        <p:nvSpPr>
          <p:cNvPr id="15" name="文本占位符 14">
            <a:extLst>
              <a:ext uri="{FF2B5EF4-FFF2-40B4-BE49-F238E27FC236}">
                <a16:creationId xmlns:a16="http://schemas.microsoft.com/office/drawing/2014/main" xmlns="" id="{FDF83938-A7A9-492E-B133-DB375214D284}"/>
              </a:ext>
            </a:extLst>
          </p:cNvPr>
          <p:cNvSpPr>
            <a:spLocks noGrp="1"/>
          </p:cNvSpPr>
          <p:nvPr>
            <p:ph type="body" sz="quarter" idx="28"/>
          </p:nvPr>
        </p:nvSpPr>
        <p:spPr/>
        <p:txBody>
          <a:bodyPr>
            <a:normAutofit lnSpcReduction="10000"/>
          </a:bodyPr>
          <a:lstStyle/>
          <a:p>
            <a:r>
              <a:rPr lang="zh-CN" altLang="en-US" dirty="0"/>
              <a:t>内容五</a:t>
            </a:r>
          </a:p>
        </p:txBody>
      </p:sp>
    </p:spTree>
    <p:extLst>
      <p:ext uri="{BB962C8B-B14F-4D97-AF65-F5344CB8AC3E}">
        <p14:creationId xmlns:p14="http://schemas.microsoft.com/office/powerpoint/2010/main" val="828059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3EEC006C-3410-464E-B04C-D3D9CD3955F7}"/>
              </a:ext>
            </a:extLst>
          </p:cNvPr>
          <p:cNvSpPr>
            <a:spLocks noGrp="1"/>
          </p:cNvSpPr>
          <p:nvPr>
            <p:ph type="body" sz="quarter" idx="19"/>
          </p:nvPr>
        </p:nvSpPr>
        <p:spPr/>
        <p:txBody>
          <a:bodyPr/>
          <a:lstStyle/>
          <a:p>
            <a:r>
              <a:rPr lang="zh-CN" altLang="en-US" dirty="0"/>
              <a:t>文字表格</a:t>
            </a:r>
          </a:p>
        </p:txBody>
      </p:sp>
      <p:graphicFrame>
        <p:nvGraphicFramePr>
          <p:cNvPr id="6" name="表格 5">
            <a:extLst>
              <a:ext uri="{FF2B5EF4-FFF2-40B4-BE49-F238E27FC236}">
                <a16:creationId xmlns:a16="http://schemas.microsoft.com/office/drawing/2014/main" xmlns="" id="{E6BF0F40-98BF-4FE8-A75A-F3DADE86B689}"/>
              </a:ext>
            </a:extLst>
          </p:cNvPr>
          <p:cNvGraphicFramePr>
            <a:graphicFrameLocks noGrp="1"/>
          </p:cNvGraphicFramePr>
          <p:nvPr>
            <p:extLst>
              <p:ext uri="{D42A27DB-BD31-4B8C-83A1-F6EECF244321}">
                <p14:modId xmlns:p14="http://schemas.microsoft.com/office/powerpoint/2010/main" val="1525841614"/>
              </p:ext>
            </p:extLst>
          </p:nvPr>
        </p:nvGraphicFramePr>
        <p:xfrm>
          <a:off x="508776" y="1574800"/>
          <a:ext cx="11174448" cy="4444998"/>
        </p:xfrm>
        <a:graphic>
          <a:graphicData uri="http://schemas.openxmlformats.org/drawingml/2006/table">
            <a:tbl>
              <a:tblPr firstRow="1" bandRow="1">
                <a:tableStyleId>{073A0DAA-6AF3-43AB-8588-CEC1D06C72B9}</a:tableStyleId>
              </a:tblPr>
              <a:tblGrid>
                <a:gridCol w="1862408">
                  <a:extLst>
                    <a:ext uri="{9D8B030D-6E8A-4147-A177-3AD203B41FA5}">
                      <a16:colId xmlns:a16="http://schemas.microsoft.com/office/drawing/2014/main" xmlns="" val="895947240"/>
                    </a:ext>
                  </a:extLst>
                </a:gridCol>
                <a:gridCol w="1862408">
                  <a:extLst>
                    <a:ext uri="{9D8B030D-6E8A-4147-A177-3AD203B41FA5}">
                      <a16:colId xmlns:a16="http://schemas.microsoft.com/office/drawing/2014/main" xmlns="" val="474974694"/>
                    </a:ext>
                  </a:extLst>
                </a:gridCol>
                <a:gridCol w="1862408">
                  <a:extLst>
                    <a:ext uri="{9D8B030D-6E8A-4147-A177-3AD203B41FA5}">
                      <a16:colId xmlns:a16="http://schemas.microsoft.com/office/drawing/2014/main" xmlns="" val="1992437074"/>
                    </a:ext>
                  </a:extLst>
                </a:gridCol>
                <a:gridCol w="1862408">
                  <a:extLst>
                    <a:ext uri="{9D8B030D-6E8A-4147-A177-3AD203B41FA5}">
                      <a16:colId xmlns:a16="http://schemas.microsoft.com/office/drawing/2014/main" xmlns="" val="3825216532"/>
                    </a:ext>
                  </a:extLst>
                </a:gridCol>
                <a:gridCol w="1862408">
                  <a:extLst>
                    <a:ext uri="{9D8B030D-6E8A-4147-A177-3AD203B41FA5}">
                      <a16:colId xmlns:a16="http://schemas.microsoft.com/office/drawing/2014/main" xmlns="" val="3255473471"/>
                    </a:ext>
                  </a:extLst>
                </a:gridCol>
                <a:gridCol w="1862408">
                  <a:extLst>
                    <a:ext uri="{9D8B030D-6E8A-4147-A177-3AD203B41FA5}">
                      <a16:colId xmlns:a16="http://schemas.microsoft.com/office/drawing/2014/main" xmlns="" val="2985683071"/>
                    </a:ext>
                  </a:extLst>
                </a:gridCol>
              </a:tblGrid>
              <a:tr h="740833">
                <a:tc>
                  <a:txBody>
                    <a:bodyPr/>
                    <a:lstStyle/>
                    <a:p>
                      <a:pPr algn="ctr"/>
                      <a:r>
                        <a:rPr lang="zh-CN" altLang="en-US" sz="1800" dirty="0">
                          <a:latin typeface="微软雅黑" panose="020B0503020204020204" pitchFamily="34" charset="-122"/>
                          <a:ea typeface="微软雅黑" panose="020B0503020204020204" pitchFamily="34" charset="-122"/>
                        </a:rPr>
                        <a:t>统计</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列一</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列二</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列三</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列四</a:t>
                      </a:r>
                    </a:p>
                  </a:txBody>
                  <a:tcPr marL="125713" marR="125713" marT="62856" marB="62856" anchor="ctr">
                    <a:solidFill>
                      <a:srgbClr val="024282"/>
                    </a:solidFill>
                  </a:tcPr>
                </a:tc>
                <a:tc>
                  <a:txBody>
                    <a:bodyPr/>
                    <a:lstStyle/>
                    <a:p>
                      <a:pPr algn="ctr"/>
                      <a:r>
                        <a:rPr lang="zh-CN" altLang="en-US" sz="1800" dirty="0">
                          <a:latin typeface="微软雅黑" panose="020B0503020204020204" pitchFamily="34" charset="-122"/>
                          <a:ea typeface="微软雅黑" panose="020B0503020204020204" pitchFamily="34" charset="-122"/>
                        </a:rPr>
                        <a:t>列五</a:t>
                      </a:r>
                    </a:p>
                  </a:txBody>
                  <a:tcPr marL="125713" marR="125713" marT="62856" marB="62856" anchor="ctr">
                    <a:solidFill>
                      <a:srgbClr val="024282"/>
                    </a:solidFill>
                  </a:tcPr>
                </a:tc>
                <a:extLst>
                  <a:ext uri="{0D108BD9-81ED-4DB2-BD59-A6C34878D82A}">
                    <a16:rowId xmlns:a16="http://schemas.microsoft.com/office/drawing/2014/main" xmlns="" val="2738980038"/>
                  </a:ext>
                </a:extLst>
              </a:tr>
              <a:tr h="740833">
                <a:tc>
                  <a:txBody>
                    <a:bodyPr/>
                    <a:lstStyle/>
                    <a:p>
                      <a:pPr algn="ctr"/>
                      <a:r>
                        <a:rPr lang="zh-CN" altLang="en-US" sz="1800" b="1" dirty="0">
                          <a:solidFill>
                            <a:srgbClr val="024282"/>
                          </a:solidFill>
                          <a:latin typeface="微软雅黑" panose="020B0503020204020204" pitchFamily="34" charset="-122"/>
                          <a:ea typeface="微软雅黑" panose="020B0503020204020204" pitchFamily="34" charset="-122"/>
                        </a:rPr>
                        <a:t>行一</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xmlns="" val="1460191215"/>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行二</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extLst>
                  <a:ext uri="{0D108BD9-81ED-4DB2-BD59-A6C34878D82A}">
                    <a16:rowId xmlns:a16="http://schemas.microsoft.com/office/drawing/2014/main" xmlns="" val="3527458283"/>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行三</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xmlns="" val="1268300071"/>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行四</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tc>
                <a:extLst>
                  <a:ext uri="{0D108BD9-81ED-4DB2-BD59-A6C34878D82A}">
                    <a16:rowId xmlns:a16="http://schemas.microsoft.com/office/drawing/2014/main" xmlns="" val="3916549170"/>
                  </a:ext>
                </a:extLst>
              </a:tr>
              <a:tr h="7408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dirty="0">
                          <a:solidFill>
                            <a:srgbClr val="024282"/>
                          </a:solidFill>
                          <a:latin typeface="微软雅黑" panose="020B0503020204020204" pitchFamily="34" charset="-122"/>
                          <a:ea typeface="微软雅黑" panose="020B0503020204020204" pitchFamily="34" charset="-122"/>
                        </a:rPr>
                        <a:t>行五</a:t>
                      </a:r>
                      <a:endParaRPr lang="en-US" altLang="zh-CN" sz="1800" b="1" dirty="0">
                        <a:solidFill>
                          <a:srgbClr val="024282"/>
                        </a:solidFill>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tc>
                  <a:txBody>
                    <a:bodyPr/>
                    <a:lstStyle/>
                    <a:p>
                      <a:pPr algn="ctr"/>
                      <a:endParaRPr lang="zh-CN" altLang="en-US" sz="1800" dirty="0">
                        <a:latin typeface="微软雅黑" panose="020B0503020204020204" pitchFamily="34" charset="-122"/>
                        <a:ea typeface="微软雅黑" panose="020B0503020204020204" pitchFamily="34" charset="-122"/>
                      </a:endParaRPr>
                    </a:p>
                  </a:txBody>
                  <a:tcPr marL="125713" marR="125713" marT="62856" marB="62856" anchor="ctr">
                    <a:solidFill>
                      <a:schemeClr val="bg1">
                        <a:lumMod val="95000"/>
                      </a:schemeClr>
                    </a:solidFill>
                  </a:tcPr>
                </a:tc>
                <a:extLst>
                  <a:ext uri="{0D108BD9-81ED-4DB2-BD59-A6C34878D82A}">
                    <a16:rowId xmlns:a16="http://schemas.microsoft.com/office/drawing/2014/main" xmlns="" val="4263411222"/>
                  </a:ext>
                </a:extLst>
              </a:tr>
            </a:tbl>
          </a:graphicData>
        </a:graphic>
      </p:graphicFrame>
    </p:spTree>
    <p:extLst>
      <p:ext uri="{BB962C8B-B14F-4D97-AF65-F5344CB8AC3E}">
        <p14:creationId xmlns:p14="http://schemas.microsoft.com/office/powerpoint/2010/main" val="38157894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请在此输入标题</a:t>
            </a:r>
          </a:p>
        </p:txBody>
      </p:sp>
      <p:graphicFrame>
        <p:nvGraphicFramePr>
          <p:cNvPr id="5" name="图表 4">
            <a:extLst>
              <a:ext uri="{FF2B5EF4-FFF2-40B4-BE49-F238E27FC236}">
                <a16:creationId xmlns:a16="http://schemas.microsoft.com/office/drawing/2014/main" xmlns="" id="{D27C3CC7-6D06-4C5F-9A93-025317A11079}"/>
              </a:ext>
            </a:extLst>
          </p:cNvPr>
          <p:cNvGraphicFramePr/>
          <p:nvPr>
            <p:extLst>
              <p:ext uri="{D42A27DB-BD31-4B8C-83A1-F6EECF244321}">
                <p14:modId xmlns:p14="http://schemas.microsoft.com/office/powerpoint/2010/main" val="303536357"/>
              </p:ext>
            </p:extLst>
          </p:nvPr>
        </p:nvGraphicFramePr>
        <p:xfrm>
          <a:off x="390917" y="1213862"/>
          <a:ext cx="6096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8" name="矩形 7">
            <a:extLst>
              <a:ext uri="{FF2B5EF4-FFF2-40B4-BE49-F238E27FC236}">
                <a16:creationId xmlns:a16="http://schemas.microsoft.com/office/drawing/2014/main" xmlns="" id="{6968A7A5-2F25-4759-BAE6-B8A1C33859B5}"/>
              </a:ext>
            </a:extLst>
          </p:cNvPr>
          <p:cNvSpPr/>
          <p:nvPr/>
        </p:nvSpPr>
        <p:spPr>
          <a:xfrm>
            <a:off x="7110160" y="2326951"/>
            <a:ext cx="3864186" cy="2582887"/>
          </a:xfrm>
          <a:prstGeom prst="rect">
            <a:avLst/>
          </a:prstGeom>
        </p:spPr>
        <p:txBody>
          <a:bodyPr wrap="square">
            <a:spAutoFit/>
          </a:bodyPr>
          <a:lstStyle/>
          <a:p>
            <a:pPr>
              <a:lnSpc>
                <a:spcPct val="130000"/>
              </a:lnSpc>
              <a:spcBef>
                <a:spcPts val="600"/>
              </a:spcBef>
            </a:pPr>
            <a:r>
              <a:rPr lang="zh-CN" altLang="en-US" dirty="0">
                <a:solidFill>
                  <a:srgbClr val="024282"/>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全国毕业生就业典型经验高校。</a:t>
            </a:r>
            <a:endParaRPr kumimoji="0" lang="zh-CN" altLang="en-US" sz="1100" b="0"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xmlns="" id="{A613AB06-30C2-4B90-8542-98403C611A3A}"/>
              </a:ext>
            </a:extLst>
          </p:cNvPr>
          <p:cNvSpPr/>
          <p:nvPr/>
        </p:nvSpPr>
        <p:spPr>
          <a:xfrm>
            <a:off x="7084760" y="1756755"/>
            <a:ext cx="2361053" cy="461665"/>
          </a:xfrm>
          <a:prstGeom prst="rect">
            <a:avLst/>
          </a:prstGeom>
        </p:spPr>
        <p:txBody>
          <a:bodyPr wrap="square">
            <a:sp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lang="zh-CN" altLang="en-US" sz="2400" b="1" kern="0" dirty="0">
                <a:solidFill>
                  <a:srgbClr val="024282"/>
                </a:solidFill>
                <a:latin typeface="微软雅黑" panose="020B0503020204020204" pitchFamily="34" charset="-122"/>
                <a:ea typeface="微软雅黑" panose="020B0503020204020204" pitchFamily="34" charset="-122"/>
                <a:cs typeface="Segoe UI Light 8" panose="020B0502040204020203" pitchFamily="34" charset="0"/>
              </a:rPr>
              <a:t>请在此输入标题</a:t>
            </a:r>
            <a:endParaRPr kumimoji="0" lang="en-US" altLang="zh-CN" sz="2400" b="1" i="0" u="none" strike="noStrike" kern="0" cap="none" spc="0" normalizeH="0" baseline="0" noProof="0" dirty="0">
              <a:ln>
                <a:noFill/>
              </a:ln>
              <a:solidFill>
                <a:srgbClr val="024282"/>
              </a:solidFill>
              <a:effectLst/>
              <a:uLnTx/>
              <a:uFillTx/>
              <a:latin typeface="微软雅黑" panose="020B0503020204020204" pitchFamily="34" charset="-122"/>
              <a:ea typeface="微软雅黑" panose="020B0503020204020204" pitchFamily="34" charset="-122"/>
              <a:cs typeface="Segoe UI Light 8" panose="020B0502040204020203" pitchFamily="34" charset="0"/>
            </a:endParaRPr>
          </a:p>
        </p:txBody>
      </p:sp>
    </p:spTree>
    <p:extLst>
      <p:ext uri="{BB962C8B-B14F-4D97-AF65-F5344CB8AC3E}">
        <p14:creationId xmlns:p14="http://schemas.microsoft.com/office/powerpoint/2010/main" val="32821614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请在此输入标题</a:t>
            </a:r>
          </a:p>
        </p:txBody>
      </p:sp>
      <p:graphicFrame>
        <p:nvGraphicFramePr>
          <p:cNvPr id="4" name="图表 3">
            <a:extLst>
              <a:ext uri="{FF2B5EF4-FFF2-40B4-BE49-F238E27FC236}">
                <a16:creationId xmlns:a16="http://schemas.microsoft.com/office/drawing/2014/main" xmlns="" id="{E5DEC2BA-E316-4266-8777-17871B06518E}"/>
              </a:ext>
            </a:extLst>
          </p:cNvPr>
          <p:cNvGraphicFramePr/>
          <p:nvPr>
            <p:extLst>
              <p:ext uri="{D42A27DB-BD31-4B8C-83A1-F6EECF244321}">
                <p14:modId xmlns:p14="http://schemas.microsoft.com/office/powerpoint/2010/main" val="1019255218"/>
              </p:ext>
            </p:extLst>
          </p:nvPr>
        </p:nvGraphicFramePr>
        <p:xfrm>
          <a:off x="664772" y="1612900"/>
          <a:ext cx="6790128" cy="4318000"/>
        </p:xfrm>
        <a:graphic>
          <a:graphicData uri="http://schemas.openxmlformats.org/drawingml/2006/chart">
            <c:chart xmlns:c="http://schemas.openxmlformats.org/drawingml/2006/chart" xmlns:r="http://schemas.openxmlformats.org/officeDocument/2006/relationships" r:id="rId3"/>
          </a:graphicData>
        </a:graphic>
      </p:graphicFrame>
      <p:sp>
        <p:nvSpPr>
          <p:cNvPr id="6" name="矩形 5">
            <a:extLst>
              <a:ext uri="{FF2B5EF4-FFF2-40B4-BE49-F238E27FC236}">
                <a16:creationId xmlns:a16="http://schemas.microsoft.com/office/drawing/2014/main" xmlns="" id="{E3D4B98F-5400-42E1-8E07-4F4DFD32A4B9}"/>
              </a:ext>
            </a:extLst>
          </p:cNvPr>
          <p:cNvSpPr/>
          <p:nvPr/>
        </p:nvSpPr>
        <p:spPr>
          <a:xfrm>
            <a:off x="8195872" y="1893846"/>
            <a:ext cx="3640528" cy="1714500"/>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9" name="矩形 8">
            <a:extLst>
              <a:ext uri="{FF2B5EF4-FFF2-40B4-BE49-F238E27FC236}">
                <a16:creationId xmlns:a16="http://schemas.microsoft.com/office/drawing/2014/main" xmlns="" id="{BF2C0A5D-F2F7-48FF-87D2-A281AA1978E0}"/>
              </a:ext>
            </a:extLst>
          </p:cNvPr>
          <p:cNvSpPr/>
          <p:nvPr/>
        </p:nvSpPr>
        <p:spPr>
          <a:xfrm>
            <a:off x="8195872" y="4000500"/>
            <a:ext cx="3640528" cy="1714500"/>
          </a:xfrm>
          <a:prstGeom prst="rect">
            <a:avLst/>
          </a:prstGeom>
          <a:solidFill>
            <a:srgbClr val="02428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0" name="文本框 24">
            <a:extLst>
              <a:ext uri="{FF2B5EF4-FFF2-40B4-BE49-F238E27FC236}">
                <a16:creationId xmlns:a16="http://schemas.microsoft.com/office/drawing/2014/main" xmlns="" id="{A6C9E4C0-B27C-49FB-9EBA-4CED1592A315}"/>
              </a:ext>
            </a:extLst>
          </p:cNvPr>
          <p:cNvSpPr txBox="1"/>
          <p:nvPr/>
        </p:nvSpPr>
        <p:spPr>
          <a:xfrm>
            <a:off x="8195872" y="1893846"/>
            <a:ext cx="3640528" cy="1156855"/>
          </a:xfrm>
          <a:prstGeom prst="rect">
            <a:avLst/>
          </a:prstGeom>
          <a:noFill/>
        </p:spPr>
        <p:txBody>
          <a:bodyPr wrap="square" rtlCol="0">
            <a:spAutoFit/>
          </a:bodyPr>
          <a:lstStyle/>
          <a:p>
            <a:pPr>
              <a:lnSpc>
                <a:spcPct val="150000"/>
              </a:lnSpc>
              <a:defRPr/>
            </a:pPr>
            <a:r>
              <a:rPr lang="zh-CN" altLang="en-US" sz="1600" kern="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a:t>
            </a:r>
          </a:p>
        </p:txBody>
      </p:sp>
      <p:sp>
        <p:nvSpPr>
          <p:cNvPr id="11" name="文本框 24">
            <a:extLst>
              <a:ext uri="{FF2B5EF4-FFF2-40B4-BE49-F238E27FC236}">
                <a16:creationId xmlns:a16="http://schemas.microsoft.com/office/drawing/2014/main" xmlns="" id="{4483F16C-61DC-4D77-9961-F4C8974480A2}"/>
              </a:ext>
            </a:extLst>
          </p:cNvPr>
          <p:cNvSpPr txBox="1"/>
          <p:nvPr/>
        </p:nvSpPr>
        <p:spPr>
          <a:xfrm>
            <a:off x="8195872" y="4129046"/>
            <a:ext cx="3640528" cy="1156855"/>
          </a:xfrm>
          <a:prstGeom prst="rect">
            <a:avLst/>
          </a:prstGeom>
          <a:noFill/>
        </p:spPr>
        <p:txBody>
          <a:bodyPr wrap="square" rtlCol="0">
            <a:spAutoFit/>
          </a:bodyPr>
          <a:lstStyle/>
          <a:p>
            <a:pPr>
              <a:lnSpc>
                <a:spcPct val="150000"/>
              </a:lnSpc>
              <a:defRPr/>
            </a:pPr>
            <a:r>
              <a:rPr lang="zh-CN" altLang="en-US" sz="1600" kern="0" dirty="0">
                <a:solidFill>
                  <a:schemeClr val="bg1"/>
                </a:solidFill>
                <a:latin typeface="微软雅黑" pitchFamily="34" charset="-122"/>
                <a:ea typeface="微软雅黑" pitchFamily="34" charset="-122"/>
              </a:rPr>
              <a:t>请输入文字请输入文字请输入文字请输入文字请输入文字请输入文字请输入文字请输入文字请输入文字请输入文字</a:t>
            </a:r>
          </a:p>
        </p:txBody>
      </p:sp>
    </p:spTree>
    <p:extLst>
      <p:ext uri="{BB962C8B-B14F-4D97-AF65-F5344CB8AC3E}">
        <p14:creationId xmlns:p14="http://schemas.microsoft.com/office/powerpoint/2010/main" val="700547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a:extLst>
              <a:ext uri="{FF2B5EF4-FFF2-40B4-BE49-F238E27FC236}">
                <a16:creationId xmlns:a16="http://schemas.microsoft.com/office/drawing/2014/main" xmlns="" id="{8903AF8C-D95E-4AE2-B433-682E818E155A}"/>
              </a:ext>
            </a:extLst>
          </p:cNvPr>
          <p:cNvSpPr>
            <a:spLocks noGrp="1"/>
          </p:cNvSpPr>
          <p:nvPr>
            <p:ph type="body" sz="quarter" idx="19"/>
          </p:nvPr>
        </p:nvSpPr>
        <p:spPr/>
        <p:txBody>
          <a:bodyPr/>
          <a:lstStyle/>
          <a:p>
            <a:r>
              <a:rPr lang="zh-CN" altLang="en-US" dirty="0"/>
              <a:t>列表展示版式</a:t>
            </a:r>
          </a:p>
        </p:txBody>
      </p:sp>
      <p:graphicFrame>
        <p:nvGraphicFramePr>
          <p:cNvPr id="5" name="图表 4">
            <a:extLst>
              <a:ext uri="{FF2B5EF4-FFF2-40B4-BE49-F238E27FC236}">
                <a16:creationId xmlns:a16="http://schemas.microsoft.com/office/drawing/2014/main" xmlns="" id="{23EA213B-E750-49AD-98C6-7ABD44DCF48C}"/>
              </a:ext>
            </a:extLst>
          </p:cNvPr>
          <p:cNvGraphicFramePr/>
          <p:nvPr>
            <p:extLst>
              <p:ext uri="{D42A27DB-BD31-4B8C-83A1-F6EECF244321}">
                <p14:modId xmlns:p14="http://schemas.microsoft.com/office/powerpoint/2010/main" val="1158129039"/>
              </p:ext>
            </p:extLst>
          </p:nvPr>
        </p:nvGraphicFramePr>
        <p:xfrm>
          <a:off x="664772" y="1562100"/>
          <a:ext cx="8187128" cy="4525433"/>
        </p:xfrm>
        <a:graphic>
          <a:graphicData uri="http://schemas.openxmlformats.org/drawingml/2006/chart">
            <c:chart xmlns:c="http://schemas.openxmlformats.org/drawingml/2006/chart" xmlns:r="http://schemas.openxmlformats.org/officeDocument/2006/relationships" r:id="rId3"/>
          </a:graphicData>
        </a:graphic>
      </p:graphicFrame>
      <p:sp>
        <p:nvSpPr>
          <p:cNvPr id="9" name="任意多边形: 形状 8">
            <a:extLst>
              <a:ext uri="{FF2B5EF4-FFF2-40B4-BE49-F238E27FC236}">
                <a16:creationId xmlns:a16="http://schemas.microsoft.com/office/drawing/2014/main" xmlns="" id="{559CF740-5911-4367-BBA8-FB4ECD6BBAFD}"/>
              </a:ext>
            </a:extLst>
          </p:cNvPr>
          <p:cNvSpPr/>
          <p:nvPr/>
        </p:nvSpPr>
        <p:spPr>
          <a:xfrm rot="1697350">
            <a:off x="7882961" y="1204425"/>
            <a:ext cx="4719179" cy="5240783"/>
          </a:xfrm>
          <a:custGeom>
            <a:avLst/>
            <a:gdLst>
              <a:gd name="connsiteX0" fmla="*/ 0 w 4719179"/>
              <a:gd name="connsiteY0" fmla="*/ 1438495 h 5240783"/>
              <a:gd name="connsiteX1" fmla="*/ 2672785 w 4719179"/>
              <a:gd name="connsiteY1" fmla="*/ 0 h 5240783"/>
              <a:gd name="connsiteX2" fmla="*/ 4719179 w 4719179"/>
              <a:gd name="connsiteY2" fmla="*/ 3802288 h 5240783"/>
              <a:gd name="connsiteX3" fmla="*/ 2046394 w 4719179"/>
              <a:gd name="connsiteY3" fmla="*/ 5240783 h 5240783"/>
              <a:gd name="connsiteX4" fmla="*/ 300376 w 4719179"/>
              <a:gd name="connsiteY4" fmla="*/ 1996607 h 5240783"/>
              <a:gd name="connsiteX5" fmla="*/ 42607 w 4719179"/>
              <a:gd name="connsiteY5" fmla="*/ 1996607 h 5240783"/>
              <a:gd name="connsiteX6" fmla="*/ 176309 w 4719179"/>
              <a:gd name="connsiteY6" fmla="*/ 1766085 h 524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19179" h="5240783">
                <a:moveTo>
                  <a:pt x="0" y="1438495"/>
                </a:moveTo>
                <a:lnTo>
                  <a:pt x="2672785" y="0"/>
                </a:lnTo>
                <a:lnTo>
                  <a:pt x="4719179" y="3802288"/>
                </a:lnTo>
                <a:lnTo>
                  <a:pt x="2046394" y="5240783"/>
                </a:lnTo>
                <a:lnTo>
                  <a:pt x="300376" y="1996607"/>
                </a:lnTo>
                <a:lnTo>
                  <a:pt x="42607" y="1996607"/>
                </a:lnTo>
                <a:lnTo>
                  <a:pt x="176309" y="1766085"/>
                </a:lnTo>
                <a:close/>
              </a:path>
            </a:pathLst>
          </a:custGeom>
          <a:solidFill>
            <a:srgbClr val="0242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996ED39E-38CC-4D35-9961-A8DCDF738C93}"/>
              </a:ext>
            </a:extLst>
          </p:cNvPr>
          <p:cNvSpPr/>
          <p:nvPr/>
        </p:nvSpPr>
        <p:spPr>
          <a:xfrm>
            <a:off x="8883420" y="1859601"/>
            <a:ext cx="2718260" cy="3367397"/>
          </a:xfrm>
          <a:prstGeom prst="rect">
            <a:avLst/>
          </a:prstGeom>
        </p:spPr>
        <p:txBody>
          <a:bodyPr wrap="square">
            <a:spAutoFit/>
          </a:bodyPr>
          <a:lstStyle/>
          <a:p>
            <a:pPr>
              <a:lnSpc>
                <a:spcPct val="150000"/>
              </a:lnSpc>
              <a:spcBef>
                <a:spcPts val="600"/>
              </a:spcBef>
            </a:pPr>
            <a:r>
              <a:rPr lang="zh-CN" altLang="en-US" dirty="0">
                <a:solidFill>
                  <a:schemeClr val="bg1"/>
                </a:solidFill>
                <a:latin typeface="微软雅黑" panose="020B0503020204020204" pitchFamily="34" charset="-122"/>
                <a:ea typeface="微软雅黑" panose="020B0503020204020204" pitchFamily="34" charset="-122"/>
              </a:rPr>
              <a:t>学院坚持走特色办学之路，不断推进内涵建设，办学实力不断提升。学院是湖北省首批国家示范性高职院校、全国技能紧缺型人才培养基地、全国职业教育先进单位、全国国防教育特色学校</a:t>
            </a:r>
            <a:endParaRPr kumimoji="0" lang="zh-CN" altLang="en-US" sz="11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2704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9"/>
          </p:nvPr>
        </p:nvSpPr>
        <p:spPr>
          <a:xfrm>
            <a:off x="664772" y="3448806"/>
            <a:ext cx="7323288" cy="612775"/>
          </a:xfrm>
        </p:spPr>
        <p:txBody>
          <a:bodyPr>
            <a:normAutofit fontScale="85000" lnSpcReduction="20000"/>
          </a:bodyPr>
          <a:lstStyle/>
          <a:p>
            <a:r>
              <a:rPr lang="zh-CN" altLang="en-US" dirty="0" smtClean="0"/>
              <a:t>授权发布作品，仅供学习参考之用，禁止商用。</a:t>
            </a:r>
            <a:endParaRPr lang="zh-CN" altLang="en-US" dirty="0"/>
          </a:p>
        </p:txBody>
      </p:sp>
    </p:spTree>
    <p:extLst>
      <p:ext uri="{BB962C8B-B14F-4D97-AF65-F5344CB8AC3E}">
        <p14:creationId xmlns:p14="http://schemas.microsoft.com/office/powerpoint/2010/main" val="711641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a16="http://schemas.microsoft.com/office/drawing/2014/main" xmlns=""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a16="http://schemas.microsoft.com/office/drawing/2014/main" xmlns=""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a16="http://schemas.microsoft.com/office/drawing/2014/main" xmlns=""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a16="http://schemas.microsoft.com/office/drawing/2014/main" xmlns=""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a16="http://schemas.microsoft.com/office/drawing/2014/main" xmlns=""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a16="http://schemas.microsoft.com/office/drawing/2014/main" xmlns=""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a16="http://schemas.microsoft.com/office/drawing/2014/main" xmlns=""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a16="http://schemas.microsoft.com/office/drawing/2014/main" xmlns=""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a16="http://schemas.microsoft.com/office/drawing/2014/main" xmlns=""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a16="http://schemas.microsoft.com/office/drawing/2014/main" xmlns=""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a16="http://schemas.microsoft.com/office/drawing/2014/main" xmlns=""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a16="http://schemas.microsoft.com/office/drawing/2014/main" xmlns=""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a16="http://schemas.microsoft.com/office/drawing/2014/main" xmlns=""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a16="http://schemas.microsoft.com/office/drawing/2014/main" xmlns=""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a16="http://schemas.microsoft.com/office/drawing/2014/main" xmlns=""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a16="http://schemas.microsoft.com/office/drawing/2014/main" xmlns=""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a:extLst>
              <a:ext uri="{FF2B5EF4-FFF2-40B4-BE49-F238E27FC236}">
                <a16:creationId xmlns:a16="http://schemas.microsoft.com/office/drawing/2014/main" xmlns="" id="{9AF321AE-4C6F-487C-A8BE-53356B2C36CC}"/>
              </a:ext>
            </a:extLst>
          </p:cNvPr>
          <p:cNvSpPr>
            <a:spLocks noGrp="1"/>
          </p:cNvSpPr>
          <p:nvPr>
            <p:ph type="body" sz="quarter" idx="10"/>
          </p:nvPr>
        </p:nvSpPr>
        <p:spPr/>
        <p:txBody>
          <a:bodyPr/>
          <a:lstStyle/>
          <a:p>
            <a:r>
              <a:rPr lang="zh-CN" altLang="en-US" dirty="0"/>
              <a:t>厚德 笃行 致用 创新</a:t>
            </a:r>
          </a:p>
        </p:txBody>
      </p:sp>
      <p:sp>
        <p:nvSpPr>
          <p:cNvPr id="20" name="文本占位符 19">
            <a:extLst>
              <a:ext uri="{FF2B5EF4-FFF2-40B4-BE49-F238E27FC236}">
                <a16:creationId xmlns:a16="http://schemas.microsoft.com/office/drawing/2014/main" xmlns="" id="{5D57BFA8-C562-41FB-8646-6EE09E247ED7}"/>
              </a:ext>
            </a:extLst>
          </p:cNvPr>
          <p:cNvSpPr>
            <a:spLocks noGrp="1"/>
          </p:cNvSpPr>
          <p:nvPr>
            <p:ph type="body" sz="quarter" idx="11"/>
          </p:nvPr>
        </p:nvSpPr>
        <p:spPr/>
        <p:txBody>
          <a:bodyPr/>
          <a:lstStyle/>
          <a:p>
            <a:r>
              <a:rPr lang="zh-CN" altLang="en-US" dirty="0"/>
              <a:t>汇报人：袁治民</a:t>
            </a:r>
          </a:p>
        </p:txBody>
      </p:sp>
      <p:sp>
        <p:nvSpPr>
          <p:cNvPr id="21" name="文本占位符 20">
            <a:extLst>
              <a:ext uri="{FF2B5EF4-FFF2-40B4-BE49-F238E27FC236}">
                <a16:creationId xmlns:a16="http://schemas.microsoft.com/office/drawing/2014/main" xmlns="" id="{64E918AD-0327-48E8-99D9-67EAB2187013}"/>
              </a:ext>
            </a:extLst>
          </p:cNvPr>
          <p:cNvSpPr>
            <a:spLocks noGrp="1"/>
          </p:cNvSpPr>
          <p:nvPr>
            <p:ph type="body" sz="quarter" idx="12"/>
          </p:nvPr>
        </p:nvSpPr>
        <p:spPr/>
        <p:txBody>
          <a:bodyPr/>
          <a:lstStyle/>
          <a:p>
            <a:r>
              <a:rPr lang="zh-CN" altLang="en-US" dirty="0"/>
              <a:t>指导老师：肖莉</a:t>
            </a:r>
          </a:p>
        </p:txBody>
      </p:sp>
      <p:sp>
        <p:nvSpPr>
          <p:cNvPr id="22" name="文本占位符 21">
            <a:extLst>
              <a:ext uri="{FF2B5EF4-FFF2-40B4-BE49-F238E27FC236}">
                <a16:creationId xmlns:a16="http://schemas.microsoft.com/office/drawing/2014/main" xmlns="" id="{92755D54-49EF-4B76-A728-BC906046CB3D}"/>
              </a:ext>
            </a:extLst>
          </p:cNvPr>
          <p:cNvSpPr>
            <a:spLocks noGrp="1"/>
          </p:cNvSpPr>
          <p:nvPr>
            <p:ph type="body" sz="quarter" idx="14"/>
          </p:nvPr>
        </p:nvSpPr>
        <p:spPr/>
        <p:txBody>
          <a:bodyPr/>
          <a:lstStyle/>
          <a:p>
            <a:r>
              <a:rPr lang="en-US" altLang="zh-CN" dirty="0"/>
              <a:t>2019</a:t>
            </a:r>
            <a:r>
              <a:rPr lang="zh-CN" altLang="en-US" dirty="0"/>
              <a:t>年</a:t>
            </a:r>
            <a:r>
              <a:rPr lang="en-US" altLang="zh-CN" dirty="0"/>
              <a:t>4</a:t>
            </a:r>
            <a:r>
              <a:rPr lang="zh-CN" altLang="en-US" dirty="0"/>
              <a:t>月</a:t>
            </a:r>
            <a:r>
              <a:rPr lang="en-US" altLang="zh-CN" dirty="0"/>
              <a:t>1</a:t>
            </a:r>
            <a:r>
              <a:rPr lang="zh-CN" altLang="en-US" dirty="0"/>
              <a:t>日</a:t>
            </a:r>
          </a:p>
        </p:txBody>
      </p:sp>
      <p:sp>
        <p:nvSpPr>
          <p:cNvPr id="23" name="文本占位符 22">
            <a:extLst>
              <a:ext uri="{FF2B5EF4-FFF2-40B4-BE49-F238E27FC236}">
                <a16:creationId xmlns:a16="http://schemas.microsoft.com/office/drawing/2014/main" xmlns="" id="{F918CE85-E1C8-4A70-BD0C-2C181A1A4521}"/>
              </a:ext>
            </a:extLst>
          </p:cNvPr>
          <p:cNvSpPr>
            <a:spLocks noGrp="1"/>
          </p:cNvSpPr>
          <p:nvPr>
            <p:ph type="body" sz="quarter" idx="15"/>
          </p:nvPr>
        </p:nvSpPr>
        <p:spPr/>
        <p:txBody>
          <a:bodyPr/>
          <a:lstStyle/>
          <a:p>
            <a:r>
              <a:rPr lang="en-US" altLang="zh-CN" dirty="0"/>
              <a:t>THANKS</a:t>
            </a:r>
            <a:endParaRPr lang="zh-CN" altLang="en-US" dirty="0"/>
          </a:p>
        </p:txBody>
      </p:sp>
    </p:spTree>
    <p:extLst>
      <p:ext uri="{BB962C8B-B14F-4D97-AF65-F5344CB8AC3E}">
        <p14:creationId xmlns:p14="http://schemas.microsoft.com/office/powerpoint/2010/main" val="15439883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139ECA23-24C7-4882-8279-58A19AE6B579}"/>
              </a:ext>
            </a:extLst>
          </p:cNvPr>
          <p:cNvSpPr>
            <a:spLocks noGrp="1"/>
          </p:cNvSpPr>
          <p:nvPr>
            <p:ph type="body" sz="quarter" idx="14"/>
          </p:nvPr>
        </p:nvSpPr>
        <p:spPr/>
        <p:txBody>
          <a:bodyPr/>
          <a:lstStyle/>
          <a:p>
            <a:r>
              <a:rPr lang="zh-CN" altLang="en-US" dirty="0"/>
              <a:t>请在此输入标题</a:t>
            </a:r>
          </a:p>
        </p:txBody>
      </p:sp>
      <p:sp>
        <p:nvSpPr>
          <p:cNvPr id="9" name="文本占位符 8">
            <a:extLst>
              <a:ext uri="{FF2B5EF4-FFF2-40B4-BE49-F238E27FC236}">
                <a16:creationId xmlns:a16="http://schemas.microsoft.com/office/drawing/2014/main" xmlns="" id="{03941FD0-D082-4BED-80D4-3461AA17B87F}"/>
              </a:ext>
            </a:extLst>
          </p:cNvPr>
          <p:cNvSpPr>
            <a:spLocks noGrp="1"/>
          </p:cNvSpPr>
          <p:nvPr>
            <p:ph type="body" sz="quarter" idx="15"/>
          </p:nvPr>
        </p:nvSpPr>
        <p:spPr/>
        <p:txBody>
          <a:bodyPr/>
          <a:lstStyle/>
          <a:p>
            <a:r>
              <a:rPr lang="zh-CN" altLang="en-US" dirty="0"/>
              <a:t>请在此输入标题</a:t>
            </a:r>
          </a:p>
        </p:txBody>
      </p:sp>
      <p:sp>
        <p:nvSpPr>
          <p:cNvPr id="10" name="文本占位符 9">
            <a:extLst>
              <a:ext uri="{FF2B5EF4-FFF2-40B4-BE49-F238E27FC236}">
                <a16:creationId xmlns:a16="http://schemas.microsoft.com/office/drawing/2014/main" xmlns="" id="{C71C8D6B-DD2A-4362-83F4-2B2660D0672A}"/>
              </a:ext>
            </a:extLst>
          </p:cNvPr>
          <p:cNvSpPr>
            <a:spLocks noGrp="1"/>
          </p:cNvSpPr>
          <p:nvPr>
            <p:ph type="body" sz="quarter" idx="16"/>
          </p:nvPr>
        </p:nvSpPr>
        <p:spPr/>
        <p:txBody>
          <a:bodyPr/>
          <a:lstStyle/>
          <a:p>
            <a:r>
              <a:rPr lang="zh-CN" altLang="en-US" dirty="0"/>
              <a:t>请在此输入标题</a:t>
            </a:r>
          </a:p>
        </p:txBody>
      </p:sp>
      <p:sp>
        <p:nvSpPr>
          <p:cNvPr id="11" name="文本占位符 10">
            <a:extLst>
              <a:ext uri="{FF2B5EF4-FFF2-40B4-BE49-F238E27FC236}">
                <a16:creationId xmlns:a16="http://schemas.microsoft.com/office/drawing/2014/main" xmlns="" id="{4324B43C-A151-4EF5-BFCD-113A5FFE821D}"/>
              </a:ext>
            </a:extLst>
          </p:cNvPr>
          <p:cNvSpPr>
            <a:spLocks noGrp="1"/>
          </p:cNvSpPr>
          <p:nvPr>
            <p:ph type="body" sz="quarter" idx="17"/>
          </p:nvPr>
        </p:nvSpPr>
        <p:spPr/>
        <p:txBody>
          <a:bodyPr/>
          <a:lstStyle/>
          <a:p>
            <a:r>
              <a:rPr lang="zh-CN" altLang="en-US" dirty="0"/>
              <a:t>请在此输入标题</a:t>
            </a:r>
          </a:p>
        </p:txBody>
      </p:sp>
    </p:spTree>
    <p:extLst>
      <p:ext uri="{BB962C8B-B14F-4D97-AF65-F5344CB8AC3E}">
        <p14:creationId xmlns:p14="http://schemas.microsoft.com/office/powerpoint/2010/main" val="17640085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0776CA01-C644-41B1-87F6-4D0EF79F32FF}"/>
              </a:ext>
            </a:extLst>
          </p:cNvPr>
          <p:cNvSpPr>
            <a:spLocks noGrp="1"/>
          </p:cNvSpPr>
          <p:nvPr>
            <p:ph type="body" sz="quarter" idx="14"/>
          </p:nvPr>
        </p:nvSpPr>
        <p:spPr/>
        <p:txBody>
          <a:bodyPr/>
          <a:lstStyle/>
          <a:p>
            <a:r>
              <a:rPr lang="en-US" altLang="zh-CN" dirty="0"/>
              <a:t>01</a:t>
            </a:r>
            <a:endParaRPr lang="zh-CN" altLang="en-US" dirty="0"/>
          </a:p>
        </p:txBody>
      </p:sp>
      <p:sp>
        <p:nvSpPr>
          <p:cNvPr id="5" name="文本占位符 4">
            <a:extLst>
              <a:ext uri="{FF2B5EF4-FFF2-40B4-BE49-F238E27FC236}">
                <a16:creationId xmlns:a16="http://schemas.microsoft.com/office/drawing/2014/main" xmlns="" id="{CB25BDFE-48B0-43B7-BFA2-818CAED86AAC}"/>
              </a:ext>
            </a:extLst>
          </p:cNvPr>
          <p:cNvSpPr>
            <a:spLocks noGrp="1"/>
          </p:cNvSpPr>
          <p:nvPr>
            <p:ph type="body" sz="quarter" idx="15"/>
          </p:nvPr>
        </p:nvSpPr>
        <p:spPr/>
        <p:txBody>
          <a:bodyPr/>
          <a:lstStyle/>
          <a:p>
            <a:r>
              <a:rPr lang="zh-CN" altLang="en-US" dirty="0"/>
              <a:t>请输入标题</a:t>
            </a:r>
          </a:p>
        </p:txBody>
      </p:sp>
    </p:spTree>
    <p:extLst>
      <p:ext uri="{BB962C8B-B14F-4D97-AF65-F5344CB8AC3E}">
        <p14:creationId xmlns:p14="http://schemas.microsoft.com/office/powerpoint/2010/main" val="24144125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0776CA01-C644-41B1-87F6-4D0EF79F32FF}"/>
              </a:ext>
            </a:extLst>
          </p:cNvPr>
          <p:cNvSpPr>
            <a:spLocks noGrp="1"/>
          </p:cNvSpPr>
          <p:nvPr>
            <p:ph type="body" sz="quarter" idx="14"/>
          </p:nvPr>
        </p:nvSpPr>
        <p:spPr/>
        <p:txBody>
          <a:bodyPr/>
          <a:lstStyle/>
          <a:p>
            <a:r>
              <a:rPr lang="en-US" altLang="zh-CN" dirty="0"/>
              <a:t>02</a:t>
            </a:r>
            <a:endParaRPr lang="zh-CN" altLang="en-US" dirty="0"/>
          </a:p>
        </p:txBody>
      </p:sp>
      <p:sp>
        <p:nvSpPr>
          <p:cNvPr id="5" name="文本占位符 4">
            <a:extLst>
              <a:ext uri="{FF2B5EF4-FFF2-40B4-BE49-F238E27FC236}">
                <a16:creationId xmlns:a16="http://schemas.microsoft.com/office/drawing/2014/main" xmlns=""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35790197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0776CA01-C644-41B1-87F6-4D0EF79F32FF}"/>
              </a:ext>
            </a:extLst>
          </p:cNvPr>
          <p:cNvSpPr>
            <a:spLocks noGrp="1"/>
          </p:cNvSpPr>
          <p:nvPr>
            <p:ph type="body" sz="quarter" idx="14"/>
          </p:nvPr>
        </p:nvSpPr>
        <p:spPr/>
        <p:txBody>
          <a:bodyPr/>
          <a:lstStyle/>
          <a:p>
            <a:r>
              <a:rPr lang="en-US" altLang="zh-CN" dirty="0"/>
              <a:t>03</a:t>
            </a:r>
            <a:endParaRPr lang="zh-CN" altLang="en-US" dirty="0"/>
          </a:p>
        </p:txBody>
      </p:sp>
      <p:sp>
        <p:nvSpPr>
          <p:cNvPr id="5" name="文本占位符 4">
            <a:extLst>
              <a:ext uri="{FF2B5EF4-FFF2-40B4-BE49-F238E27FC236}">
                <a16:creationId xmlns:a16="http://schemas.microsoft.com/office/drawing/2014/main" xmlns=""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16986821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0776CA01-C644-41B1-87F6-4D0EF79F32FF}"/>
              </a:ext>
            </a:extLst>
          </p:cNvPr>
          <p:cNvSpPr>
            <a:spLocks noGrp="1"/>
          </p:cNvSpPr>
          <p:nvPr>
            <p:ph type="body" sz="quarter" idx="14"/>
          </p:nvPr>
        </p:nvSpPr>
        <p:spPr/>
        <p:txBody>
          <a:bodyPr/>
          <a:lstStyle/>
          <a:p>
            <a:r>
              <a:rPr lang="en-US" altLang="zh-CN" dirty="0"/>
              <a:t>04</a:t>
            </a:r>
            <a:endParaRPr lang="zh-CN" altLang="en-US" dirty="0"/>
          </a:p>
        </p:txBody>
      </p:sp>
      <p:sp>
        <p:nvSpPr>
          <p:cNvPr id="5" name="文本占位符 4">
            <a:extLst>
              <a:ext uri="{FF2B5EF4-FFF2-40B4-BE49-F238E27FC236}">
                <a16:creationId xmlns:a16="http://schemas.microsoft.com/office/drawing/2014/main" xmlns="" id="{CB25BDFE-48B0-43B7-BFA2-818CAED86AAC}"/>
              </a:ext>
            </a:extLst>
          </p:cNvPr>
          <p:cNvSpPr>
            <a:spLocks noGrp="1"/>
          </p:cNvSpPr>
          <p:nvPr>
            <p:ph type="body" sz="quarter" idx="15"/>
          </p:nvPr>
        </p:nvSpPr>
        <p:spPr/>
        <p:txBody>
          <a:bodyPr/>
          <a:lstStyle/>
          <a:p>
            <a:r>
              <a:rPr lang="zh-CN" altLang="en-US"/>
              <a:t>请输入标题</a:t>
            </a:r>
          </a:p>
        </p:txBody>
      </p:sp>
    </p:spTree>
    <p:extLst>
      <p:ext uri="{BB962C8B-B14F-4D97-AF65-F5344CB8AC3E}">
        <p14:creationId xmlns:p14="http://schemas.microsoft.com/office/powerpoint/2010/main" val="35201797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自定义设计方案">
  <a:themeElements>
    <a:clrScheme name="紫红色">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TotalTime>
  <Words>2422</Words>
  <Application>Microsoft Office PowerPoint</Application>
  <PresentationFormat>宽屏</PresentationFormat>
  <Paragraphs>250</Paragraphs>
  <Slides>26</Slides>
  <Notes>21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26</vt:i4>
      </vt:variant>
    </vt:vector>
  </HeadingPairs>
  <TitlesOfParts>
    <vt:vector size="42" baseType="lpstr">
      <vt:lpstr>Century Gothic</vt:lpstr>
      <vt:lpstr>Segoe UI Light 8</vt:lpstr>
      <vt:lpstr>等线</vt:lpstr>
      <vt:lpstr>华文楷体</vt:lpstr>
      <vt:lpstr>宋体</vt:lpstr>
      <vt:lpstr>微软雅黑</vt:lpstr>
      <vt:lpstr>微软雅黑 Light</vt:lpstr>
      <vt:lpstr>Arial</vt:lpstr>
      <vt:lpstr>Calibri</vt:lpstr>
      <vt:lpstr>Candara</vt:lpstr>
      <vt:lpstr>Segoe UI</vt:lpstr>
      <vt:lpstr>Segoe UI Light</vt:lpstr>
      <vt:lpstr>Segoe UI Semilight</vt:lpstr>
      <vt:lpstr>自定义设计方案</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yuan zhimin</dc:creator>
  <cp:keywords>51PPT模板网</cp:keywords>
  <cp:lastModifiedBy>阳光 男孩</cp:lastModifiedBy>
  <cp:revision>60</cp:revision>
  <dcterms:created xsi:type="dcterms:W3CDTF">2019-04-05T09:44:55Z</dcterms:created>
  <dcterms:modified xsi:type="dcterms:W3CDTF">2019-05-30T13:13:37Z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2019-04-13T10:09:28.8204770Z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28a8cf2d-a106-4ada-9b16-cb2e587bdc6c</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