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  <p:sldMasterId id="2147483678" r:id="rId3"/>
  </p:sldMasterIdLst>
  <p:notesMasterIdLst>
    <p:notesMasterId r:id="rId28"/>
  </p:notesMasterIdLst>
  <p:sldIdLst>
    <p:sldId id="260" r:id="rId4"/>
    <p:sldId id="1729" r:id="rId5"/>
    <p:sldId id="1730" r:id="rId6"/>
    <p:sldId id="280" r:id="rId7"/>
    <p:sldId id="258" r:id="rId8"/>
    <p:sldId id="261" r:id="rId9"/>
    <p:sldId id="268" r:id="rId10"/>
    <p:sldId id="273" r:id="rId11"/>
    <p:sldId id="264" r:id="rId12"/>
    <p:sldId id="269" r:id="rId13"/>
    <p:sldId id="272" r:id="rId14"/>
    <p:sldId id="270" r:id="rId15"/>
    <p:sldId id="265" r:id="rId16"/>
    <p:sldId id="262" r:id="rId17"/>
    <p:sldId id="263" r:id="rId18"/>
    <p:sldId id="267" r:id="rId19"/>
    <p:sldId id="281" r:id="rId20"/>
    <p:sldId id="266" r:id="rId21"/>
    <p:sldId id="279" r:id="rId22"/>
    <p:sldId id="282" r:id="rId23"/>
    <p:sldId id="274" r:id="rId24"/>
    <p:sldId id="283" r:id="rId25"/>
    <p:sldId id="284" r:id="rId26"/>
    <p:sldId id="173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A5A5"/>
    <a:srgbClr val="DFDFDF"/>
    <a:srgbClr val="7F7F7F"/>
    <a:srgbClr val="E4505A"/>
    <a:srgbClr val="E24E58"/>
    <a:srgbClr val="A6A6A6"/>
    <a:srgbClr val="DD2431"/>
    <a:srgbClr val="9C9C9C"/>
    <a:srgbClr val="6F1118"/>
    <a:srgbClr val="EB2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02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132" y="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4505A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C0C-416B-827E-243AB99729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FDFD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C0C-416B-827E-243AB99729B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C0C-416B-827E-243AB99729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494488608"/>
        <c:axId val="-494483712"/>
      </c:barChart>
      <c:catAx>
        <c:axId val="-494488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494483712"/>
        <c:crosses val="autoZero"/>
        <c:auto val="1"/>
        <c:lblAlgn val="ctr"/>
        <c:lblOffset val="100"/>
        <c:noMultiLvlLbl val="0"/>
      </c:catAx>
      <c:valAx>
        <c:axId val="-494483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494488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2B0120-770C-448B-A5E9-AFA5D902CD16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3606E-608A-4CE2-A7EE-3978561442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583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231256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081078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734815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834400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8154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4381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57060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64202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27290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10829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603024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8245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53591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751141-0D4B-4C92-BFC9-48AAA6BE6D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7DA87EA3-F705-4602-BE96-4F727B1E34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C710998-15A7-430E-8E04-F1C9148C7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C8A19-10EB-4D68-9A15-7946B9DDB61E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B38807C-CA9A-4E2D-9A1A-5060F6CE5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1D7EEB8-3477-4A7A-85CC-8B4DA988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AF10-8D8C-4DF0-A345-132115FB04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476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48CE7A-8873-432C-8D70-74FA2BF5D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0D51279-58EA-4670-B7C3-BBA19871D7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9FCB128-E751-4BFA-BC05-7A397803E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C8A19-10EB-4D68-9A15-7946B9DDB61E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E547240-86C4-46D7-BE10-79CFAF8A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0A540D7-C978-4278-B508-FCA0E50B2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AF10-8D8C-4DF0-A345-132115FB04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433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5D15AF58-ED92-434F-8D2D-A84FA35FF1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987C016-E644-45EA-8F6F-D5BC9FDC79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41ACF68-3C5A-4C72-BBBA-5FFD5001A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C8A19-10EB-4D68-9A15-7946B9DDB61E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A3EEF6B-BD25-4ED1-BB6B-8A46EF933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BFFFE11-8364-4F47-BE2A-33862128E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AF10-8D8C-4DF0-A345-132115FB04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047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35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209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8152877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584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E022CD-1493-4EC5-991C-EBFDBD564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A0AE15F-0A41-43E1-A995-15B993D143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3D47055-1F5E-42C6-9950-4F2ED3BFA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C8A19-10EB-4D68-9A15-7946B9DDB61E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A8D0BC0-9AC7-452A-9697-F2586D08F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DD95871-5E7E-4C3D-A128-F0A570664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AF10-8D8C-4DF0-A345-132115FB04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468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C5DEA7-9D98-4FC7-A5AF-BFA812401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952C971-9254-485B-9766-64F2A9714A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3CD9D99-44B4-41ED-A927-4B7099C86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C8A19-10EB-4D68-9A15-7946B9DDB61E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648A53A-AA50-4C74-9F37-EAE213789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DE7EECB-5EA5-4075-B1B1-4499CB785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AF10-8D8C-4DF0-A345-132115FB04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35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399C10A-E8FB-4CE2-8F6B-5F61B6224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FDE15FC-A1E6-4FE3-B9C1-85AAE6E08A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63636AA-D7FF-4B46-9990-FF521FF7BB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76E7DEE-9F12-4C15-8650-25BC88E56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C8A19-10EB-4D68-9A15-7946B9DDB61E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9BB7AB0-A62D-41FE-A375-5DA8E00AE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38C6D91-7827-48A6-B622-2932071C4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AF10-8D8C-4DF0-A345-132115FB04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737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4EC542C-554F-431A-A7AC-85ECF3B6A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6946C72-3B2A-4E46-8BA6-2562F919D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81F9A99-AFC7-4D60-A3F3-C97647F896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1A674A4-DD85-4CC5-963F-C2ADEAE306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B325B94-5EEF-4521-A188-B2DEE71440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E3D5A7A-062D-40FB-94CB-A257DB7B8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C8A19-10EB-4D68-9A15-7946B9DDB61E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D2779558-C2F4-49CC-996B-853600B05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87C8AD5-F88F-4A92-92EF-D319347B0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AF10-8D8C-4DF0-A345-132115FB04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629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CF3710-FFE6-4AAD-972C-A339037EB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DEFE044-FB51-451D-BF71-9A0FA216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C8A19-10EB-4D68-9A15-7946B9DDB61E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4BF3B859-9534-4B99-8A7A-C279D507D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D899E2C-B1E8-4AAD-8F5D-4A27283E4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AF10-8D8C-4DF0-A345-132115FB04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241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CE9FC0C-51BC-4FE0-A366-CE5E38B23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C8A19-10EB-4D68-9A15-7946B9DDB61E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DD393DB-8F53-41BF-97F0-2D080AA50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78766B0-CCAB-4BF6-8043-287A47D8F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AF10-8D8C-4DF0-A345-132115FB04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587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FD919B-1A4E-49D3-AB56-D9F4684ED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FA2D07E-FEC6-4A48-9965-6EFBCE458B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A01E85D-B741-4428-B9A6-3010D430C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4AE414E-763C-47AD-BB46-ED9A8960D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C8A19-10EB-4D68-9A15-7946B9DDB61E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7B43975-01A0-401D-85EE-3BACDA8E8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211A613-0158-43F3-850F-21D2F2D0D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AF10-8D8C-4DF0-A345-132115FB04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78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EB6483-EF68-4FAC-85E2-412663D6F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5928AD6-369E-4C2B-BE64-15D741430C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5EF54A4-8A14-4A0F-9D85-253B9F960F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6A21CF3-4876-4E92-9F25-C41DFFD64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C8A19-10EB-4D68-9A15-7946B9DDB61E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49B2E9F-5FC9-473B-8017-F8E0FB164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269B154-8216-4CC5-9DC1-CF3D5539C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AF10-8D8C-4DF0-A345-132115FB04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210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29F1653-CCAD-46F1-A245-7095B9500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E2BCA28-9041-4DD7-96CC-DC143946F6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A8C0594-5EBF-4046-9A1F-9B1EF62D23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C8A19-10EB-4D68-9A15-7946B9DDB61E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C8DA715-ECD3-4AF3-9F0C-D31C003B46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5ED0CD2-6D78-4250-93F8-6ACA293F1A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5AF10-8D8C-4DF0-A345-132115FB04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210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1303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4933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4.wdp"/><Relationship Id="rId5" Type="http://schemas.openxmlformats.org/officeDocument/2006/relationships/image" Target="../media/image20.pn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microsoft.com/office/2007/relationships/hdphoto" Target="../media/hdphoto3.wdp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9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9.wdp"/><Relationship Id="rId5" Type="http://schemas.openxmlformats.org/officeDocument/2006/relationships/image" Target="../media/image25.png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jpeg"/><Relationship Id="rId5" Type="http://schemas.openxmlformats.org/officeDocument/2006/relationships/image" Target="../media/image27.jpeg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1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4.wdp"/><Relationship Id="rId5" Type="http://schemas.openxmlformats.org/officeDocument/2006/relationships/image" Target="../media/image20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5.wdp"/><Relationship Id="rId5" Type="http://schemas.openxmlformats.org/officeDocument/2006/relationships/image" Target="../media/image21.pn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6DCA29F2-7E07-4209-9AE9-F959128A8B96}"/>
              </a:ext>
            </a:extLst>
          </p:cNvPr>
          <p:cNvSpPr/>
          <p:nvPr/>
        </p:nvSpPr>
        <p:spPr>
          <a:xfrm>
            <a:off x="4602588" y="0"/>
            <a:ext cx="846616" cy="684907"/>
          </a:xfrm>
          <a:custGeom>
            <a:avLst/>
            <a:gdLst>
              <a:gd name="connsiteX0" fmla="*/ 1023760 w 1023760"/>
              <a:gd name="connsiteY0" fmla="*/ 0 h 749300"/>
              <a:gd name="connsiteX1" fmla="*/ 343122 w 1023760"/>
              <a:gd name="connsiteY1" fmla="*/ 0 h 749300"/>
              <a:gd name="connsiteX2" fmla="*/ 343112 w 1023760"/>
              <a:gd name="connsiteY2" fmla="*/ 1 h 749300"/>
              <a:gd name="connsiteX3" fmla="*/ 0 w 1023760"/>
              <a:gd name="connsiteY3" fmla="*/ 749300 h 749300"/>
              <a:gd name="connsiteX4" fmla="*/ 681338 w 1023760"/>
              <a:gd name="connsiteY4" fmla="*/ 749300 h 749300"/>
              <a:gd name="connsiteX0" fmla="*/ 968184 w 968184"/>
              <a:gd name="connsiteY0" fmla="*/ 0 h 749300"/>
              <a:gd name="connsiteX1" fmla="*/ 343122 w 968184"/>
              <a:gd name="connsiteY1" fmla="*/ 0 h 749300"/>
              <a:gd name="connsiteX2" fmla="*/ 343112 w 968184"/>
              <a:gd name="connsiteY2" fmla="*/ 1 h 749300"/>
              <a:gd name="connsiteX3" fmla="*/ 0 w 968184"/>
              <a:gd name="connsiteY3" fmla="*/ 749300 h 749300"/>
              <a:gd name="connsiteX4" fmla="*/ 681338 w 968184"/>
              <a:gd name="connsiteY4" fmla="*/ 749300 h 749300"/>
              <a:gd name="connsiteX5" fmla="*/ 968184 w 968184"/>
              <a:gd name="connsiteY5" fmla="*/ 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8184" h="749300">
                <a:moveTo>
                  <a:pt x="968184" y="0"/>
                </a:moveTo>
                <a:lnTo>
                  <a:pt x="343122" y="0"/>
                </a:lnTo>
                <a:cubicBezTo>
                  <a:pt x="343119" y="0"/>
                  <a:pt x="343115" y="1"/>
                  <a:pt x="343112" y="1"/>
                </a:cubicBezTo>
                <a:lnTo>
                  <a:pt x="0" y="749300"/>
                </a:lnTo>
                <a:lnTo>
                  <a:pt x="681338" y="749300"/>
                </a:lnTo>
                <a:cubicBezTo>
                  <a:pt x="795479" y="499533"/>
                  <a:pt x="854043" y="249767"/>
                  <a:pt x="968184" y="0"/>
                </a:cubicBezTo>
                <a:close/>
              </a:path>
            </a:pathLst>
          </a:custGeom>
          <a:solidFill>
            <a:srgbClr val="6F1118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https://timgsa.baidu.com/timg?image&amp;quality=80&amp;size=b9999_10000&amp;sec=1554549091061&amp;di=13c7b94f30e7b1b8276f9b5dbbc00521&amp;imgtype=0&amp;src=http%3A%2F%2Fimgsrc.baidu.com%2Fimgad%2Fpic%2Fitem%2Fc8ea15ce36d3d539b1e372fa3187e950352ab028.jpg">
            <a:extLst>
              <a:ext uri="{FF2B5EF4-FFF2-40B4-BE49-F238E27FC236}">
                <a16:creationId xmlns:a16="http://schemas.microsoft.com/office/drawing/2014/main" xmlns="" id="{E9EA3A3E-1B13-4E17-B3CF-AB68AE9BD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4" y="469024"/>
            <a:ext cx="6896101" cy="5919952"/>
          </a:xfrm>
          <a:custGeom>
            <a:avLst/>
            <a:gdLst>
              <a:gd name="connsiteX0" fmla="*/ 0 w 7897087"/>
              <a:gd name="connsiteY0" fmla="*/ 0 h 6779248"/>
              <a:gd name="connsiteX1" fmla="*/ 5424332 w 7897087"/>
              <a:gd name="connsiteY1" fmla="*/ 0 h 6779248"/>
              <a:gd name="connsiteX2" fmla="*/ 7897087 w 7897087"/>
              <a:gd name="connsiteY2" fmla="*/ 6770950 h 6779248"/>
              <a:gd name="connsiteX3" fmla="*/ 9576 w 7897087"/>
              <a:gd name="connsiteY3" fmla="*/ 6779248 h 6779248"/>
              <a:gd name="connsiteX4" fmla="*/ 0 w 7897087"/>
              <a:gd name="connsiteY4" fmla="*/ 0 h 6779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97087" h="6779248">
                <a:moveTo>
                  <a:pt x="0" y="0"/>
                </a:moveTo>
                <a:lnTo>
                  <a:pt x="5424332" y="0"/>
                </a:lnTo>
                <a:lnTo>
                  <a:pt x="7897087" y="6770950"/>
                </a:lnTo>
                <a:lnTo>
                  <a:pt x="9576" y="6779248"/>
                </a:lnTo>
                <a:cubicBezTo>
                  <a:pt x="6384" y="4519499"/>
                  <a:pt x="3192" y="2259750"/>
                  <a:pt x="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D858642C-7A1F-41A7-B49A-4F88758399B1}"/>
              </a:ext>
            </a:extLst>
          </p:cNvPr>
          <p:cNvSpPr/>
          <p:nvPr/>
        </p:nvSpPr>
        <p:spPr>
          <a:xfrm flipH="1">
            <a:off x="4919788" y="0"/>
            <a:ext cx="3084841" cy="6867525"/>
          </a:xfrm>
          <a:custGeom>
            <a:avLst/>
            <a:gdLst>
              <a:gd name="connsiteX0" fmla="*/ 3088808 w 3698537"/>
              <a:gd name="connsiteY0" fmla="*/ 0 h 6858000"/>
              <a:gd name="connsiteX1" fmla="*/ 3698537 w 3698537"/>
              <a:gd name="connsiteY1" fmla="*/ 0 h 6858000"/>
              <a:gd name="connsiteX2" fmla="*/ 609723 w 3698537"/>
              <a:gd name="connsiteY2" fmla="*/ 6858000 h 6858000"/>
              <a:gd name="connsiteX3" fmla="*/ 0 w 3698537"/>
              <a:gd name="connsiteY3" fmla="*/ 6858000 h 6858000"/>
              <a:gd name="connsiteX4" fmla="*/ 3088800 w 3698537"/>
              <a:gd name="connsiteY4" fmla="*/ 1 h 6858000"/>
              <a:gd name="connsiteX5" fmla="*/ 3088808 w 3698537"/>
              <a:gd name="connsiteY5" fmla="*/ 0 h 6858000"/>
              <a:gd name="connsiteX0" fmla="*/ 3088808 w 3698537"/>
              <a:gd name="connsiteY0" fmla="*/ 0 h 6858000"/>
              <a:gd name="connsiteX1" fmla="*/ 3698537 w 3698537"/>
              <a:gd name="connsiteY1" fmla="*/ 0 h 6858000"/>
              <a:gd name="connsiteX2" fmla="*/ 824837 w 3698537"/>
              <a:gd name="connsiteY2" fmla="*/ 6838950 h 6858000"/>
              <a:gd name="connsiteX3" fmla="*/ 0 w 3698537"/>
              <a:gd name="connsiteY3" fmla="*/ 6858000 h 6858000"/>
              <a:gd name="connsiteX4" fmla="*/ 3088800 w 3698537"/>
              <a:gd name="connsiteY4" fmla="*/ 1 h 6858000"/>
              <a:gd name="connsiteX5" fmla="*/ 3088808 w 3698537"/>
              <a:gd name="connsiteY5" fmla="*/ 0 h 6858000"/>
              <a:gd name="connsiteX0" fmla="*/ 2873694 w 3483423"/>
              <a:gd name="connsiteY0" fmla="*/ 0 h 6867525"/>
              <a:gd name="connsiteX1" fmla="*/ 3483423 w 3483423"/>
              <a:gd name="connsiteY1" fmla="*/ 0 h 6867525"/>
              <a:gd name="connsiteX2" fmla="*/ 609723 w 3483423"/>
              <a:gd name="connsiteY2" fmla="*/ 6838950 h 6867525"/>
              <a:gd name="connsiteX3" fmla="*/ 0 w 3483423"/>
              <a:gd name="connsiteY3" fmla="*/ 6867525 h 6867525"/>
              <a:gd name="connsiteX4" fmla="*/ 2873686 w 3483423"/>
              <a:gd name="connsiteY4" fmla="*/ 1 h 6867525"/>
              <a:gd name="connsiteX5" fmla="*/ 2873694 w 3483423"/>
              <a:gd name="connsiteY5" fmla="*/ 0 h 686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83423" h="6867525">
                <a:moveTo>
                  <a:pt x="2873694" y="0"/>
                </a:moveTo>
                <a:lnTo>
                  <a:pt x="3483423" y="0"/>
                </a:lnTo>
                <a:lnTo>
                  <a:pt x="609723" y="6838950"/>
                </a:lnTo>
                <a:lnTo>
                  <a:pt x="0" y="6867525"/>
                </a:lnTo>
                <a:lnTo>
                  <a:pt x="2873686" y="1"/>
                </a:lnTo>
                <a:cubicBezTo>
                  <a:pt x="2873688" y="1"/>
                  <a:pt x="2873691" y="0"/>
                  <a:pt x="2873694" y="0"/>
                </a:cubicBezTo>
                <a:close/>
              </a:path>
            </a:pathLst>
          </a:custGeom>
          <a:solidFill>
            <a:srgbClr val="DD2431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B5B4855D-E5E1-4F80-B33D-68CB9F6806AE}"/>
              </a:ext>
            </a:extLst>
          </p:cNvPr>
          <p:cNvSpPr/>
          <p:nvPr/>
        </p:nvSpPr>
        <p:spPr>
          <a:xfrm flipV="1">
            <a:off x="5849257" y="469020"/>
            <a:ext cx="5863772" cy="5919951"/>
          </a:xfrm>
          <a:custGeom>
            <a:avLst/>
            <a:gdLst>
              <a:gd name="connsiteX0" fmla="*/ 5861101 w 5861101"/>
              <a:gd name="connsiteY0" fmla="*/ 6175829 h 6175829"/>
              <a:gd name="connsiteX1" fmla="*/ 0 w 5861101"/>
              <a:gd name="connsiteY1" fmla="*/ 6175829 h 6175829"/>
              <a:gd name="connsiteX2" fmla="*/ 2771534 w 5861101"/>
              <a:gd name="connsiteY2" fmla="*/ 1 h 6175829"/>
              <a:gd name="connsiteX3" fmla="*/ 2365940 w 5861101"/>
              <a:gd name="connsiteY3" fmla="*/ 1 h 6175829"/>
              <a:gd name="connsiteX4" fmla="*/ 2365940 w 5861101"/>
              <a:gd name="connsiteY4" fmla="*/ 0 h 6175829"/>
              <a:gd name="connsiteX5" fmla="*/ 5861101 w 5861101"/>
              <a:gd name="connsiteY5" fmla="*/ 0 h 6175829"/>
              <a:gd name="connsiteX0" fmla="*/ 5861101 w 5861101"/>
              <a:gd name="connsiteY0" fmla="*/ 6175829 h 6175829"/>
              <a:gd name="connsiteX1" fmla="*/ 0 w 5861101"/>
              <a:gd name="connsiteY1" fmla="*/ 6175829 h 6175829"/>
              <a:gd name="connsiteX2" fmla="*/ 2196268 w 5861101"/>
              <a:gd name="connsiteY2" fmla="*/ 1 h 6175829"/>
              <a:gd name="connsiteX3" fmla="*/ 2365940 w 5861101"/>
              <a:gd name="connsiteY3" fmla="*/ 1 h 6175829"/>
              <a:gd name="connsiteX4" fmla="*/ 2365940 w 5861101"/>
              <a:gd name="connsiteY4" fmla="*/ 0 h 6175829"/>
              <a:gd name="connsiteX5" fmla="*/ 5861101 w 5861101"/>
              <a:gd name="connsiteY5" fmla="*/ 0 h 6175829"/>
              <a:gd name="connsiteX6" fmla="*/ 5861101 w 5861101"/>
              <a:gd name="connsiteY6" fmla="*/ 6175829 h 6175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61101" h="6175829">
                <a:moveTo>
                  <a:pt x="5861101" y="6175829"/>
                </a:moveTo>
                <a:lnTo>
                  <a:pt x="0" y="6175829"/>
                </a:lnTo>
                <a:lnTo>
                  <a:pt x="2196268" y="1"/>
                </a:lnTo>
                <a:lnTo>
                  <a:pt x="2365940" y="1"/>
                </a:lnTo>
                <a:lnTo>
                  <a:pt x="2365940" y="0"/>
                </a:lnTo>
                <a:lnTo>
                  <a:pt x="5861101" y="0"/>
                </a:lnTo>
                <a:lnTo>
                  <a:pt x="5861101" y="6175829"/>
                </a:lnTo>
                <a:close/>
              </a:path>
            </a:pathLst>
          </a:cu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98C0C1D-AA3C-41A8-B807-B3841DF27C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742" y="1149995"/>
            <a:ext cx="938174" cy="940799"/>
          </a:xfrm>
          <a:prstGeom prst="rect">
            <a:avLst/>
          </a:prstGeom>
        </p:spPr>
      </p:pic>
      <p:sp>
        <p:nvSpPr>
          <p:cNvPr id="15" name="标题 3">
            <a:extLst>
              <a:ext uri="{FF2B5EF4-FFF2-40B4-BE49-F238E27FC236}">
                <a16:creationId xmlns:a16="http://schemas.microsoft.com/office/drawing/2014/main" xmlns="" id="{21F86F6E-376E-4DB8-9BB1-9F488FBF2D57}"/>
              </a:ext>
            </a:extLst>
          </p:cNvPr>
          <p:cNvSpPr txBox="1">
            <a:spLocks/>
          </p:cNvSpPr>
          <p:nvPr/>
        </p:nvSpPr>
        <p:spPr>
          <a:xfrm>
            <a:off x="7805468" y="2569348"/>
            <a:ext cx="3726317" cy="7759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dirty="0">
                <a:solidFill>
                  <a:srgbClr val="BC121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南京艺术学院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B4C33459-1A2C-4510-825B-2A6DC2F444CA}"/>
              </a:ext>
            </a:extLst>
          </p:cNvPr>
          <p:cNvGrpSpPr/>
          <p:nvPr/>
        </p:nvGrpSpPr>
        <p:grpSpPr>
          <a:xfrm>
            <a:off x="7398719" y="2694348"/>
            <a:ext cx="427061" cy="525977"/>
            <a:chOff x="6992938" y="3074989"/>
            <a:chExt cx="863600" cy="1063625"/>
          </a:xfrm>
        </p:grpSpPr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EBF8C3D9-C22B-4BD1-8011-86DDEC741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3074989"/>
              <a:ext cx="863600" cy="1063625"/>
            </a:xfrm>
            <a:custGeom>
              <a:avLst/>
              <a:gdLst>
                <a:gd name="T0" fmla="*/ 544 w 544"/>
                <a:gd name="T1" fmla="*/ 335 h 670"/>
                <a:gd name="T2" fmla="*/ 0 w 544"/>
                <a:gd name="T3" fmla="*/ 670 h 670"/>
                <a:gd name="T4" fmla="*/ 0 w 544"/>
                <a:gd name="T5" fmla="*/ 0 h 670"/>
                <a:gd name="T6" fmla="*/ 544 w 544"/>
                <a:gd name="T7" fmla="*/ 335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4" h="670">
                  <a:moveTo>
                    <a:pt x="544" y="335"/>
                  </a:moveTo>
                  <a:lnTo>
                    <a:pt x="0" y="670"/>
                  </a:lnTo>
                  <a:lnTo>
                    <a:pt x="0" y="0"/>
                  </a:lnTo>
                  <a:lnTo>
                    <a:pt x="544" y="335"/>
                  </a:lnTo>
                  <a:close/>
                </a:path>
              </a:pathLst>
            </a:custGeom>
            <a:solidFill>
              <a:srgbClr val="BC1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03B4358F-4331-433D-B277-99590BB80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3506788"/>
              <a:ext cx="511175" cy="631825"/>
            </a:xfrm>
            <a:custGeom>
              <a:avLst/>
              <a:gdLst>
                <a:gd name="T0" fmla="*/ 322 w 322"/>
                <a:gd name="T1" fmla="*/ 199 h 398"/>
                <a:gd name="T2" fmla="*/ 0 w 322"/>
                <a:gd name="T3" fmla="*/ 398 h 398"/>
                <a:gd name="T4" fmla="*/ 0 w 322"/>
                <a:gd name="T5" fmla="*/ 0 h 398"/>
                <a:gd name="T6" fmla="*/ 322 w 322"/>
                <a:gd name="T7" fmla="*/ 19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398">
                  <a:moveTo>
                    <a:pt x="322" y="199"/>
                  </a:moveTo>
                  <a:lnTo>
                    <a:pt x="0" y="398"/>
                  </a:lnTo>
                  <a:lnTo>
                    <a:pt x="0" y="0"/>
                  </a:lnTo>
                  <a:lnTo>
                    <a:pt x="322" y="199"/>
                  </a:lnTo>
                  <a:close/>
                </a:path>
              </a:pathLst>
            </a:custGeom>
            <a:solidFill>
              <a:srgbClr val="DD24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19" name="标题 3">
            <a:extLst>
              <a:ext uri="{FF2B5EF4-FFF2-40B4-BE49-F238E27FC236}">
                <a16:creationId xmlns:a16="http://schemas.microsoft.com/office/drawing/2014/main" xmlns="" id="{F235E500-215A-45FC-91D6-7A61F5EE0FC2}"/>
              </a:ext>
            </a:extLst>
          </p:cNvPr>
          <p:cNvSpPr txBox="1">
            <a:spLocks/>
          </p:cNvSpPr>
          <p:nvPr/>
        </p:nvSpPr>
        <p:spPr>
          <a:xfrm>
            <a:off x="7261225" y="3544647"/>
            <a:ext cx="4268788" cy="11143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课程汇报演示模板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在此输入标题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汇报人：徐晨希</a:t>
            </a:r>
          </a:p>
        </p:txBody>
      </p:sp>
    </p:spTree>
    <p:extLst>
      <p:ext uri="{BB962C8B-B14F-4D97-AF65-F5344CB8AC3E}">
        <p14:creationId xmlns:p14="http://schemas.microsoft.com/office/powerpoint/2010/main" val="197316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33EBD5-9479-4AA6-A5DF-D1CCB228B361}"/>
              </a:ext>
            </a:extLst>
          </p:cNvPr>
          <p:cNvSpPr/>
          <p:nvPr/>
        </p:nvSpPr>
        <p:spPr>
          <a:xfrm>
            <a:off x="574028" y="0"/>
            <a:ext cx="2826725" cy="1791477"/>
          </a:xfrm>
          <a:prstGeom prst="rect">
            <a:avLst/>
          </a:prstGeom>
          <a:solidFill>
            <a:srgbClr val="DD2431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3" name="TextBox 31"/>
          <p:cNvSpPr txBox="1"/>
          <p:nvPr/>
        </p:nvSpPr>
        <p:spPr>
          <a:xfrm>
            <a:off x="561628" y="2500527"/>
            <a:ext cx="2925087" cy="420564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1219048"/>
            <a:r>
              <a:rPr lang="zh-CN" altLang="en-US" sz="2133" b="1" kern="0" dirty="0">
                <a:solidFill>
                  <a:srgbClr val="EB2A38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本页适合对比展示</a:t>
            </a:r>
          </a:p>
        </p:txBody>
      </p:sp>
      <p:sp>
        <p:nvSpPr>
          <p:cNvPr id="7" name="文本占位符 7">
            <a:extLst>
              <a:ext uri="{FF2B5EF4-FFF2-40B4-BE49-F238E27FC236}">
                <a16:creationId xmlns:a16="http://schemas.microsoft.com/office/drawing/2014/main" xmlns="" id="{C9F153AC-AF72-4CBB-B9CD-0093415EC043}"/>
              </a:ext>
            </a:extLst>
          </p:cNvPr>
          <p:cNvSpPr txBox="1">
            <a:spLocks/>
          </p:cNvSpPr>
          <p:nvPr/>
        </p:nvSpPr>
        <p:spPr>
          <a:xfrm>
            <a:off x="689111" y="433397"/>
            <a:ext cx="2639072" cy="8811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横向作品对比展示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本页适合对比展示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E562F2B-68F7-435A-BE7E-2C88CBF817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628" y="5282845"/>
            <a:ext cx="2838683" cy="158982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91DE2D0-32E9-4ECD-BF00-D7F82CC4331C}"/>
              </a:ext>
            </a:extLst>
          </p:cNvPr>
          <p:cNvSpPr/>
          <p:nvPr/>
        </p:nvSpPr>
        <p:spPr>
          <a:xfrm>
            <a:off x="630179" y="3429000"/>
            <a:ext cx="27144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pic>
        <p:nvPicPr>
          <p:cNvPr id="3074" name="Picture 2" descr="https://timgsa.baidu.com/timg?image&amp;quality=80&amp;size=b9999_10000&amp;sec=1554554481889&amp;di=168a53748309891e5d73ce67c7bf303e&amp;imgtype=0&amp;src=http%3A%2F%2Fn1.itc.cn%2Fimg8%2Fwb%2Frecom%2F2016%2F06%2F25%2F146684913220152164.JPEG">
            <a:extLst>
              <a:ext uri="{FF2B5EF4-FFF2-40B4-BE49-F238E27FC236}">
                <a16:creationId xmlns:a16="http://schemas.microsoft.com/office/drawing/2014/main" xmlns="" id="{A549D1BB-AA56-46DC-9CD5-10486DABB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201" y="196782"/>
            <a:ext cx="4784086" cy="318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timgsa.baidu.com/timg?image&amp;quality=80&amp;size=b9999_10000&amp;sec=1554554584168&amp;di=a20ba7f236cd96d7f92d26d7c67349de&amp;imgtype=0&amp;src=http%3A%2F%2Fdesign.cila.cn%2Fuploadfiles%2F1515%2F2226423.jpg">
            <a:extLst>
              <a:ext uri="{FF2B5EF4-FFF2-40B4-BE49-F238E27FC236}">
                <a16:creationId xmlns:a16="http://schemas.microsoft.com/office/drawing/2014/main" xmlns="" id="{0C48C4F2-913E-42B6-9CBE-19BF2AE111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10424" y="3458184"/>
            <a:ext cx="4774469" cy="318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C53129C-FB5B-448A-AB88-40505F4019FC}"/>
              </a:ext>
            </a:extLst>
          </p:cNvPr>
          <p:cNvSpPr/>
          <p:nvPr/>
        </p:nvSpPr>
        <p:spPr>
          <a:xfrm rot="10800000">
            <a:off x="8858061" y="918168"/>
            <a:ext cx="2926832" cy="1792641"/>
          </a:xfrm>
          <a:prstGeom prst="rect">
            <a:avLst/>
          </a:prstGeom>
          <a:solidFill>
            <a:srgbClr val="EB2A38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3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26A4A49-42EB-4912-9E55-5CB65273C1EE}"/>
              </a:ext>
            </a:extLst>
          </p:cNvPr>
          <p:cNvSpPr/>
          <p:nvPr/>
        </p:nvSpPr>
        <p:spPr>
          <a:xfrm rot="10800000">
            <a:off x="3854801" y="4343925"/>
            <a:ext cx="2926832" cy="1792641"/>
          </a:xfrm>
          <a:prstGeom prst="rect">
            <a:avLst/>
          </a:prstGeom>
          <a:solidFill>
            <a:srgbClr val="EB2A38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3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D96A1F7-59CB-4949-9764-B1B64CD922A6}"/>
              </a:ext>
            </a:extLst>
          </p:cNvPr>
          <p:cNvSpPr/>
          <p:nvPr/>
        </p:nvSpPr>
        <p:spPr>
          <a:xfrm>
            <a:off x="3961005" y="4402581"/>
            <a:ext cx="27144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chemeClr val="bg1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4FA9221-19F4-4A3D-8478-738DE8D44429}"/>
              </a:ext>
            </a:extLst>
          </p:cNvPr>
          <p:cNvSpPr/>
          <p:nvPr/>
        </p:nvSpPr>
        <p:spPr>
          <a:xfrm>
            <a:off x="8964266" y="976824"/>
            <a:ext cx="27144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chemeClr val="bg1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855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ṡ1îḑê">
            <a:extLst>
              <a:ext uri="{FF2B5EF4-FFF2-40B4-BE49-F238E27FC236}">
                <a16:creationId xmlns:a16="http://schemas.microsoft.com/office/drawing/2014/main" xmlns="" id="{F053E0B4-DC5F-4435-B1B0-6ECC4A7A30AF}"/>
              </a:ext>
            </a:extLst>
          </p:cNvPr>
          <p:cNvSpPr/>
          <p:nvPr/>
        </p:nvSpPr>
        <p:spPr bwMode="auto">
          <a:xfrm>
            <a:off x="4071938" y="292100"/>
            <a:ext cx="3552825" cy="423519"/>
          </a:xfrm>
          <a:prstGeom prst="rect">
            <a:avLst/>
          </a:prstGeom>
          <a:solidFill>
            <a:srgbClr val="A5A5A5"/>
          </a:solidFill>
          <a:ln w="25400">
            <a:noFill/>
            <a:miter lim="800000"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输入文字</a:t>
            </a:r>
          </a:p>
        </p:txBody>
      </p:sp>
      <p:sp>
        <p:nvSpPr>
          <p:cNvPr id="21" name="íṡļíḓe">
            <a:extLst>
              <a:ext uri="{FF2B5EF4-FFF2-40B4-BE49-F238E27FC236}">
                <a16:creationId xmlns:a16="http://schemas.microsoft.com/office/drawing/2014/main" xmlns="" id="{5B442BFD-625D-4358-9EB1-9FC021E283D5}"/>
              </a:ext>
            </a:extLst>
          </p:cNvPr>
          <p:cNvSpPr txBox="1"/>
          <p:nvPr/>
        </p:nvSpPr>
        <p:spPr>
          <a:xfrm>
            <a:off x="4014788" y="2654300"/>
            <a:ext cx="3552825" cy="605157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/>
              <a:t>标题数字等都可以通过点击</a:t>
            </a:r>
            <a:endParaRPr lang="en-US" altLang="zh-CN" sz="1400" dirty="0"/>
          </a:p>
          <a:p>
            <a:pPr algn="ctr">
              <a:lnSpc>
                <a:spcPct val="150000"/>
              </a:lnSpc>
            </a:pPr>
            <a:r>
              <a:rPr lang="zh-CN" altLang="en-US" sz="1400" dirty="0"/>
              <a:t>和重新输入进行更改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4C7DCEAA-BEF7-40F5-B960-9BC8E225B2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1938" y="715619"/>
            <a:ext cx="3552825" cy="2006600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E20D0C8A-EECF-4AEC-92D0-286775766720}"/>
              </a:ext>
            </a:extLst>
          </p:cNvPr>
          <p:cNvSpPr/>
          <p:nvPr/>
        </p:nvSpPr>
        <p:spPr>
          <a:xfrm>
            <a:off x="574028" y="0"/>
            <a:ext cx="2826725" cy="1791477"/>
          </a:xfrm>
          <a:prstGeom prst="rect">
            <a:avLst/>
          </a:prstGeom>
          <a:solidFill>
            <a:srgbClr val="DD2431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30" name="TextBox 31">
            <a:extLst>
              <a:ext uri="{FF2B5EF4-FFF2-40B4-BE49-F238E27FC236}">
                <a16:creationId xmlns:a16="http://schemas.microsoft.com/office/drawing/2014/main" xmlns="" id="{7FF40965-D555-4CFE-9143-025065D614F6}"/>
              </a:ext>
            </a:extLst>
          </p:cNvPr>
          <p:cNvSpPr txBox="1"/>
          <p:nvPr/>
        </p:nvSpPr>
        <p:spPr>
          <a:xfrm>
            <a:off x="561628" y="2500527"/>
            <a:ext cx="2925087" cy="420564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1219048"/>
            <a:r>
              <a:rPr lang="zh-CN" altLang="en-US" sz="2133" b="1" kern="0" dirty="0">
                <a:solidFill>
                  <a:srgbClr val="EB2A38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本页适合对比展示</a:t>
            </a:r>
          </a:p>
        </p:txBody>
      </p:sp>
      <p:sp>
        <p:nvSpPr>
          <p:cNvPr id="31" name="文本占位符 7">
            <a:extLst>
              <a:ext uri="{FF2B5EF4-FFF2-40B4-BE49-F238E27FC236}">
                <a16:creationId xmlns:a16="http://schemas.microsoft.com/office/drawing/2014/main" xmlns="" id="{FC15D67C-07C2-4E32-A3C4-880ABC42DF93}"/>
              </a:ext>
            </a:extLst>
          </p:cNvPr>
          <p:cNvSpPr txBox="1">
            <a:spLocks/>
          </p:cNvSpPr>
          <p:nvPr/>
        </p:nvSpPr>
        <p:spPr>
          <a:xfrm>
            <a:off x="689111" y="433397"/>
            <a:ext cx="2639072" cy="8811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四幅作品对比展示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本页适合对比展示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3DBB16E5-7D2E-46CE-AA4A-EE549BDF29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628" y="5282845"/>
            <a:ext cx="2838683" cy="1589826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92AA4CCC-7268-4CE1-B078-76E7DD108F2B}"/>
              </a:ext>
            </a:extLst>
          </p:cNvPr>
          <p:cNvSpPr/>
          <p:nvPr/>
        </p:nvSpPr>
        <p:spPr>
          <a:xfrm>
            <a:off x="630179" y="3429000"/>
            <a:ext cx="27144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sp>
        <p:nvSpPr>
          <p:cNvPr id="34" name="iṡ1îḑê">
            <a:extLst>
              <a:ext uri="{FF2B5EF4-FFF2-40B4-BE49-F238E27FC236}">
                <a16:creationId xmlns:a16="http://schemas.microsoft.com/office/drawing/2014/main" xmlns="" id="{AF6C58C4-6537-4B08-8072-B57B4B5F09C6}"/>
              </a:ext>
            </a:extLst>
          </p:cNvPr>
          <p:cNvSpPr/>
          <p:nvPr/>
        </p:nvSpPr>
        <p:spPr bwMode="auto">
          <a:xfrm>
            <a:off x="8186738" y="292100"/>
            <a:ext cx="3552825" cy="423519"/>
          </a:xfrm>
          <a:prstGeom prst="rect">
            <a:avLst/>
          </a:prstGeom>
          <a:solidFill>
            <a:srgbClr val="E4505A"/>
          </a:solidFill>
          <a:ln w="25400">
            <a:noFill/>
            <a:miter lim="800000"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输入文字</a:t>
            </a:r>
          </a:p>
        </p:txBody>
      </p:sp>
      <p:sp>
        <p:nvSpPr>
          <p:cNvPr id="35" name="íṡļíḓe">
            <a:extLst>
              <a:ext uri="{FF2B5EF4-FFF2-40B4-BE49-F238E27FC236}">
                <a16:creationId xmlns:a16="http://schemas.microsoft.com/office/drawing/2014/main" xmlns="" id="{BC299776-A2C2-463B-9A5E-7ACE4DC91814}"/>
              </a:ext>
            </a:extLst>
          </p:cNvPr>
          <p:cNvSpPr txBox="1"/>
          <p:nvPr/>
        </p:nvSpPr>
        <p:spPr>
          <a:xfrm>
            <a:off x="8129588" y="2654300"/>
            <a:ext cx="3552825" cy="605157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/>
              <a:t>标题数字等都可以通过点击</a:t>
            </a:r>
            <a:endParaRPr lang="en-US" altLang="zh-CN" sz="1400" dirty="0"/>
          </a:p>
          <a:p>
            <a:pPr algn="ctr">
              <a:lnSpc>
                <a:spcPct val="150000"/>
              </a:lnSpc>
            </a:pPr>
            <a:r>
              <a:rPr lang="zh-CN" altLang="en-US" sz="1400" dirty="0"/>
              <a:t>和重新输入进行更改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4579B21D-200B-4783-BA1A-C31EA87906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86738" y="715619"/>
            <a:ext cx="3552825" cy="2006600"/>
          </a:xfrm>
          <a:prstGeom prst="rect">
            <a:avLst/>
          </a:prstGeom>
        </p:spPr>
      </p:pic>
      <p:sp>
        <p:nvSpPr>
          <p:cNvPr id="37" name="iṡ1îḑê">
            <a:extLst>
              <a:ext uri="{FF2B5EF4-FFF2-40B4-BE49-F238E27FC236}">
                <a16:creationId xmlns:a16="http://schemas.microsoft.com/office/drawing/2014/main" xmlns="" id="{3BEC5F9C-BD6B-4CCD-AAC6-BDCC2C456822}"/>
              </a:ext>
            </a:extLst>
          </p:cNvPr>
          <p:cNvSpPr/>
          <p:nvPr/>
        </p:nvSpPr>
        <p:spPr bwMode="auto">
          <a:xfrm>
            <a:off x="4014788" y="3714750"/>
            <a:ext cx="3552825" cy="423519"/>
          </a:xfrm>
          <a:prstGeom prst="rect">
            <a:avLst/>
          </a:prstGeom>
          <a:solidFill>
            <a:srgbClr val="A5A5A5"/>
          </a:solidFill>
          <a:ln w="25400">
            <a:noFill/>
            <a:miter lim="800000"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输入文字</a:t>
            </a:r>
          </a:p>
        </p:txBody>
      </p:sp>
      <p:sp>
        <p:nvSpPr>
          <p:cNvPr id="38" name="íṡļíḓe">
            <a:extLst>
              <a:ext uri="{FF2B5EF4-FFF2-40B4-BE49-F238E27FC236}">
                <a16:creationId xmlns:a16="http://schemas.microsoft.com/office/drawing/2014/main" xmlns="" id="{3B13F64E-A382-4DD3-A75F-1C7FA1B79D5A}"/>
              </a:ext>
            </a:extLst>
          </p:cNvPr>
          <p:cNvSpPr txBox="1"/>
          <p:nvPr/>
        </p:nvSpPr>
        <p:spPr>
          <a:xfrm>
            <a:off x="3957638" y="6076950"/>
            <a:ext cx="3552825" cy="605157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/>
              <a:t>标题数字等都可以通过点击</a:t>
            </a:r>
            <a:endParaRPr lang="en-US" altLang="zh-CN" sz="1400" dirty="0"/>
          </a:p>
          <a:p>
            <a:pPr algn="ctr">
              <a:lnSpc>
                <a:spcPct val="150000"/>
              </a:lnSpc>
            </a:pPr>
            <a:r>
              <a:rPr lang="zh-CN" altLang="en-US" sz="1400" dirty="0"/>
              <a:t>和重新输入进行更改</a:t>
            </a: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2E378203-514A-471A-8830-1C2E63204D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4788" y="4138269"/>
            <a:ext cx="3552825" cy="2006600"/>
          </a:xfrm>
          <a:prstGeom prst="rect">
            <a:avLst/>
          </a:prstGeom>
        </p:spPr>
      </p:pic>
      <p:sp>
        <p:nvSpPr>
          <p:cNvPr id="40" name="iṡ1îḑê">
            <a:extLst>
              <a:ext uri="{FF2B5EF4-FFF2-40B4-BE49-F238E27FC236}">
                <a16:creationId xmlns:a16="http://schemas.microsoft.com/office/drawing/2014/main" xmlns="" id="{69FE74E8-0B5F-4FD5-B36D-925F7C64C534}"/>
              </a:ext>
            </a:extLst>
          </p:cNvPr>
          <p:cNvSpPr/>
          <p:nvPr/>
        </p:nvSpPr>
        <p:spPr bwMode="auto">
          <a:xfrm>
            <a:off x="8129588" y="3714750"/>
            <a:ext cx="3552825" cy="423519"/>
          </a:xfrm>
          <a:prstGeom prst="rect">
            <a:avLst/>
          </a:prstGeom>
          <a:solidFill>
            <a:srgbClr val="E4505A"/>
          </a:solidFill>
          <a:ln w="25400">
            <a:noFill/>
            <a:miter lim="800000"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输入文字</a:t>
            </a:r>
          </a:p>
        </p:txBody>
      </p:sp>
      <p:sp>
        <p:nvSpPr>
          <p:cNvPr id="41" name="íṡļíḓe">
            <a:extLst>
              <a:ext uri="{FF2B5EF4-FFF2-40B4-BE49-F238E27FC236}">
                <a16:creationId xmlns:a16="http://schemas.microsoft.com/office/drawing/2014/main" xmlns="" id="{DA93C541-5542-4041-ADD5-7878E432083D}"/>
              </a:ext>
            </a:extLst>
          </p:cNvPr>
          <p:cNvSpPr txBox="1"/>
          <p:nvPr/>
        </p:nvSpPr>
        <p:spPr>
          <a:xfrm>
            <a:off x="8072438" y="6076950"/>
            <a:ext cx="3552825" cy="605157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/>
              <a:t>标题数字等都可以通过点击</a:t>
            </a:r>
            <a:endParaRPr lang="en-US" altLang="zh-CN" sz="1400" dirty="0"/>
          </a:p>
          <a:p>
            <a:pPr algn="ctr">
              <a:lnSpc>
                <a:spcPct val="150000"/>
              </a:lnSpc>
            </a:pPr>
            <a:r>
              <a:rPr lang="zh-CN" altLang="en-US" sz="1400" dirty="0"/>
              <a:t>和重新输入进行更改</a:t>
            </a: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79DA0670-F6D9-4C15-8B27-9FC2C2717C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9588" y="4138269"/>
            <a:ext cx="3552825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65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33EBD5-9479-4AA6-A5DF-D1CCB228B361}"/>
              </a:ext>
            </a:extLst>
          </p:cNvPr>
          <p:cNvSpPr/>
          <p:nvPr/>
        </p:nvSpPr>
        <p:spPr>
          <a:xfrm>
            <a:off x="574028" y="0"/>
            <a:ext cx="2826725" cy="1791477"/>
          </a:xfrm>
          <a:prstGeom prst="rect">
            <a:avLst/>
          </a:prstGeom>
          <a:solidFill>
            <a:srgbClr val="DD2431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3" name="TextBox 31"/>
          <p:cNvSpPr txBox="1"/>
          <p:nvPr/>
        </p:nvSpPr>
        <p:spPr>
          <a:xfrm>
            <a:off x="561628" y="2500527"/>
            <a:ext cx="2925087" cy="420564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1219048"/>
            <a:r>
              <a:rPr lang="zh-CN" altLang="en-US" sz="2133" b="1" kern="0" dirty="0">
                <a:solidFill>
                  <a:srgbClr val="EB2A38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本页适合对比展示</a:t>
            </a:r>
          </a:p>
        </p:txBody>
      </p:sp>
      <p:sp>
        <p:nvSpPr>
          <p:cNvPr id="7" name="文本占位符 7">
            <a:extLst>
              <a:ext uri="{FF2B5EF4-FFF2-40B4-BE49-F238E27FC236}">
                <a16:creationId xmlns:a16="http://schemas.microsoft.com/office/drawing/2014/main" xmlns="" id="{C9F153AC-AF72-4CBB-B9CD-0093415EC043}"/>
              </a:ext>
            </a:extLst>
          </p:cNvPr>
          <p:cNvSpPr txBox="1">
            <a:spLocks/>
          </p:cNvSpPr>
          <p:nvPr/>
        </p:nvSpPr>
        <p:spPr>
          <a:xfrm>
            <a:off x="689111" y="433397"/>
            <a:ext cx="2639072" cy="8811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纵向作品对比展示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本页适合对比展示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E562F2B-68F7-435A-BE7E-2C88CBF817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628" y="5282845"/>
            <a:ext cx="2838683" cy="158982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91DE2D0-32E9-4ECD-BF00-D7F82CC4331C}"/>
              </a:ext>
            </a:extLst>
          </p:cNvPr>
          <p:cNvSpPr/>
          <p:nvPr/>
        </p:nvSpPr>
        <p:spPr>
          <a:xfrm>
            <a:off x="630179" y="3429000"/>
            <a:ext cx="27144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26A4A49-42EB-4912-9E55-5CB65273C1EE}"/>
              </a:ext>
            </a:extLst>
          </p:cNvPr>
          <p:cNvSpPr/>
          <p:nvPr/>
        </p:nvSpPr>
        <p:spPr>
          <a:xfrm rot="10800000">
            <a:off x="4263363" y="4937316"/>
            <a:ext cx="2926832" cy="1792641"/>
          </a:xfrm>
          <a:prstGeom prst="rect">
            <a:avLst/>
          </a:prstGeom>
          <a:solidFill>
            <a:srgbClr val="EB2A38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3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D96A1F7-59CB-4949-9764-B1B64CD922A6}"/>
              </a:ext>
            </a:extLst>
          </p:cNvPr>
          <p:cNvSpPr/>
          <p:nvPr/>
        </p:nvSpPr>
        <p:spPr>
          <a:xfrm>
            <a:off x="4369567" y="4995972"/>
            <a:ext cx="27144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chemeClr val="bg1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3314" name="Picture 2" descr="https://timgsa.baidu.com/timg?image&amp;quality=80&amp;size=b9999_10000&amp;sec=1554554755485&amp;di=7a79eda053844d1e5ca1078e3d78243e&amp;imgtype=0&amp;src=http%3A%2F%2Fimg.bimg.126.net%2Fphoto%2FnibuvqeHdapgBZriMNzGSg%3D%3D%2F3098195068654615453.jpg">
            <a:extLst>
              <a:ext uri="{FF2B5EF4-FFF2-40B4-BE49-F238E27FC236}">
                <a16:creationId xmlns:a16="http://schemas.microsoft.com/office/drawing/2014/main" xmlns="" id="{177AF98F-8273-4CD6-8E67-59FB26E00E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125" y="144775"/>
            <a:ext cx="3343672" cy="4799056"/>
          </a:xfrm>
          <a:prstGeom prst="rect">
            <a:avLst/>
          </a:prstGeom>
          <a:noFill/>
          <a:ln w="25400">
            <a:solidFill>
              <a:srgbClr val="DD243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49A79FC-59DD-4700-841A-75528DA6E4B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59288" y="144774"/>
            <a:ext cx="3343672" cy="4792351"/>
          </a:xfrm>
          <a:prstGeom prst="rect">
            <a:avLst/>
          </a:prstGeom>
          <a:ln w="25400">
            <a:solidFill>
              <a:srgbClr val="DD2431"/>
            </a:solidFill>
          </a:ln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836F34A-2964-4B3C-9CCE-EF19F9B4C874}"/>
              </a:ext>
            </a:extLst>
          </p:cNvPr>
          <p:cNvSpPr/>
          <p:nvPr/>
        </p:nvSpPr>
        <p:spPr>
          <a:xfrm rot="10800000">
            <a:off x="8355464" y="4937316"/>
            <a:ext cx="2926832" cy="1792641"/>
          </a:xfrm>
          <a:prstGeom prst="rect">
            <a:avLst/>
          </a:prstGeom>
          <a:solidFill>
            <a:srgbClr val="EB2A38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3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8B897A2-7172-4A5A-97C3-66A8708FBBD5}"/>
              </a:ext>
            </a:extLst>
          </p:cNvPr>
          <p:cNvSpPr/>
          <p:nvPr/>
        </p:nvSpPr>
        <p:spPr>
          <a:xfrm>
            <a:off x="8461668" y="4995972"/>
            <a:ext cx="27144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chemeClr val="bg1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931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79800" y="1835773"/>
            <a:ext cx="5911850" cy="1000804"/>
          </a:xfrm>
        </p:spPr>
        <p:txBody>
          <a:bodyPr/>
          <a:lstStyle/>
          <a:p>
            <a:pPr algn="ctr"/>
            <a:r>
              <a:rPr lang="zh-CN" altLang="en-US" b="0" dirty="0">
                <a:latin typeface="+mn-ea"/>
                <a:ea typeface="+mn-ea"/>
              </a:rPr>
              <a:t>在此输入标题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960952" y="2836576"/>
            <a:ext cx="827009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22E3E2F-9DDE-4D94-A150-AF438CB8E6CA}"/>
              </a:ext>
            </a:extLst>
          </p:cNvPr>
          <p:cNvSpPr txBox="1"/>
          <p:nvPr/>
        </p:nvSpPr>
        <p:spPr>
          <a:xfrm>
            <a:off x="2059048" y="1835773"/>
            <a:ext cx="1101604" cy="95780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E4505A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rgbClr val="E4505A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41D65D1-63F7-4029-84FD-4FD84D25F475}"/>
              </a:ext>
            </a:extLst>
          </p:cNvPr>
          <p:cNvSpPr/>
          <p:nvPr/>
        </p:nvSpPr>
        <p:spPr>
          <a:xfrm>
            <a:off x="2059048" y="3243472"/>
            <a:ext cx="8172000" cy="88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pic>
        <p:nvPicPr>
          <p:cNvPr id="9" name="Picture 2" descr="https://timgsa.baidu.com/timg?image&amp;quality=80&amp;size=b9999_10000&amp;sec=1554548679525&amp;di=7668cdb267b8d7c582c3326b2378ce32&amp;imgtype=0&amp;src=http%3A%2F%2Fyouimg1.c-ctrip.com%2Ftarget%2F10090e00000078mg71191.jpg">
            <a:extLst>
              <a:ext uri="{FF2B5EF4-FFF2-40B4-BE49-F238E27FC236}">
                <a16:creationId xmlns:a16="http://schemas.microsoft.com/office/drawing/2014/main" xmlns="" id="{67ED7736-4D49-4638-B234-B0B80F35C5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13" b="100000" l="2399" r="99958">
                        <a14:foregroundMark x1="5345" y1="66310" x2="29756" y2="78431"/>
                        <a14:foregroundMark x1="29756" y1="78431" x2="34007" y2="76649"/>
                        <a14:foregroundMark x1="34007" y1="76649" x2="60101" y2="86096"/>
                        <a14:foregroundMark x1="60101" y1="86096" x2="84343" y2="78788"/>
                        <a14:foregroundMark x1="84343" y1="78788" x2="90530" y2="67380"/>
                        <a14:foregroundMark x1="2567" y1="62032" x2="10480" y2="56506"/>
                        <a14:foregroundMark x1="47896" y1="8913" x2="47854" y2="27986"/>
                        <a14:foregroundMark x1="47854" y1="27986" x2="48106" y2="31907"/>
                        <a14:foregroundMark x1="34512" y1="97326" x2="61827" y2="92692"/>
                        <a14:foregroundMark x1="61827" y1="92692" x2="69234" y2="99822"/>
                        <a14:foregroundMark x1="93098" y1="87522" x2="79545" y2="99822"/>
                        <a14:foregroundMark x1="93140" y1="87522" x2="95875" y2="77005"/>
                        <a14:foregroundMark x1="98948" y1="50624" x2="99916" y2="57041"/>
                        <a14:foregroundMark x1="4040" y1="90196" x2="7786" y2="99822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4021424"/>
            <a:ext cx="12192000" cy="288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19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33EBD5-9479-4AA6-A5DF-D1CCB228B361}"/>
              </a:ext>
            </a:extLst>
          </p:cNvPr>
          <p:cNvSpPr/>
          <p:nvPr/>
        </p:nvSpPr>
        <p:spPr>
          <a:xfrm>
            <a:off x="574028" y="0"/>
            <a:ext cx="2826725" cy="1791477"/>
          </a:xfrm>
          <a:prstGeom prst="rect">
            <a:avLst/>
          </a:prstGeom>
          <a:solidFill>
            <a:srgbClr val="DD2431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3" name="TextBox 31"/>
          <p:cNvSpPr txBox="1"/>
          <p:nvPr/>
        </p:nvSpPr>
        <p:spPr>
          <a:xfrm>
            <a:off x="561628" y="2500527"/>
            <a:ext cx="2925087" cy="420564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1219048"/>
            <a:r>
              <a:rPr lang="zh-CN" altLang="en-US" sz="2133" b="1" kern="0" dirty="0">
                <a:solidFill>
                  <a:srgbClr val="EB2A38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本页适合两列图文</a:t>
            </a:r>
          </a:p>
        </p:txBody>
      </p:sp>
      <p:sp>
        <p:nvSpPr>
          <p:cNvPr id="7" name="文本占位符 7">
            <a:extLst>
              <a:ext uri="{FF2B5EF4-FFF2-40B4-BE49-F238E27FC236}">
                <a16:creationId xmlns:a16="http://schemas.microsoft.com/office/drawing/2014/main" xmlns="" id="{C9F153AC-AF72-4CBB-B9CD-0093415EC043}"/>
              </a:ext>
            </a:extLst>
          </p:cNvPr>
          <p:cNvSpPr txBox="1">
            <a:spLocks/>
          </p:cNvSpPr>
          <p:nvPr/>
        </p:nvSpPr>
        <p:spPr>
          <a:xfrm>
            <a:off x="689111" y="433397"/>
            <a:ext cx="2639072" cy="8811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两列图文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本页适合两列图文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E562F2B-68F7-435A-BE7E-2C88CBF817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628" y="5282845"/>
            <a:ext cx="2838683" cy="158982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91DE2D0-32E9-4ECD-BF00-D7F82CC4331C}"/>
              </a:ext>
            </a:extLst>
          </p:cNvPr>
          <p:cNvSpPr/>
          <p:nvPr/>
        </p:nvSpPr>
        <p:spPr>
          <a:xfrm>
            <a:off x="630179" y="3429000"/>
            <a:ext cx="27144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sp>
        <p:nvSpPr>
          <p:cNvPr id="16" name="íṣ1îḍê">
            <a:extLst>
              <a:ext uri="{FF2B5EF4-FFF2-40B4-BE49-F238E27FC236}">
                <a16:creationId xmlns:a16="http://schemas.microsoft.com/office/drawing/2014/main" xmlns="" id="{76981E30-1F2E-454E-8EA3-03D3D89AF057}"/>
              </a:ext>
            </a:extLst>
          </p:cNvPr>
          <p:cNvSpPr/>
          <p:nvPr/>
        </p:nvSpPr>
        <p:spPr>
          <a:xfrm>
            <a:off x="4049471" y="754794"/>
            <a:ext cx="3680494" cy="2878943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5631"/>
            </a:avLst>
          </a:prstGeom>
          <a:noFill/>
          <a:ln w="28575">
            <a:solidFill>
              <a:srgbClr val="A5A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îṡ1iḑê">
            <a:extLst>
              <a:ext uri="{FF2B5EF4-FFF2-40B4-BE49-F238E27FC236}">
                <a16:creationId xmlns:a16="http://schemas.microsoft.com/office/drawing/2014/main" xmlns="" id="{C594679D-3353-4829-AF98-02E82478B8A2}"/>
              </a:ext>
            </a:extLst>
          </p:cNvPr>
          <p:cNvSpPr/>
          <p:nvPr/>
        </p:nvSpPr>
        <p:spPr>
          <a:xfrm>
            <a:off x="7982267" y="754794"/>
            <a:ext cx="3680494" cy="2878943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5631"/>
            </a:avLst>
          </a:prstGeom>
          <a:noFill/>
          <a:ln w="28575">
            <a:solidFill>
              <a:srgbClr val="E450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ïSḻîḋè">
            <a:extLst>
              <a:ext uri="{FF2B5EF4-FFF2-40B4-BE49-F238E27FC236}">
                <a16:creationId xmlns:a16="http://schemas.microsoft.com/office/drawing/2014/main" xmlns="" id="{B6600119-07FA-4706-8911-F96C669453DA}"/>
              </a:ext>
            </a:extLst>
          </p:cNvPr>
          <p:cNvSpPr/>
          <p:nvPr/>
        </p:nvSpPr>
        <p:spPr>
          <a:xfrm>
            <a:off x="3939473" y="642893"/>
            <a:ext cx="3910526" cy="3089140"/>
          </a:xfrm>
          <a:custGeom>
            <a:avLst/>
            <a:gdLst>
              <a:gd name="connsiteX0" fmla="*/ 72008 w 3276364"/>
              <a:gd name="connsiteY0" fmla="*/ 72008 h 2556284"/>
              <a:gd name="connsiteX1" fmla="*/ 72008 w 3276364"/>
              <a:gd name="connsiteY1" fmla="*/ 2384987 h 2556284"/>
              <a:gd name="connsiteX2" fmla="*/ 1475841 w 3276364"/>
              <a:gd name="connsiteY2" fmla="*/ 2384987 h 2556284"/>
              <a:gd name="connsiteX3" fmla="*/ 1637843 w 3276364"/>
              <a:gd name="connsiteY3" fmla="*/ 2490658 h 2556284"/>
              <a:gd name="connsiteX4" fmla="*/ 1799844 w 3276364"/>
              <a:gd name="connsiteY4" fmla="*/ 2384987 h 2556284"/>
              <a:gd name="connsiteX5" fmla="*/ 3203677 w 3276364"/>
              <a:gd name="connsiteY5" fmla="*/ 2384987 h 2556284"/>
              <a:gd name="connsiteX6" fmla="*/ 3203677 w 3276364"/>
              <a:gd name="connsiteY6" fmla="*/ 72008 h 2556284"/>
              <a:gd name="connsiteX7" fmla="*/ 0 w 3276364"/>
              <a:gd name="connsiteY7" fmla="*/ 0 h 2556284"/>
              <a:gd name="connsiteX8" fmla="*/ 3276364 w 3276364"/>
              <a:gd name="connsiteY8" fmla="*/ 0 h 2556284"/>
              <a:gd name="connsiteX9" fmla="*/ 3276364 w 3276364"/>
              <a:gd name="connsiteY9" fmla="*/ 2556284 h 2556284"/>
              <a:gd name="connsiteX10" fmla="*/ 0 w 3276364"/>
              <a:gd name="connsiteY10" fmla="*/ 2556284 h 255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76364" h="2556284">
                <a:moveTo>
                  <a:pt x="72008" y="72008"/>
                </a:moveTo>
                <a:lnTo>
                  <a:pt x="72008" y="2384987"/>
                </a:lnTo>
                <a:lnTo>
                  <a:pt x="1475841" y="2384987"/>
                </a:lnTo>
                <a:lnTo>
                  <a:pt x="1637843" y="2490658"/>
                </a:lnTo>
                <a:lnTo>
                  <a:pt x="1799844" y="2384987"/>
                </a:lnTo>
                <a:lnTo>
                  <a:pt x="3203677" y="2384987"/>
                </a:lnTo>
                <a:lnTo>
                  <a:pt x="3203677" y="72008"/>
                </a:lnTo>
                <a:close/>
                <a:moveTo>
                  <a:pt x="0" y="0"/>
                </a:moveTo>
                <a:lnTo>
                  <a:pt x="3276364" y="0"/>
                </a:lnTo>
                <a:lnTo>
                  <a:pt x="3276364" y="2556284"/>
                </a:lnTo>
                <a:lnTo>
                  <a:pt x="0" y="2556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iṩlîḍê">
            <a:extLst>
              <a:ext uri="{FF2B5EF4-FFF2-40B4-BE49-F238E27FC236}">
                <a16:creationId xmlns:a16="http://schemas.microsoft.com/office/drawing/2014/main" xmlns="" id="{187721DE-CD85-4FA7-8930-2A417A1EDCAC}"/>
              </a:ext>
            </a:extLst>
          </p:cNvPr>
          <p:cNvSpPr/>
          <p:nvPr/>
        </p:nvSpPr>
        <p:spPr>
          <a:xfrm>
            <a:off x="7873146" y="642893"/>
            <a:ext cx="3910526" cy="3089140"/>
          </a:xfrm>
          <a:custGeom>
            <a:avLst/>
            <a:gdLst>
              <a:gd name="connsiteX0" fmla="*/ 72008 w 3276364"/>
              <a:gd name="connsiteY0" fmla="*/ 72008 h 2556284"/>
              <a:gd name="connsiteX1" fmla="*/ 72008 w 3276364"/>
              <a:gd name="connsiteY1" fmla="*/ 2384987 h 2556284"/>
              <a:gd name="connsiteX2" fmla="*/ 1475841 w 3276364"/>
              <a:gd name="connsiteY2" fmla="*/ 2384987 h 2556284"/>
              <a:gd name="connsiteX3" fmla="*/ 1637843 w 3276364"/>
              <a:gd name="connsiteY3" fmla="*/ 2490658 h 2556284"/>
              <a:gd name="connsiteX4" fmla="*/ 1799844 w 3276364"/>
              <a:gd name="connsiteY4" fmla="*/ 2384987 h 2556284"/>
              <a:gd name="connsiteX5" fmla="*/ 3203677 w 3276364"/>
              <a:gd name="connsiteY5" fmla="*/ 2384987 h 2556284"/>
              <a:gd name="connsiteX6" fmla="*/ 3203677 w 3276364"/>
              <a:gd name="connsiteY6" fmla="*/ 72008 h 2556284"/>
              <a:gd name="connsiteX7" fmla="*/ 0 w 3276364"/>
              <a:gd name="connsiteY7" fmla="*/ 0 h 2556284"/>
              <a:gd name="connsiteX8" fmla="*/ 3276364 w 3276364"/>
              <a:gd name="connsiteY8" fmla="*/ 0 h 2556284"/>
              <a:gd name="connsiteX9" fmla="*/ 3276364 w 3276364"/>
              <a:gd name="connsiteY9" fmla="*/ 2556284 h 2556284"/>
              <a:gd name="connsiteX10" fmla="*/ 0 w 3276364"/>
              <a:gd name="connsiteY10" fmla="*/ 2556284 h 255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76364" h="2556284">
                <a:moveTo>
                  <a:pt x="72008" y="72008"/>
                </a:moveTo>
                <a:lnTo>
                  <a:pt x="72008" y="2384987"/>
                </a:lnTo>
                <a:lnTo>
                  <a:pt x="1475841" y="2384987"/>
                </a:lnTo>
                <a:lnTo>
                  <a:pt x="1637843" y="2490658"/>
                </a:lnTo>
                <a:lnTo>
                  <a:pt x="1799844" y="2384987"/>
                </a:lnTo>
                <a:lnTo>
                  <a:pt x="3203677" y="2384987"/>
                </a:lnTo>
                <a:lnTo>
                  <a:pt x="3203677" y="72008"/>
                </a:lnTo>
                <a:close/>
                <a:moveTo>
                  <a:pt x="0" y="0"/>
                </a:moveTo>
                <a:lnTo>
                  <a:pt x="3276364" y="0"/>
                </a:lnTo>
                <a:lnTo>
                  <a:pt x="3276364" y="2556284"/>
                </a:lnTo>
                <a:lnTo>
                  <a:pt x="0" y="2556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ïSľiḑê">
            <a:extLst>
              <a:ext uri="{FF2B5EF4-FFF2-40B4-BE49-F238E27FC236}">
                <a16:creationId xmlns:a16="http://schemas.microsoft.com/office/drawing/2014/main" xmlns="" id="{2C94BE10-8384-400F-A941-9B9113352870}"/>
              </a:ext>
            </a:extLst>
          </p:cNvPr>
          <p:cNvSpPr/>
          <p:nvPr/>
        </p:nvSpPr>
        <p:spPr>
          <a:xfrm rot="10800000" flipV="1">
            <a:off x="4038691" y="4430399"/>
            <a:ext cx="3706769" cy="1956102"/>
          </a:xfrm>
          <a:prstGeom prst="round2SameRect">
            <a:avLst>
              <a:gd name="adj1" fmla="val 0"/>
              <a:gd name="adj2" fmla="val 10000"/>
            </a:avLst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1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1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1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1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1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sp>
        <p:nvSpPr>
          <p:cNvPr id="23" name="îŝļïďé">
            <a:extLst>
              <a:ext uri="{FF2B5EF4-FFF2-40B4-BE49-F238E27FC236}">
                <a16:creationId xmlns:a16="http://schemas.microsoft.com/office/drawing/2014/main" xmlns="" id="{924CC64D-E33F-4AAA-B812-3563DAE1B48C}"/>
              </a:ext>
            </a:extLst>
          </p:cNvPr>
          <p:cNvSpPr/>
          <p:nvPr/>
        </p:nvSpPr>
        <p:spPr>
          <a:xfrm>
            <a:off x="3686175" y="3669738"/>
            <a:ext cx="4059287" cy="752244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输入文字</a:t>
            </a:r>
          </a:p>
        </p:txBody>
      </p:sp>
      <p:sp>
        <p:nvSpPr>
          <p:cNvPr id="24" name="ïš1îḓè">
            <a:extLst>
              <a:ext uri="{FF2B5EF4-FFF2-40B4-BE49-F238E27FC236}">
                <a16:creationId xmlns:a16="http://schemas.microsoft.com/office/drawing/2014/main" xmlns="" id="{3A794A9A-33F7-44EF-AACD-4B1635F86FBB}"/>
              </a:ext>
            </a:extLst>
          </p:cNvPr>
          <p:cNvSpPr/>
          <p:nvPr/>
        </p:nvSpPr>
        <p:spPr>
          <a:xfrm flipH="1" flipV="1">
            <a:off x="3686174" y="4421982"/>
            <a:ext cx="352517" cy="533119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ïṧľïḋê">
            <a:extLst>
              <a:ext uri="{FF2B5EF4-FFF2-40B4-BE49-F238E27FC236}">
                <a16:creationId xmlns:a16="http://schemas.microsoft.com/office/drawing/2014/main" xmlns="" id="{98A82E19-9811-40C4-9F2A-63FDEA316AE5}"/>
              </a:ext>
            </a:extLst>
          </p:cNvPr>
          <p:cNvSpPr/>
          <p:nvPr/>
        </p:nvSpPr>
        <p:spPr>
          <a:xfrm>
            <a:off x="7968795" y="3669737"/>
            <a:ext cx="4059288" cy="752244"/>
          </a:xfrm>
          <a:prstGeom prst="rect">
            <a:avLst/>
          </a:prstGeom>
          <a:solidFill>
            <a:srgbClr val="E450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输入文字</a:t>
            </a:r>
          </a:p>
        </p:txBody>
      </p:sp>
      <p:sp>
        <p:nvSpPr>
          <p:cNvPr id="26" name="ïsḻiḍê">
            <a:extLst>
              <a:ext uri="{FF2B5EF4-FFF2-40B4-BE49-F238E27FC236}">
                <a16:creationId xmlns:a16="http://schemas.microsoft.com/office/drawing/2014/main" xmlns="" id="{581FE8BE-D3EB-4FA6-92C5-CED1B1AB3FBA}"/>
              </a:ext>
            </a:extLst>
          </p:cNvPr>
          <p:cNvSpPr/>
          <p:nvPr/>
        </p:nvSpPr>
        <p:spPr>
          <a:xfrm flipV="1">
            <a:off x="11663081" y="4421981"/>
            <a:ext cx="352517" cy="533119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íşḷíḋé">
            <a:extLst>
              <a:ext uri="{FF2B5EF4-FFF2-40B4-BE49-F238E27FC236}">
                <a16:creationId xmlns:a16="http://schemas.microsoft.com/office/drawing/2014/main" xmlns="" id="{BD2D9894-502B-4719-B564-514D88F617E9}"/>
              </a:ext>
            </a:extLst>
          </p:cNvPr>
          <p:cNvSpPr/>
          <p:nvPr/>
        </p:nvSpPr>
        <p:spPr>
          <a:xfrm rot="10800000" flipV="1">
            <a:off x="7968794" y="4430397"/>
            <a:ext cx="3706769" cy="1956102"/>
          </a:xfrm>
          <a:prstGeom prst="round2SameRect">
            <a:avLst>
              <a:gd name="adj1" fmla="val 0"/>
              <a:gd name="adj2" fmla="val 10000"/>
            </a:avLst>
          </a:prstGeom>
          <a:solidFill>
            <a:srgbClr val="EB2A38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1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1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1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1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1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4B02244-C1F7-4DC0-9548-94CA716C509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3356" y="777655"/>
            <a:ext cx="3658989" cy="2712306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2E291683-E500-4D93-8DC8-04619255B2E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01709" y="777655"/>
            <a:ext cx="3628663" cy="2712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49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33EBD5-9479-4AA6-A5DF-D1CCB228B361}"/>
              </a:ext>
            </a:extLst>
          </p:cNvPr>
          <p:cNvSpPr/>
          <p:nvPr/>
        </p:nvSpPr>
        <p:spPr>
          <a:xfrm>
            <a:off x="574028" y="0"/>
            <a:ext cx="2826725" cy="1791477"/>
          </a:xfrm>
          <a:prstGeom prst="rect">
            <a:avLst/>
          </a:prstGeom>
          <a:solidFill>
            <a:srgbClr val="DD2431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3" name="TextBox 31"/>
          <p:cNvSpPr txBox="1"/>
          <p:nvPr/>
        </p:nvSpPr>
        <p:spPr>
          <a:xfrm>
            <a:off x="561628" y="2500527"/>
            <a:ext cx="2925087" cy="420564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1219048"/>
            <a:r>
              <a:rPr lang="zh-CN" altLang="en-US" sz="2133" b="1" kern="0" dirty="0">
                <a:solidFill>
                  <a:srgbClr val="EB2A38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本页适合三列图文</a:t>
            </a:r>
          </a:p>
        </p:txBody>
      </p:sp>
      <p:sp>
        <p:nvSpPr>
          <p:cNvPr id="7" name="文本占位符 7">
            <a:extLst>
              <a:ext uri="{FF2B5EF4-FFF2-40B4-BE49-F238E27FC236}">
                <a16:creationId xmlns:a16="http://schemas.microsoft.com/office/drawing/2014/main" xmlns="" id="{C9F153AC-AF72-4CBB-B9CD-0093415EC043}"/>
              </a:ext>
            </a:extLst>
          </p:cNvPr>
          <p:cNvSpPr txBox="1">
            <a:spLocks/>
          </p:cNvSpPr>
          <p:nvPr/>
        </p:nvSpPr>
        <p:spPr>
          <a:xfrm>
            <a:off x="689111" y="433397"/>
            <a:ext cx="2639072" cy="8811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三列图文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本页适合三列图文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E562F2B-68F7-435A-BE7E-2C88CBF817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628" y="5282845"/>
            <a:ext cx="2838683" cy="158982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91DE2D0-32E9-4ECD-BF00-D7F82CC4331C}"/>
              </a:ext>
            </a:extLst>
          </p:cNvPr>
          <p:cNvSpPr/>
          <p:nvPr/>
        </p:nvSpPr>
        <p:spPr>
          <a:xfrm>
            <a:off x="630179" y="3429000"/>
            <a:ext cx="27144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grpSp>
        <p:nvGrpSpPr>
          <p:cNvPr id="20" name="组 36">
            <a:extLst>
              <a:ext uri="{FF2B5EF4-FFF2-40B4-BE49-F238E27FC236}">
                <a16:creationId xmlns:a16="http://schemas.microsoft.com/office/drawing/2014/main" xmlns="" id="{28B472FC-F2D9-4F25-8A97-F85EA3B24A5C}"/>
              </a:ext>
            </a:extLst>
          </p:cNvPr>
          <p:cNvGrpSpPr/>
          <p:nvPr/>
        </p:nvGrpSpPr>
        <p:grpSpPr>
          <a:xfrm>
            <a:off x="4273050" y="2139457"/>
            <a:ext cx="2259647" cy="3919557"/>
            <a:chOff x="1809834" y="1609292"/>
            <a:chExt cx="1694956" cy="294005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18E3A69F-0A04-4379-96BB-17E4E0234A04}"/>
                </a:ext>
              </a:extLst>
            </p:cNvPr>
            <p:cNvSpPr/>
            <p:nvPr/>
          </p:nvSpPr>
          <p:spPr>
            <a:xfrm rot="10800000">
              <a:off x="1809834" y="1609292"/>
              <a:ext cx="1694955" cy="11493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 sz="3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8D9492A3-1BB7-4183-8FED-4A7DFA6A0D56}"/>
                </a:ext>
              </a:extLst>
            </p:cNvPr>
            <p:cNvSpPr/>
            <p:nvPr/>
          </p:nvSpPr>
          <p:spPr>
            <a:xfrm rot="10800000">
              <a:off x="1918271" y="2923744"/>
              <a:ext cx="1479064" cy="162559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 sz="3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梯形 28">
              <a:extLst>
                <a:ext uri="{FF2B5EF4-FFF2-40B4-BE49-F238E27FC236}">
                  <a16:creationId xmlns:a16="http://schemas.microsoft.com/office/drawing/2014/main" xmlns="" id="{1E6EBD13-7E50-4CC9-BFB4-921E88A5C31D}"/>
                </a:ext>
              </a:extLst>
            </p:cNvPr>
            <p:cNvSpPr/>
            <p:nvPr/>
          </p:nvSpPr>
          <p:spPr>
            <a:xfrm rot="10800000">
              <a:off x="1809835" y="2758643"/>
              <a:ext cx="1694955" cy="165100"/>
            </a:xfrm>
            <a:prstGeom prst="trapezoid">
              <a:avLst>
                <a:gd name="adj" fmla="val 6759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 sz="3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17">
              <a:extLst>
                <a:ext uri="{FF2B5EF4-FFF2-40B4-BE49-F238E27FC236}">
                  <a16:creationId xmlns:a16="http://schemas.microsoft.com/office/drawing/2014/main" xmlns="" id="{C0B0FBEA-F7F3-44DA-93CB-7A9BBE130C3F}"/>
                </a:ext>
              </a:extLst>
            </p:cNvPr>
            <p:cNvSpPr txBox="1"/>
            <p:nvPr/>
          </p:nvSpPr>
          <p:spPr>
            <a:xfrm>
              <a:off x="1994251" y="3239834"/>
              <a:ext cx="1403084" cy="789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09">
                <a:lnSpc>
                  <a:spcPct val="13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标题数字等都可以通过点击和重新输入进行更改，建议正文</a:t>
              </a:r>
              <a:r>
                <a:rPr lang="en-US" altLang="zh-CN" sz="1200" kern="0" dirty="0">
                  <a:solidFill>
                    <a:schemeClr val="bg1"/>
                  </a:solidFill>
                  <a:cs typeface="+mn-ea"/>
                  <a:sym typeface="+mn-lt"/>
                </a:rPr>
                <a:t>14</a:t>
              </a:r>
              <a:r>
                <a:rPr lang="zh-CN" altLang="en-US" sz="1200" kern="0" dirty="0">
                  <a:solidFill>
                    <a:schemeClr val="bg1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200" kern="0" dirty="0">
                  <a:solidFill>
                    <a:schemeClr val="bg1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200" kern="0" dirty="0">
                  <a:solidFill>
                    <a:schemeClr val="bg1"/>
                  </a:solidFill>
                  <a:cs typeface="+mn-ea"/>
                  <a:sym typeface="+mn-lt"/>
                </a:rPr>
                <a:t>倍字间距。</a:t>
              </a:r>
            </a:p>
          </p:txBody>
        </p:sp>
      </p:grpSp>
      <p:grpSp>
        <p:nvGrpSpPr>
          <p:cNvPr id="34" name="组 38">
            <a:extLst>
              <a:ext uri="{FF2B5EF4-FFF2-40B4-BE49-F238E27FC236}">
                <a16:creationId xmlns:a16="http://schemas.microsoft.com/office/drawing/2014/main" xmlns="" id="{6165D559-D034-40C5-AC6B-B832E78E3436}"/>
              </a:ext>
            </a:extLst>
          </p:cNvPr>
          <p:cNvGrpSpPr/>
          <p:nvPr/>
        </p:nvGrpSpPr>
        <p:grpSpPr>
          <a:xfrm>
            <a:off x="6767965" y="2139457"/>
            <a:ext cx="2259647" cy="3919557"/>
            <a:chOff x="4324434" y="1609292"/>
            <a:chExt cx="1694956" cy="2940050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8212BAEB-C8D3-48D7-9B15-EBA5B0B145BF}"/>
                </a:ext>
              </a:extLst>
            </p:cNvPr>
            <p:cNvSpPr/>
            <p:nvPr/>
          </p:nvSpPr>
          <p:spPr>
            <a:xfrm rot="10800000">
              <a:off x="4324434" y="1609292"/>
              <a:ext cx="1694955" cy="1149350"/>
            </a:xfrm>
            <a:prstGeom prst="rect">
              <a:avLst/>
            </a:prstGeom>
            <a:solidFill>
              <a:schemeClr val="accent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 sz="3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19618F04-901B-486B-9BF0-77F961FC7A94}"/>
                </a:ext>
              </a:extLst>
            </p:cNvPr>
            <p:cNvSpPr/>
            <p:nvPr/>
          </p:nvSpPr>
          <p:spPr>
            <a:xfrm rot="10800000">
              <a:off x="4432871" y="2923744"/>
              <a:ext cx="1479064" cy="1625598"/>
            </a:xfrm>
            <a:prstGeom prst="rect">
              <a:avLst/>
            </a:prstGeom>
            <a:solidFill>
              <a:srgbClr val="EB2A38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 sz="3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梯形 37">
              <a:extLst>
                <a:ext uri="{FF2B5EF4-FFF2-40B4-BE49-F238E27FC236}">
                  <a16:creationId xmlns:a16="http://schemas.microsoft.com/office/drawing/2014/main" xmlns="" id="{44DE63D4-A759-47BE-8272-FC792BBEB114}"/>
                </a:ext>
              </a:extLst>
            </p:cNvPr>
            <p:cNvSpPr/>
            <p:nvPr/>
          </p:nvSpPr>
          <p:spPr>
            <a:xfrm rot="10800000">
              <a:off x="4324435" y="2758643"/>
              <a:ext cx="1694955" cy="165100"/>
            </a:xfrm>
            <a:prstGeom prst="trapezoid">
              <a:avLst>
                <a:gd name="adj" fmla="val 67593"/>
              </a:avLst>
            </a:prstGeom>
            <a:solidFill>
              <a:srgbClr val="6F11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 sz="32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17">
              <a:extLst>
                <a:ext uri="{FF2B5EF4-FFF2-40B4-BE49-F238E27FC236}">
                  <a16:creationId xmlns:a16="http://schemas.microsoft.com/office/drawing/2014/main" xmlns="" id="{B1983BEA-F473-406D-B911-CD33E6C1C746}"/>
                </a:ext>
              </a:extLst>
            </p:cNvPr>
            <p:cNvSpPr txBox="1"/>
            <p:nvPr/>
          </p:nvSpPr>
          <p:spPr>
            <a:xfrm>
              <a:off x="4505281" y="3239834"/>
              <a:ext cx="1403084" cy="789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09">
                <a:lnSpc>
                  <a:spcPct val="13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标题数字等都可以通过点击和重新输入进行更改，建议正文</a:t>
              </a:r>
              <a:r>
                <a:rPr lang="en-US" altLang="zh-CN" sz="1200" kern="0" dirty="0">
                  <a:solidFill>
                    <a:schemeClr val="bg1"/>
                  </a:solidFill>
                  <a:cs typeface="+mn-ea"/>
                  <a:sym typeface="+mn-lt"/>
                </a:rPr>
                <a:t>14</a:t>
              </a:r>
              <a:r>
                <a:rPr lang="zh-CN" altLang="en-US" sz="1200" kern="0" dirty="0">
                  <a:solidFill>
                    <a:schemeClr val="bg1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200" kern="0" dirty="0">
                  <a:solidFill>
                    <a:schemeClr val="bg1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200" kern="0" dirty="0">
                  <a:solidFill>
                    <a:schemeClr val="bg1"/>
                  </a:solidFill>
                  <a:cs typeface="+mn-ea"/>
                  <a:sym typeface="+mn-lt"/>
                </a:rPr>
                <a:t>倍字间距。</a:t>
              </a:r>
            </a:p>
          </p:txBody>
        </p:sp>
      </p:grpSp>
      <p:grpSp>
        <p:nvGrpSpPr>
          <p:cNvPr id="41" name="组 37">
            <a:extLst>
              <a:ext uri="{FF2B5EF4-FFF2-40B4-BE49-F238E27FC236}">
                <a16:creationId xmlns:a16="http://schemas.microsoft.com/office/drawing/2014/main" xmlns="" id="{27A210C3-5BB3-414B-97C4-BC5896255450}"/>
              </a:ext>
            </a:extLst>
          </p:cNvPr>
          <p:cNvGrpSpPr/>
          <p:nvPr/>
        </p:nvGrpSpPr>
        <p:grpSpPr>
          <a:xfrm>
            <a:off x="9262880" y="2139457"/>
            <a:ext cx="2259647" cy="3919557"/>
            <a:chOff x="6947469" y="1609292"/>
            <a:chExt cx="1694956" cy="2940050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9971B2B1-5B06-40C4-A112-614A8119B387}"/>
                </a:ext>
              </a:extLst>
            </p:cNvPr>
            <p:cNvSpPr/>
            <p:nvPr/>
          </p:nvSpPr>
          <p:spPr>
            <a:xfrm rot="10800000">
              <a:off x="6947469" y="1609292"/>
              <a:ext cx="1694955" cy="11493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 sz="3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083F5991-B49E-4907-8F54-12AE9F05E106}"/>
                </a:ext>
              </a:extLst>
            </p:cNvPr>
            <p:cNvSpPr/>
            <p:nvPr/>
          </p:nvSpPr>
          <p:spPr>
            <a:xfrm rot="10800000">
              <a:off x="7055906" y="2923744"/>
              <a:ext cx="1479064" cy="1625598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 sz="3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梯形 43">
              <a:extLst>
                <a:ext uri="{FF2B5EF4-FFF2-40B4-BE49-F238E27FC236}">
                  <a16:creationId xmlns:a16="http://schemas.microsoft.com/office/drawing/2014/main" xmlns="" id="{92C19B2E-E25A-4B05-962E-99DAE1D9B5E7}"/>
                </a:ext>
              </a:extLst>
            </p:cNvPr>
            <p:cNvSpPr/>
            <p:nvPr/>
          </p:nvSpPr>
          <p:spPr>
            <a:xfrm rot="10800000">
              <a:off x="6947470" y="2758643"/>
              <a:ext cx="1694955" cy="165100"/>
            </a:xfrm>
            <a:prstGeom prst="trapezoid">
              <a:avLst>
                <a:gd name="adj" fmla="val 67593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 sz="3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17">
              <a:extLst>
                <a:ext uri="{FF2B5EF4-FFF2-40B4-BE49-F238E27FC236}">
                  <a16:creationId xmlns:a16="http://schemas.microsoft.com/office/drawing/2014/main" xmlns="" id="{09F99417-47B7-4D17-8C90-70EA3248EA10}"/>
                </a:ext>
              </a:extLst>
            </p:cNvPr>
            <p:cNvSpPr txBox="1"/>
            <p:nvPr/>
          </p:nvSpPr>
          <p:spPr>
            <a:xfrm>
              <a:off x="7137751" y="3241808"/>
              <a:ext cx="1403084" cy="789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09">
                <a:lnSpc>
                  <a:spcPct val="13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标题数字等都可以通过点击和重新输入进行更改，建议正文</a:t>
              </a:r>
              <a:r>
                <a:rPr lang="en-US" altLang="zh-CN" sz="1200" kern="0" dirty="0">
                  <a:solidFill>
                    <a:schemeClr val="bg1"/>
                  </a:solidFill>
                  <a:cs typeface="+mn-ea"/>
                  <a:sym typeface="+mn-lt"/>
                </a:rPr>
                <a:t>14</a:t>
              </a:r>
              <a:r>
                <a:rPr lang="zh-CN" altLang="en-US" sz="1200" kern="0" dirty="0">
                  <a:solidFill>
                    <a:schemeClr val="bg1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200" kern="0" dirty="0">
                  <a:solidFill>
                    <a:schemeClr val="bg1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200" kern="0" dirty="0">
                  <a:solidFill>
                    <a:schemeClr val="bg1"/>
                  </a:solidFill>
                  <a:cs typeface="+mn-ea"/>
                  <a:sym typeface="+mn-lt"/>
                </a:rPr>
                <a:t>倍字间距。</a:t>
              </a:r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B08849BA-9C95-42B9-904C-D306F22E4859}"/>
              </a:ext>
            </a:extLst>
          </p:cNvPr>
          <p:cNvSpPr/>
          <p:nvPr/>
        </p:nvSpPr>
        <p:spPr>
          <a:xfrm>
            <a:off x="7242389" y="1362626"/>
            <a:ext cx="1281120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09"/>
            <a:r>
              <a:rPr lang="zh-CN" altLang="en-US" sz="2133" b="1" kern="0" dirty="0">
                <a:cs typeface="+mn-ea"/>
                <a:sym typeface="+mn-lt"/>
              </a:rPr>
              <a:t>输入文字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E8398DCB-B857-41DF-876F-726E2F2D9174}"/>
              </a:ext>
            </a:extLst>
          </p:cNvPr>
          <p:cNvSpPr/>
          <p:nvPr/>
        </p:nvSpPr>
        <p:spPr>
          <a:xfrm>
            <a:off x="9759981" y="1362626"/>
            <a:ext cx="1281120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09"/>
            <a:r>
              <a:rPr lang="zh-CN" altLang="en-US" sz="2133" b="1" kern="0" dirty="0">
                <a:solidFill>
                  <a:srgbClr val="EB2A38"/>
                </a:solidFill>
                <a:cs typeface="+mn-ea"/>
                <a:sym typeface="+mn-lt"/>
              </a:rPr>
              <a:t>输入文字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880B9385-605B-42D2-8DF6-A262F15CCBCB}"/>
              </a:ext>
            </a:extLst>
          </p:cNvPr>
          <p:cNvSpPr/>
          <p:nvPr/>
        </p:nvSpPr>
        <p:spPr>
          <a:xfrm>
            <a:off x="4724797" y="1362626"/>
            <a:ext cx="1281120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09"/>
            <a:r>
              <a:rPr lang="zh-CN" altLang="en-US" sz="2133" b="1" kern="0" dirty="0">
                <a:solidFill>
                  <a:srgbClr val="EB2A38"/>
                </a:solidFill>
                <a:cs typeface="+mn-ea"/>
                <a:sym typeface="+mn-lt"/>
              </a:rPr>
              <a:t>输入文字</a:t>
            </a: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34E28429-3B6C-44C4-8CF5-A06C1E22449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5342" y="2133809"/>
            <a:ext cx="2247354" cy="1532268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9D3D1A3C-4181-4124-9736-7C1E343341B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0146" y="2133809"/>
            <a:ext cx="2267465" cy="1532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EE3F909-AD1F-440A-9DF8-4E850276144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62879" y="2133809"/>
            <a:ext cx="2250756" cy="153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05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33EBD5-9479-4AA6-A5DF-D1CCB228B361}"/>
              </a:ext>
            </a:extLst>
          </p:cNvPr>
          <p:cNvSpPr/>
          <p:nvPr/>
        </p:nvSpPr>
        <p:spPr>
          <a:xfrm>
            <a:off x="574028" y="0"/>
            <a:ext cx="2826725" cy="1791477"/>
          </a:xfrm>
          <a:prstGeom prst="rect">
            <a:avLst/>
          </a:prstGeom>
          <a:solidFill>
            <a:srgbClr val="DD2431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3" name="TextBox 31"/>
          <p:cNvSpPr txBox="1"/>
          <p:nvPr/>
        </p:nvSpPr>
        <p:spPr>
          <a:xfrm>
            <a:off x="561628" y="2500527"/>
            <a:ext cx="2925087" cy="420564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1219048"/>
            <a:r>
              <a:rPr lang="zh-CN" altLang="en-US" sz="2133" b="1" kern="0" dirty="0">
                <a:solidFill>
                  <a:srgbClr val="EB2A38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本页适合圆形图表 </a:t>
            </a:r>
          </a:p>
        </p:txBody>
      </p:sp>
      <p:sp>
        <p:nvSpPr>
          <p:cNvPr id="7" name="文本占位符 7">
            <a:extLst>
              <a:ext uri="{FF2B5EF4-FFF2-40B4-BE49-F238E27FC236}">
                <a16:creationId xmlns:a16="http://schemas.microsoft.com/office/drawing/2014/main" xmlns="" id="{C9F153AC-AF72-4CBB-B9CD-0093415EC043}"/>
              </a:ext>
            </a:extLst>
          </p:cNvPr>
          <p:cNvSpPr txBox="1">
            <a:spLocks/>
          </p:cNvSpPr>
          <p:nvPr/>
        </p:nvSpPr>
        <p:spPr>
          <a:xfrm>
            <a:off x="689111" y="433397"/>
            <a:ext cx="2639072" cy="8811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圆形图表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本页适合圆形图表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E562F2B-68F7-435A-BE7E-2C88CBF817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628" y="5282845"/>
            <a:ext cx="2838683" cy="158982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91DE2D0-32E9-4ECD-BF00-D7F82CC4331C}"/>
              </a:ext>
            </a:extLst>
          </p:cNvPr>
          <p:cNvSpPr/>
          <p:nvPr/>
        </p:nvSpPr>
        <p:spPr>
          <a:xfrm>
            <a:off x="630179" y="3429000"/>
            <a:ext cx="27144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grpSp>
        <p:nvGrpSpPr>
          <p:cNvPr id="33" name="îṩḻïďê">
            <a:extLst>
              <a:ext uri="{FF2B5EF4-FFF2-40B4-BE49-F238E27FC236}">
                <a16:creationId xmlns:a16="http://schemas.microsoft.com/office/drawing/2014/main" xmlns="" id="{FACB742C-37D8-4F49-B94E-F73B56BCBAB1}"/>
              </a:ext>
            </a:extLst>
          </p:cNvPr>
          <p:cNvGrpSpPr/>
          <p:nvPr/>
        </p:nvGrpSpPr>
        <p:grpSpPr>
          <a:xfrm>
            <a:off x="8851918" y="1275962"/>
            <a:ext cx="2924452" cy="939512"/>
            <a:chOff x="1752087" y="1379126"/>
            <a:chExt cx="7030484" cy="939512"/>
          </a:xfrm>
        </p:grpSpPr>
        <p:sp>
          <p:nvSpPr>
            <p:cNvPr id="58" name="iṣlíḋê">
              <a:extLst>
                <a:ext uri="{FF2B5EF4-FFF2-40B4-BE49-F238E27FC236}">
                  <a16:creationId xmlns:a16="http://schemas.microsoft.com/office/drawing/2014/main" xmlns="" id="{1EF35C83-E15F-4C8D-AB3A-F1B00ED84FA5}"/>
                </a:ext>
              </a:extLst>
            </p:cNvPr>
            <p:cNvSpPr/>
            <p:nvPr/>
          </p:nvSpPr>
          <p:spPr bwMode="auto">
            <a:xfrm>
              <a:off x="1752087" y="1820932"/>
              <a:ext cx="7030484" cy="49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300" kern="0" dirty="0">
                  <a:solidFill>
                    <a:srgbClr val="242424"/>
                  </a:solidFill>
                  <a:cs typeface="+mn-ea"/>
                  <a:sym typeface="+mn-lt"/>
                </a:rPr>
                <a:t>标题数字等都可以通过点击和重新输入进行更改。</a:t>
              </a:r>
              <a:endParaRPr lang="en-US" altLang="zh-CN" sz="1300" dirty="0"/>
            </a:p>
          </p:txBody>
        </p:sp>
        <p:sp>
          <p:nvSpPr>
            <p:cNvPr id="59" name="ïśḷiďê">
              <a:extLst>
                <a:ext uri="{FF2B5EF4-FFF2-40B4-BE49-F238E27FC236}">
                  <a16:creationId xmlns:a16="http://schemas.microsoft.com/office/drawing/2014/main" xmlns="" id="{6045FF2D-99E3-4596-A330-9F44C2BCD5D8}"/>
                </a:ext>
              </a:extLst>
            </p:cNvPr>
            <p:cNvSpPr txBox="1"/>
            <p:nvPr/>
          </p:nvSpPr>
          <p:spPr bwMode="auto">
            <a:xfrm>
              <a:off x="1752089" y="1379126"/>
              <a:ext cx="7030481" cy="43259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b="1" dirty="0"/>
                <a:t>输入文字</a:t>
              </a:r>
              <a:endParaRPr lang="en-US" altLang="zh-CN" sz="2000" b="1" dirty="0"/>
            </a:p>
          </p:txBody>
        </p:sp>
      </p:grpSp>
      <p:grpSp>
        <p:nvGrpSpPr>
          <p:cNvPr id="39" name="í$1îde">
            <a:extLst>
              <a:ext uri="{FF2B5EF4-FFF2-40B4-BE49-F238E27FC236}">
                <a16:creationId xmlns:a16="http://schemas.microsoft.com/office/drawing/2014/main" xmlns="" id="{517149C6-3E39-474D-A849-7D5D1133015C}"/>
              </a:ext>
            </a:extLst>
          </p:cNvPr>
          <p:cNvGrpSpPr/>
          <p:nvPr/>
        </p:nvGrpSpPr>
        <p:grpSpPr>
          <a:xfrm>
            <a:off x="8851918" y="2627848"/>
            <a:ext cx="2924452" cy="939512"/>
            <a:chOff x="1752087" y="1379126"/>
            <a:chExt cx="7030484" cy="939512"/>
          </a:xfrm>
        </p:grpSpPr>
        <p:sp>
          <p:nvSpPr>
            <p:cNvPr id="54" name="î$ļiďè">
              <a:extLst>
                <a:ext uri="{FF2B5EF4-FFF2-40B4-BE49-F238E27FC236}">
                  <a16:creationId xmlns:a16="http://schemas.microsoft.com/office/drawing/2014/main" xmlns="" id="{E067251D-8E7A-4F5C-8846-DAB98C627640}"/>
                </a:ext>
              </a:extLst>
            </p:cNvPr>
            <p:cNvSpPr/>
            <p:nvPr/>
          </p:nvSpPr>
          <p:spPr bwMode="auto">
            <a:xfrm>
              <a:off x="1752087" y="1820932"/>
              <a:ext cx="7030484" cy="49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300" kern="0" dirty="0">
                  <a:solidFill>
                    <a:srgbClr val="242424"/>
                  </a:solidFill>
                  <a:cs typeface="+mn-ea"/>
                  <a:sym typeface="+mn-lt"/>
                </a:rPr>
                <a:t>标题数字等都可以通过点击和重新输入进行更改。</a:t>
              </a:r>
              <a:endParaRPr lang="en-US" altLang="zh-CN" sz="1300" dirty="0"/>
            </a:p>
          </p:txBody>
        </p:sp>
        <p:sp>
          <p:nvSpPr>
            <p:cNvPr id="55" name="iśľiďé">
              <a:extLst>
                <a:ext uri="{FF2B5EF4-FFF2-40B4-BE49-F238E27FC236}">
                  <a16:creationId xmlns:a16="http://schemas.microsoft.com/office/drawing/2014/main" xmlns="" id="{3784F92A-2881-4590-849D-1B37C65DA0EC}"/>
                </a:ext>
              </a:extLst>
            </p:cNvPr>
            <p:cNvSpPr txBox="1"/>
            <p:nvPr/>
          </p:nvSpPr>
          <p:spPr bwMode="auto">
            <a:xfrm>
              <a:off x="1752089" y="1379126"/>
              <a:ext cx="7030481" cy="43259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2000" b="1" dirty="0"/>
                <a:t>输入文字</a:t>
              </a:r>
              <a:endParaRPr lang="en-US" altLang="zh-CN" sz="2000" b="1" dirty="0"/>
            </a:p>
          </p:txBody>
        </p:sp>
      </p:grpSp>
      <p:grpSp>
        <p:nvGrpSpPr>
          <p:cNvPr id="76" name="í$1îde">
            <a:extLst>
              <a:ext uri="{FF2B5EF4-FFF2-40B4-BE49-F238E27FC236}">
                <a16:creationId xmlns:a16="http://schemas.microsoft.com/office/drawing/2014/main" xmlns="" id="{DBE0F81D-2071-4AD6-BA13-B58A88FCA4BD}"/>
              </a:ext>
            </a:extLst>
          </p:cNvPr>
          <p:cNvGrpSpPr/>
          <p:nvPr/>
        </p:nvGrpSpPr>
        <p:grpSpPr>
          <a:xfrm>
            <a:off x="8851918" y="4012421"/>
            <a:ext cx="2924452" cy="939512"/>
            <a:chOff x="1752087" y="1379126"/>
            <a:chExt cx="7030484" cy="939512"/>
          </a:xfrm>
        </p:grpSpPr>
        <p:sp>
          <p:nvSpPr>
            <p:cNvPr id="77" name="î$ļiďè">
              <a:extLst>
                <a:ext uri="{FF2B5EF4-FFF2-40B4-BE49-F238E27FC236}">
                  <a16:creationId xmlns:a16="http://schemas.microsoft.com/office/drawing/2014/main" xmlns="" id="{37AB9CF7-71B2-44CF-9A8F-306A9DE62646}"/>
                </a:ext>
              </a:extLst>
            </p:cNvPr>
            <p:cNvSpPr/>
            <p:nvPr/>
          </p:nvSpPr>
          <p:spPr bwMode="auto">
            <a:xfrm>
              <a:off x="1752087" y="1820932"/>
              <a:ext cx="7030484" cy="49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300" kern="0" dirty="0">
                  <a:solidFill>
                    <a:srgbClr val="242424"/>
                  </a:solidFill>
                  <a:cs typeface="+mn-ea"/>
                  <a:sym typeface="+mn-lt"/>
                </a:rPr>
                <a:t>标题数字等都可以通过点击和重新输入进行更改。</a:t>
              </a:r>
            </a:p>
          </p:txBody>
        </p:sp>
        <p:sp>
          <p:nvSpPr>
            <p:cNvPr id="78" name="iśľiďé">
              <a:extLst>
                <a:ext uri="{FF2B5EF4-FFF2-40B4-BE49-F238E27FC236}">
                  <a16:creationId xmlns:a16="http://schemas.microsoft.com/office/drawing/2014/main" xmlns="" id="{071D5C0B-0C3E-405D-A3C3-90D1CEADF9CB}"/>
                </a:ext>
              </a:extLst>
            </p:cNvPr>
            <p:cNvSpPr txBox="1"/>
            <p:nvPr/>
          </p:nvSpPr>
          <p:spPr bwMode="auto">
            <a:xfrm>
              <a:off x="1752089" y="1379126"/>
              <a:ext cx="7030481" cy="43259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2000" b="1" dirty="0"/>
                <a:t>输入文字</a:t>
              </a:r>
              <a:endParaRPr lang="en-US" altLang="zh-CN" sz="2000" b="1" dirty="0"/>
            </a:p>
          </p:txBody>
        </p:sp>
      </p:grpSp>
      <p:grpSp>
        <p:nvGrpSpPr>
          <p:cNvPr id="79" name="í$1îde">
            <a:extLst>
              <a:ext uri="{FF2B5EF4-FFF2-40B4-BE49-F238E27FC236}">
                <a16:creationId xmlns:a16="http://schemas.microsoft.com/office/drawing/2014/main" xmlns="" id="{2DA34F3B-2EC3-41BF-8DC5-7C7D9478D179}"/>
              </a:ext>
            </a:extLst>
          </p:cNvPr>
          <p:cNvGrpSpPr/>
          <p:nvPr/>
        </p:nvGrpSpPr>
        <p:grpSpPr>
          <a:xfrm>
            <a:off x="8851918" y="5217107"/>
            <a:ext cx="2924452" cy="939512"/>
            <a:chOff x="1752087" y="1379126"/>
            <a:chExt cx="7030484" cy="939512"/>
          </a:xfrm>
        </p:grpSpPr>
        <p:sp>
          <p:nvSpPr>
            <p:cNvPr id="80" name="î$ļiďè">
              <a:extLst>
                <a:ext uri="{FF2B5EF4-FFF2-40B4-BE49-F238E27FC236}">
                  <a16:creationId xmlns:a16="http://schemas.microsoft.com/office/drawing/2014/main" xmlns="" id="{7A58701A-2783-4182-B6CA-90AB3784CC5F}"/>
                </a:ext>
              </a:extLst>
            </p:cNvPr>
            <p:cNvSpPr/>
            <p:nvPr/>
          </p:nvSpPr>
          <p:spPr bwMode="auto">
            <a:xfrm>
              <a:off x="1752087" y="1820932"/>
              <a:ext cx="7030484" cy="49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300" kern="0" dirty="0">
                  <a:solidFill>
                    <a:srgbClr val="242424"/>
                  </a:solidFill>
                  <a:cs typeface="+mn-ea"/>
                  <a:sym typeface="+mn-lt"/>
                </a:rPr>
                <a:t>标题数字等都可以通过点击和重新输入进行更改。</a:t>
              </a:r>
              <a:endParaRPr lang="en-US" altLang="zh-CN" sz="1300" dirty="0"/>
            </a:p>
          </p:txBody>
        </p:sp>
        <p:sp>
          <p:nvSpPr>
            <p:cNvPr id="81" name="iśľiďé">
              <a:extLst>
                <a:ext uri="{FF2B5EF4-FFF2-40B4-BE49-F238E27FC236}">
                  <a16:creationId xmlns:a16="http://schemas.microsoft.com/office/drawing/2014/main" xmlns="" id="{CFE0387F-B881-450B-AD4D-5EFA7639732F}"/>
                </a:ext>
              </a:extLst>
            </p:cNvPr>
            <p:cNvSpPr txBox="1"/>
            <p:nvPr/>
          </p:nvSpPr>
          <p:spPr bwMode="auto">
            <a:xfrm>
              <a:off x="1752089" y="1379126"/>
              <a:ext cx="7030481" cy="43259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2000" b="1" dirty="0"/>
                <a:t>输入文字</a:t>
              </a:r>
              <a:endParaRPr lang="en-US" altLang="zh-CN" sz="2000" b="1" dirty="0"/>
            </a:p>
          </p:txBody>
        </p:sp>
      </p:grpSp>
      <p:grpSp>
        <p:nvGrpSpPr>
          <p:cNvPr id="82" name="işlíḓé">
            <a:extLst>
              <a:ext uri="{FF2B5EF4-FFF2-40B4-BE49-F238E27FC236}">
                <a16:creationId xmlns:a16="http://schemas.microsoft.com/office/drawing/2014/main" xmlns="" id="{702A7F77-CBBB-49A6-8800-6B4F7A0795E5}"/>
              </a:ext>
            </a:extLst>
          </p:cNvPr>
          <p:cNvGrpSpPr/>
          <p:nvPr/>
        </p:nvGrpSpPr>
        <p:grpSpPr>
          <a:xfrm>
            <a:off x="4043177" y="1585727"/>
            <a:ext cx="4105646" cy="4105646"/>
            <a:chOff x="1237496" y="1705028"/>
            <a:chExt cx="4105646" cy="4105646"/>
          </a:xfrm>
        </p:grpSpPr>
        <p:grpSp>
          <p:nvGrpSpPr>
            <p:cNvPr id="83" name="ïšlíďe">
              <a:extLst>
                <a:ext uri="{FF2B5EF4-FFF2-40B4-BE49-F238E27FC236}">
                  <a16:creationId xmlns:a16="http://schemas.microsoft.com/office/drawing/2014/main" xmlns="" id="{4932530F-80BA-4F97-BA98-E485AA23CCC9}"/>
                </a:ext>
              </a:extLst>
            </p:cNvPr>
            <p:cNvGrpSpPr/>
            <p:nvPr/>
          </p:nvGrpSpPr>
          <p:grpSpPr>
            <a:xfrm>
              <a:off x="2100442" y="2565576"/>
              <a:ext cx="2379753" cy="2382151"/>
              <a:chOff x="2100442" y="2565576"/>
              <a:chExt cx="2379753" cy="2382151"/>
            </a:xfrm>
          </p:grpSpPr>
          <p:sp>
            <p:nvSpPr>
              <p:cNvPr id="97" name="îślïḑè">
                <a:extLst>
                  <a:ext uri="{FF2B5EF4-FFF2-40B4-BE49-F238E27FC236}">
                    <a16:creationId xmlns:a16="http://schemas.microsoft.com/office/drawing/2014/main" xmlns="" id="{1FB33B44-4EE7-4774-AD10-1EBC0875B865}"/>
                  </a:ext>
                </a:extLst>
              </p:cNvPr>
              <p:cNvSpPr/>
              <p:nvPr/>
            </p:nvSpPr>
            <p:spPr>
              <a:xfrm flipH="1">
                <a:off x="2100442" y="2567974"/>
                <a:ext cx="2379753" cy="2379753"/>
              </a:xfrm>
              <a:prstGeom prst="blockArc">
                <a:avLst>
                  <a:gd name="adj1" fmla="val 1507847"/>
                  <a:gd name="adj2" fmla="val 16214381"/>
                  <a:gd name="adj3" fmla="val 16739"/>
                </a:avLst>
              </a:prstGeom>
              <a:solidFill>
                <a:srgbClr val="DFDF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ïśliḍè">
                <a:extLst>
                  <a:ext uri="{FF2B5EF4-FFF2-40B4-BE49-F238E27FC236}">
                    <a16:creationId xmlns:a16="http://schemas.microsoft.com/office/drawing/2014/main" xmlns="" id="{F9CE305D-0D51-44D0-96E8-EB8D68251E4D}"/>
                  </a:ext>
                </a:extLst>
              </p:cNvPr>
              <p:cNvSpPr/>
              <p:nvPr/>
            </p:nvSpPr>
            <p:spPr>
              <a:xfrm>
                <a:off x="3092477" y="2565576"/>
                <a:ext cx="400383" cy="400383"/>
              </a:xfrm>
              <a:prstGeom prst="ellipse">
                <a:avLst/>
              </a:prstGeom>
              <a:solidFill>
                <a:srgbClr val="A5A5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1">
                <a:normAutofit fontScale="40000" lnSpcReduction="20000"/>
              </a:bodyPr>
              <a:lstStyle/>
              <a:p>
                <a:pPr algn="ctr"/>
                <a:r>
                  <a:rPr lang="en-US" sz="16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</p:grpSp>
        <p:grpSp>
          <p:nvGrpSpPr>
            <p:cNvPr id="84" name="íşľídé">
              <a:extLst>
                <a:ext uri="{FF2B5EF4-FFF2-40B4-BE49-F238E27FC236}">
                  <a16:creationId xmlns:a16="http://schemas.microsoft.com/office/drawing/2014/main" xmlns="" id="{1200E11E-91DD-4CEA-B3B3-59664C62A9CD}"/>
                </a:ext>
              </a:extLst>
            </p:cNvPr>
            <p:cNvGrpSpPr/>
            <p:nvPr/>
          </p:nvGrpSpPr>
          <p:grpSpPr>
            <a:xfrm>
              <a:off x="2531315" y="2998847"/>
              <a:ext cx="1518008" cy="1518008"/>
              <a:chOff x="2531315" y="2998847"/>
              <a:chExt cx="1518008" cy="1518008"/>
            </a:xfrm>
          </p:grpSpPr>
          <p:sp>
            <p:nvSpPr>
              <p:cNvPr id="95" name="íśḻîďé">
                <a:extLst>
                  <a:ext uri="{FF2B5EF4-FFF2-40B4-BE49-F238E27FC236}">
                    <a16:creationId xmlns:a16="http://schemas.microsoft.com/office/drawing/2014/main" xmlns="" id="{50B8ABAF-B64E-4491-8B5F-E97CBF231AD8}"/>
                  </a:ext>
                </a:extLst>
              </p:cNvPr>
              <p:cNvSpPr/>
              <p:nvPr/>
            </p:nvSpPr>
            <p:spPr>
              <a:xfrm flipH="1">
                <a:off x="2531315" y="2998847"/>
                <a:ext cx="1518008" cy="1518008"/>
              </a:xfrm>
              <a:prstGeom prst="blockArc">
                <a:avLst>
                  <a:gd name="adj1" fmla="val 3403980"/>
                  <a:gd name="adj2" fmla="val 16177562"/>
                  <a:gd name="adj3" fmla="val 26403"/>
                </a:avLst>
              </a:prstGeom>
              <a:solidFill>
                <a:srgbClr val="E450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ïṡḻîḓe">
                <a:extLst>
                  <a:ext uri="{FF2B5EF4-FFF2-40B4-BE49-F238E27FC236}">
                    <a16:creationId xmlns:a16="http://schemas.microsoft.com/office/drawing/2014/main" xmlns="" id="{473037F8-3391-436B-BF1A-3392DD0F29AB}"/>
                  </a:ext>
                </a:extLst>
              </p:cNvPr>
              <p:cNvSpPr/>
              <p:nvPr/>
            </p:nvSpPr>
            <p:spPr>
              <a:xfrm>
                <a:off x="3092477" y="2998847"/>
                <a:ext cx="400383" cy="400383"/>
              </a:xfrm>
              <a:prstGeom prst="ellipse">
                <a:avLst/>
              </a:prstGeom>
              <a:solidFill>
                <a:srgbClr val="6F11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1">
                <a:normAutofit fontScale="40000" lnSpcReduction="20000"/>
              </a:bodyPr>
              <a:lstStyle/>
              <a:p>
                <a:pPr algn="ctr"/>
                <a:r>
                  <a:rPr lang="en-US" sz="16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</p:grpSp>
        <p:grpSp>
          <p:nvGrpSpPr>
            <p:cNvPr id="85" name="îŝḷíḑê">
              <a:extLst>
                <a:ext uri="{FF2B5EF4-FFF2-40B4-BE49-F238E27FC236}">
                  <a16:creationId xmlns:a16="http://schemas.microsoft.com/office/drawing/2014/main" xmlns="" id="{6C86E990-5E05-4902-8301-EE47AFE8BE3F}"/>
                </a:ext>
              </a:extLst>
            </p:cNvPr>
            <p:cNvGrpSpPr/>
            <p:nvPr/>
          </p:nvGrpSpPr>
          <p:grpSpPr>
            <a:xfrm>
              <a:off x="1667173" y="2132304"/>
              <a:ext cx="3246294" cy="3248695"/>
              <a:chOff x="1667173" y="2132304"/>
              <a:chExt cx="3246294" cy="3248695"/>
            </a:xfrm>
          </p:grpSpPr>
          <p:sp>
            <p:nvSpPr>
              <p:cNvPr id="93" name="íślîḋe">
                <a:extLst>
                  <a:ext uri="{FF2B5EF4-FFF2-40B4-BE49-F238E27FC236}">
                    <a16:creationId xmlns:a16="http://schemas.microsoft.com/office/drawing/2014/main" xmlns="" id="{84EAAB7E-EBC5-4B46-98E9-7C4691D74DA6}"/>
                  </a:ext>
                </a:extLst>
              </p:cNvPr>
              <p:cNvSpPr/>
              <p:nvPr/>
            </p:nvSpPr>
            <p:spPr>
              <a:xfrm flipH="1">
                <a:off x="1667173" y="2134705"/>
                <a:ext cx="3246294" cy="3246294"/>
              </a:xfrm>
              <a:prstGeom prst="blockArc">
                <a:avLst>
                  <a:gd name="adj1" fmla="val 20754075"/>
                  <a:gd name="adj2" fmla="val 16203514"/>
                  <a:gd name="adj3" fmla="val 12311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ïṡ1iḍè">
                <a:extLst>
                  <a:ext uri="{FF2B5EF4-FFF2-40B4-BE49-F238E27FC236}">
                    <a16:creationId xmlns:a16="http://schemas.microsoft.com/office/drawing/2014/main" xmlns="" id="{2A2A6DAA-73BB-423E-AA90-DF5E61828B89}"/>
                  </a:ext>
                </a:extLst>
              </p:cNvPr>
              <p:cNvSpPr/>
              <p:nvPr/>
            </p:nvSpPr>
            <p:spPr>
              <a:xfrm>
                <a:off x="3092477" y="2132304"/>
                <a:ext cx="400383" cy="4003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1">
                <a:normAutofit fontScale="40000" lnSpcReduction="20000"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</p:grpSp>
        <p:grpSp>
          <p:nvGrpSpPr>
            <p:cNvPr id="86" name="ï$ľïḑè">
              <a:extLst>
                <a:ext uri="{FF2B5EF4-FFF2-40B4-BE49-F238E27FC236}">
                  <a16:creationId xmlns:a16="http://schemas.microsoft.com/office/drawing/2014/main" xmlns="" id="{575E8018-06C5-465D-A3F2-B9A65FC9D621}"/>
                </a:ext>
              </a:extLst>
            </p:cNvPr>
            <p:cNvGrpSpPr/>
            <p:nvPr/>
          </p:nvGrpSpPr>
          <p:grpSpPr>
            <a:xfrm>
              <a:off x="1237496" y="1705028"/>
              <a:ext cx="4105646" cy="4105646"/>
              <a:chOff x="1237496" y="1705028"/>
              <a:chExt cx="4105646" cy="4105646"/>
            </a:xfrm>
          </p:grpSpPr>
          <p:sp>
            <p:nvSpPr>
              <p:cNvPr id="91" name="îŝļídé">
                <a:extLst>
                  <a:ext uri="{FF2B5EF4-FFF2-40B4-BE49-F238E27FC236}">
                    <a16:creationId xmlns:a16="http://schemas.microsoft.com/office/drawing/2014/main" xmlns="" id="{0E8914C3-7F47-4DEE-87C8-3CBE7ACF4ECC}"/>
                  </a:ext>
                </a:extLst>
              </p:cNvPr>
              <p:cNvSpPr/>
              <p:nvPr/>
            </p:nvSpPr>
            <p:spPr>
              <a:xfrm flipH="1">
                <a:off x="1237496" y="1705028"/>
                <a:ext cx="4105646" cy="4105646"/>
              </a:xfrm>
              <a:prstGeom prst="blockArc">
                <a:avLst>
                  <a:gd name="adj1" fmla="val 19362231"/>
                  <a:gd name="adj2" fmla="val 16212586"/>
                  <a:gd name="adj3" fmla="val 987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íš1iḑe">
                <a:extLst>
                  <a:ext uri="{FF2B5EF4-FFF2-40B4-BE49-F238E27FC236}">
                    <a16:creationId xmlns:a16="http://schemas.microsoft.com/office/drawing/2014/main" xmlns="" id="{B830700C-BA68-42AD-AF14-B256DA5272A7}"/>
                  </a:ext>
                </a:extLst>
              </p:cNvPr>
              <p:cNvSpPr/>
              <p:nvPr/>
            </p:nvSpPr>
            <p:spPr>
              <a:xfrm>
                <a:off x="3092477" y="1705028"/>
                <a:ext cx="400383" cy="400383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1">
                <a:normAutofit fontScale="47500" lnSpcReduction="20000"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</p:grpSp>
        <p:sp>
          <p:nvSpPr>
            <p:cNvPr id="87" name="ïṡliḋê">
              <a:extLst>
                <a:ext uri="{FF2B5EF4-FFF2-40B4-BE49-F238E27FC236}">
                  <a16:creationId xmlns:a16="http://schemas.microsoft.com/office/drawing/2014/main" xmlns="" id="{12A9CFCE-BE09-431E-BD9A-4ADD8A7EAC7B}"/>
                </a:ext>
              </a:extLst>
            </p:cNvPr>
            <p:cNvSpPr/>
            <p:nvPr/>
          </p:nvSpPr>
          <p:spPr>
            <a:xfrm>
              <a:off x="2389381" y="1798643"/>
              <a:ext cx="635268" cy="169277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algn="r"/>
              <a:r>
                <a:rPr lang="zh-CN" altLang="en-US" sz="800" b="1" dirty="0"/>
                <a:t>输入数据</a:t>
              </a:r>
              <a:endParaRPr lang="en-US" sz="800" b="1" dirty="0"/>
            </a:p>
          </p:txBody>
        </p:sp>
      </p:grpSp>
      <p:sp>
        <p:nvSpPr>
          <p:cNvPr id="99" name="ïṡliḋê">
            <a:extLst>
              <a:ext uri="{FF2B5EF4-FFF2-40B4-BE49-F238E27FC236}">
                <a16:creationId xmlns:a16="http://schemas.microsoft.com/office/drawing/2014/main" xmlns="" id="{45C8160F-26A2-4774-96BE-F32E43D55EE9}"/>
              </a:ext>
            </a:extLst>
          </p:cNvPr>
          <p:cNvSpPr/>
          <p:nvPr/>
        </p:nvSpPr>
        <p:spPr>
          <a:xfrm>
            <a:off x="5192282" y="2119911"/>
            <a:ext cx="635268" cy="169277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algn="r"/>
            <a:r>
              <a:rPr lang="zh-CN" altLang="en-US" sz="800" b="1" dirty="0"/>
              <a:t>输入数据</a:t>
            </a:r>
            <a:endParaRPr lang="en-US" sz="800" b="1" dirty="0"/>
          </a:p>
        </p:txBody>
      </p:sp>
      <p:sp>
        <p:nvSpPr>
          <p:cNvPr id="100" name="ïṡliḋê">
            <a:extLst>
              <a:ext uri="{FF2B5EF4-FFF2-40B4-BE49-F238E27FC236}">
                <a16:creationId xmlns:a16="http://schemas.microsoft.com/office/drawing/2014/main" xmlns="" id="{DB2B6644-6DFE-48E7-A855-9348C0AAA05D}"/>
              </a:ext>
            </a:extLst>
          </p:cNvPr>
          <p:cNvSpPr/>
          <p:nvPr/>
        </p:nvSpPr>
        <p:spPr>
          <a:xfrm>
            <a:off x="5192282" y="2548333"/>
            <a:ext cx="635268" cy="169277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algn="r"/>
            <a:r>
              <a:rPr lang="zh-CN" altLang="en-US" sz="800" b="1" dirty="0"/>
              <a:t>输入数据</a:t>
            </a:r>
            <a:endParaRPr lang="en-US" sz="800" b="1" dirty="0"/>
          </a:p>
        </p:txBody>
      </p:sp>
      <p:sp>
        <p:nvSpPr>
          <p:cNvPr id="101" name="ïṡliḋê">
            <a:extLst>
              <a:ext uri="{FF2B5EF4-FFF2-40B4-BE49-F238E27FC236}">
                <a16:creationId xmlns:a16="http://schemas.microsoft.com/office/drawing/2014/main" xmlns="" id="{47D8AE57-6228-4B7E-8DF0-D62B5FE84D44}"/>
              </a:ext>
            </a:extLst>
          </p:cNvPr>
          <p:cNvSpPr/>
          <p:nvPr/>
        </p:nvSpPr>
        <p:spPr>
          <a:xfrm>
            <a:off x="5209582" y="2974200"/>
            <a:ext cx="635268" cy="169277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algn="r"/>
            <a:r>
              <a:rPr lang="zh-CN" altLang="en-US" sz="800" b="1" dirty="0"/>
              <a:t>输入数据</a:t>
            </a:r>
            <a:endParaRPr lang="en-US" sz="800" b="1" dirty="0"/>
          </a:p>
        </p:txBody>
      </p:sp>
    </p:spTree>
    <p:extLst>
      <p:ext uri="{BB962C8B-B14F-4D97-AF65-F5344CB8AC3E}">
        <p14:creationId xmlns:p14="http://schemas.microsoft.com/office/powerpoint/2010/main" val="23316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33EBD5-9479-4AA6-A5DF-D1CCB228B361}"/>
              </a:ext>
            </a:extLst>
          </p:cNvPr>
          <p:cNvSpPr/>
          <p:nvPr/>
        </p:nvSpPr>
        <p:spPr>
          <a:xfrm>
            <a:off x="574028" y="0"/>
            <a:ext cx="2826725" cy="1791477"/>
          </a:xfrm>
          <a:prstGeom prst="rect">
            <a:avLst/>
          </a:prstGeom>
          <a:solidFill>
            <a:srgbClr val="DD2431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3" name="TextBox 31"/>
          <p:cNvSpPr txBox="1"/>
          <p:nvPr/>
        </p:nvSpPr>
        <p:spPr>
          <a:xfrm>
            <a:off x="561628" y="2500527"/>
            <a:ext cx="2925087" cy="420564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1219048"/>
            <a:r>
              <a:rPr lang="zh-CN" altLang="en-US" sz="2133" b="1" kern="0" dirty="0">
                <a:solidFill>
                  <a:srgbClr val="EB2A38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本页适合柱形图表 </a:t>
            </a:r>
          </a:p>
        </p:txBody>
      </p:sp>
      <p:sp>
        <p:nvSpPr>
          <p:cNvPr id="7" name="文本占位符 7">
            <a:extLst>
              <a:ext uri="{FF2B5EF4-FFF2-40B4-BE49-F238E27FC236}">
                <a16:creationId xmlns:a16="http://schemas.microsoft.com/office/drawing/2014/main" xmlns="" id="{C9F153AC-AF72-4CBB-B9CD-0093415EC043}"/>
              </a:ext>
            </a:extLst>
          </p:cNvPr>
          <p:cNvSpPr txBox="1">
            <a:spLocks/>
          </p:cNvSpPr>
          <p:nvPr/>
        </p:nvSpPr>
        <p:spPr>
          <a:xfrm>
            <a:off x="689111" y="433397"/>
            <a:ext cx="2639072" cy="8811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柱形图表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本页适合柱形图表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E562F2B-68F7-435A-BE7E-2C88CBF817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628" y="5282845"/>
            <a:ext cx="2838683" cy="158982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91DE2D0-32E9-4ECD-BF00-D7F82CC4331C}"/>
              </a:ext>
            </a:extLst>
          </p:cNvPr>
          <p:cNvSpPr/>
          <p:nvPr/>
        </p:nvSpPr>
        <p:spPr>
          <a:xfrm>
            <a:off x="630179" y="3429000"/>
            <a:ext cx="27144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432513A7-17A6-49EF-B01A-DFCEBE7598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7936217"/>
              </p:ext>
            </p:extLst>
          </p:nvPr>
        </p:nvGraphicFramePr>
        <p:xfrm>
          <a:off x="3752850" y="8739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954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79800" y="1835773"/>
            <a:ext cx="5911850" cy="1000804"/>
          </a:xfrm>
        </p:spPr>
        <p:txBody>
          <a:bodyPr/>
          <a:lstStyle/>
          <a:p>
            <a:pPr algn="ctr"/>
            <a:r>
              <a:rPr lang="zh-CN" altLang="en-US" b="0" dirty="0">
                <a:latin typeface="+mn-ea"/>
                <a:ea typeface="+mn-ea"/>
              </a:rPr>
              <a:t>在此输入标题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960952" y="2836576"/>
            <a:ext cx="827009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22E3E2F-9DDE-4D94-A150-AF438CB8E6CA}"/>
              </a:ext>
            </a:extLst>
          </p:cNvPr>
          <p:cNvSpPr txBox="1"/>
          <p:nvPr/>
        </p:nvSpPr>
        <p:spPr>
          <a:xfrm>
            <a:off x="2059048" y="1835773"/>
            <a:ext cx="1101604" cy="95780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E4505A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rgbClr val="E4505A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41D65D1-63F7-4029-84FD-4FD84D25F475}"/>
              </a:ext>
            </a:extLst>
          </p:cNvPr>
          <p:cNvSpPr/>
          <p:nvPr/>
        </p:nvSpPr>
        <p:spPr>
          <a:xfrm>
            <a:off x="2059048" y="3243472"/>
            <a:ext cx="8172000" cy="88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pic>
        <p:nvPicPr>
          <p:cNvPr id="9" name="Picture 2" descr="https://timgsa.baidu.com/timg?image&amp;quality=80&amp;size=b9999_10000&amp;sec=1554548679525&amp;di=7668cdb267b8d7c582c3326b2378ce32&amp;imgtype=0&amp;src=http%3A%2F%2Fyouimg1.c-ctrip.com%2Ftarget%2F10090e00000078mg71191.jpg">
            <a:extLst>
              <a:ext uri="{FF2B5EF4-FFF2-40B4-BE49-F238E27FC236}">
                <a16:creationId xmlns:a16="http://schemas.microsoft.com/office/drawing/2014/main" xmlns="" id="{67ED7736-4D49-4638-B234-B0B80F35C5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13" b="100000" l="2399" r="99958">
                        <a14:foregroundMark x1="5345" y1="66310" x2="29756" y2="78431"/>
                        <a14:foregroundMark x1="29756" y1="78431" x2="34007" y2="76649"/>
                        <a14:foregroundMark x1="34007" y1="76649" x2="60101" y2="86096"/>
                        <a14:foregroundMark x1="60101" y1="86096" x2="84343" y2="78788"/>
                        <a14:foregroundMark x1="84343" y1="78788" x2="90530" y2="67380"/>
                        <a14:foregroundMark x1="2567" y1="62032" x2="10480" y2="56506"/>
                        <a14:foregroundMark x1="47896" y1="8913" x2="47854" y2="27986"/>
                        <a14:foregroundMark x1="47854" y1="27986" x2="48106" y2="31907"/>
                        <a14:foregroundMark x1="34512" y1="97326" x2="61827" y2="92692"/>
                        <a14:foregroundMark x1="61827" y1="92692" x2="69234" y2="99822"/>
                        <a14:foregroundMark x1="93098" y1="87522" x2="79545" y2="99822"/>
                        <a14:foregroundMark x1="93140" y1="87522" x2="95875" y2="77005"/>
                        <a14:foregroundMark x1="98948" y1="50624" x2="99916" y2="57041"/>
                        <a14:foregroundMark x1="4040" y1="90196" x2="7786" y2="99822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4021424"/>
            <a:ext cx="12192000" cy="288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04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timgsa.baidu.com/timg?image&amp;quality=80&amp;size=b9999_10000&amp;sec=1554548679525&amp;di=7668cdb267b8d7c582c3326b2378ce32&amp;imgtype=0&amp;src=http%3A%2F%2Fyouimg1.c-ctrip.com%2Ftarget%2F10090e00000078mg71191.jpg">
            <a:extLst>
              <a:ext uri="{FF2B5EF4-FFF2-40B4-BE49-F238E27FC236}">
                <a16:creationId xmlns:a16="http://schemas.microsoft.com/office/drawing/2014/main" xmlns="" id="{3144A1CE-F333-420C-9E15-87A1C972D8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288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33EBD5-9479-4AA6-A5DF-D1CCB228B361}"/>
              </a:ext>
            </a:extLst>
          </p:cNvPr>
          <p:cNvSpPr/>
          <p:nvPr/>
        </p:nvSpPr>
        <p:spPr>
          <a:xfrm>
            <a:off x="574028" y="0"/>
            <a:ext cx="2826725" cy="1791477"/>
          </a:xfrm>
          <a:prstGeom prst="rect">
            <a:avLst/>
          </a:prstGeom>
          <a:solidFill>
            <a:srgbClr val="DD2431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7" name="文本占位符 7">
            <a:extLst>
              <a:ext uri="{FF2B5EF4-FFF2-40B4-BE49-F238E27FC236}">
                <a16:creationId xmlns:a16="http://schemas.microsoft.com/office/drawing/2014/main" xmlns="" id="{C9F153AC-AF72-4CBB-B9CD-0093415EC043}"/>
              </a:ext>
            </a:extLst>
          </p:cNvPr>
          <p:cNvSpPr txBox="1">
            <a:spLocks/>
          </p:cNvSpPr>
          <p:nvPr/>
        </p:nvSpPr>
        <p:spPr>
          <a:xfrm>
            <a:off x="689111" y="433397"/>
            <a:ext cx="2639072" cy="8811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数据图表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本页适合数据图表展示</a:t>
            </a:r>
          </a:p>
        </p:txBody>
      </p:sp>
      <p:sp>
        <p:nvSpPr>
          <p:cNvPr id="9" name="RelativeShape1">
            <a:extLst>
              <a:ext uri="{FF2B5EF4-FFF2-40B4-BE49-F238E27FC236}">
                <a16:creationId xmlns:a16="http://schemas.microsoft.com/office/drawing/2014/main" xmlns="" id="{5E87334D-086E-454B-B790-AF45842A28F1}"/>
              </a:ext>
            </a:extLst>
          </p:cNvPr>
          <p:cNvSpPr/>
          <p:nvPr/>
        </p:nvSpPr>
        <p:spPr>
          <a:xfrm>
            <a:off x="3013050" y="3327816"/>
            <a:ext cx="4859280" cy="35448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0" name="ValueShape1">
            <a:extLst>
              <a:ext uri="{FF2B5EF4-FFF2-40B4-BE49-F238E27FC236}">
                <a16:creationId xmlns:a16="http://schemas.microsoft.com/office/drawing/2014/main" xmlns="" id="{50F4A343-7CA5-4737-BB60-531B0D5CA7D3}"/>
              </a:ext>
            </a:extLst>
          </p:cNvPr>
          <p:cNvSpPr/>
          <p:nvPr/>
        </p:nvSpPr>
        <p:spPr>
          <a:xfrm>
            <a:off x="3013050" y="3327816"/>
            <a:ext cx="2769790" cy="354483"/>
          </a:xfrm>
          <a:prstGeom prst="roundRect">
            <a:avLst>
              <a:gd name="adj" fmla="val 50000"/>
            </a:avLst>
          </a:prstGeom>
          <a:solidFill>
            <a:srgbClr val="E450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1" name="RelativeShape2">
            <a:extLst>
              <a:ext uri="{FF2B5EF4-FFF2-40B4-BE49-F238E27FC236}">
                <a16:creationId xmlns:a16="http://schemas.microsoft.com/office/drawing/2014/main" xmlns="" id="{426122EC-7A05-4F59-A5E8-4D225CB08862}"/>
              </a:ext>
            </a:extLst>
          </p:cNvPr>
          <p:cNvSpPr/>
          <p:nvPr/>
        </p:nvSpPr>
        <p:spPr>
          <a:xfrm>
            <a:off x="3013049" y="4066370"/>
            <a:ext cx="4859280" cy="35448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2" name="ValueShape2">
            <a:extLst>
              <a:ext uri="{FF2B5EF4-FFF2-40B4-BE49-F238E27FC236}">
                <a16:creationId xmlns:a16="http://schemas.microsoft.com/office/drawing/2014/main" xmlns="" id="{F7AC7A94-389B-4D44-ACC0-2B897DA883F7}"/>
              </a:ext>
            </a:extLst>
          </p:cNvPr>
          <p:cNvSpPr/>
          <p:nvPr/>
        </p:nvSpPr>
        <p:spPr>
          <a:xfrm>
            <a:off x="3013049" y="4066370"/>
            <a:ext cx="3595867" cy="354483"/>
          </a:xfrm>
          <a:prstGeom prst="roundRect">
            <a:avLst>
              <a:gd name="adj" fmla="val 50000"/>
            </a:avLst>
          </a:prstGeom>
          <a:solidFill>
            <a:srgbClr val="DF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3" name="RelativeShape3">
            <a:extLst>
              <a:ext uri="{FF2B5EF4-FFF2-40B4-BE49-F238E27FC236}">
                <a16:creationId xmlns:a16="http://schemas.microsoft.com/office/drawing/2014/main" xmlns="" id="{F1BF815D-7966-4F17-B76F-EB71B99C8B58}"/>
              </a:ext>
            </a:extLst>
          </p:cNvPr>
          <p:cNvSpPr/>
          <p:nvPr/>
        </p:nvSpPr>
        <p:spPr>
          <a:xfrm>
            <a:off x="3013048" y="4804924"/>
            <a:ext cx="4859280" cy="35448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4" name="ValueShape3">
            <a:extLst>
              <a:ext uri="{FF2B5EF4-FFF2-40B4-BE49-F238E27FC236}">
                <a16:creationId xmlns:a16="http://schemas.microsoft.com/office/drawing/2014/main" xmlns="" id="{ED3C1BC8-480A-48A7-9873-A8A0AE45EC97}"/>
              </a:ext>
            </a:extLst>
          </p:cNvPr>
          <p:cNvSpPr/>
          <p:nvPr/>
        </p:nvSpPr>
        <p:spPr>
          <a:xfrm>
            <a:off x="2993022" y="4812302"/>
            <a:ext cx="3012754" cy="354483"/>
          </a:xfrm>
          <a:prstGeom prst="roundRect">
            <a:avLst>
              <a:gd name="adj" fmla="val 50000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5" name="RelativeShape4">
            <a:extLst>
              <a:ext uri="{FF2B5EF4-FFF2-40B4-BE49-F238E27FC236}">
                <a16:creationId xmlns:a16="http://schemas.microsoft.com/office/drawing/2014/main" xmlns="" id="{1E8A5E65-ABBB-46E2-96FE-CAA93C859553}"/>
              </a:ext>
            </a:extLst>
          </p:cNvPr>
          <p:cNvSpPr/>
          <p:nvPr/>
        </p:nvSpPr>
        <p:spPr>
          <a:xfrm>
            <a:off x="3013047" y="5543478"/>
            <a:ext cx="4859280" cy="35448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6" name="ValueShape4">
            <a:extLst>
              <a:ext uri="{FF2B5EF4-FFF2-40B4-BE49-F238E27FC236}">
                <a16:creationId xmlns:a16="http://schemas.microsoft.com/office/drawing/2014/main" xmlns="" id="{156B8F26-8949-46D0-8334-381FD36F83FC}"/>
              </a:ext>
            </a:extLst>
          </p:cNvPr>
          <p:cNvSpPr/>
          <p:nvPr/>
        </p:nvSpPr>
        <p:spPr>
          <a:xfrm>
            <a:off x="3013047" y="5543478"/>
            <a:ext cx="3936017" cy="354483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1" name="ValueText1">
            <a:extLst>
              <a:ext uri="{FF2B5EF4-FFF2-40B4-BE49-F238E27FC236}">
                <a16:creationId xmlns:a16="http://schemas.microsoft.com/office/drawing/2014/main" xmlns="" id="{60296BB0-A972-4858-8A43-FE6A6E6195E9}"/>
              </a:ext>
            </a:extLst>
          </p:cNvPr>
          <p:cNvSpPr txBox="1"/>
          <p:nvPr/>
        </p:nvSpPr>
        <p:spPr>
          <a:xfrm>
            <a:off x="2131030" y="3314418"/>
            <a:ext cx="588324" cy="354483"/>
          </a:xfrm>
          <a:prstGeom prst="rect">
            <a:avLst/>
          </a:prstGeom>
          <a:noFill/>
          <a:ln>
            <a:noFill/>
          </a:ln>
        </p:spPr>
        <p:txBody>
          <a:bodyPr wrap="square" tIns="90000" bIns="90000" anchor="ctr" anchorCtr="0">
            <a:prstTxWarp prst="textPlain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mpact" panose="020B0806030902050204" pitchFamily="34" charset="0"/>
              </a:rPr>
              <a:t>50%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22" name="ValueText2">
            <a:extLst>
              <a:ext uri="{FF2B5EF4-FFF2-40B4-BE49-F238E27FC236}">
                <a16:creationId xmlns:a16="http://schemas.microsoft.com/office/drawing/2014/main" xmlns="" id="{43B3943D-931D-497B-A6D7-B50D9A4E2580}"/>
              </a:ext>
            </a:extLst>
          </p:cNvPr>
          <p:cNvSpPr txBox="1"/>
          <p:nvPr/>
        </p:nvSpPr>
        <p:spPr>
          <a:xfrm>
            <a:off x="2133063" y="4051612"/>
            <a:ext cx="588324" cy="354483"/>
          </a:xfrm>
          <a:prstGeom prst="rect">
            <a:avLst/>
          </a:prstGeom>
          <a:noFill/>
          <a:ln>
            <a:noFill/>
          </a:ln>
        </p:spPr>
        <p:txBody>
          <a:bodyPr wrap="square" tIns="90000" bIns="90000" anchor="ctr" anchorCtr="0">
            <a:prstTxWarp prst="textPlain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dirty="0">
                <a:solidFill>
                  <a:srgbClr val="7F7F7F"/>
                </a:solidFill>
                <a:latin typeface="Impact" panose="020B0806030902050204" pitchFamily="34" charset="0"/>
              </a:rPr>
              <a:t>75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Impact" panose="020B0806030902050204" pitchFamily="34" charset="0"/>
              </a:rPr>
              <a:t>%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23" name="ValueText3">
            <a:extLst>
              <a:ext uri="{FF2B5EF4-FFF2-40B4-BE49-F238E27FC236}">
                <a16:creationId xmlns:a16="http://schemas.microsoft.com/office/drawing/2014/main" xmlns="" id="{8C3752BF-3A8E-4423-8BF2-2629D413EA31}"/>
              </a:ext>
            </a:extLst>
          </p:cNvPr>
          <p:cNvSpPr txBox="1"/>
          <p:nvPr/>
        </p:nvSpPr>
        <p:spPr>
          <a:xfrm>
            <a:off x="2135096" y="4788806"/>
            <a:ext cx="588324" cy="354483"/>
          </a:xfrm>
          <a:prstGeom prst="rect">
            <a:avLst/>
          </a:prstGeom>
          <a:noFill/>
          <a:ln>
            <a:noFill/>
          </a:ln>
        </p:spPr>
        <p:txBody>
          <a:bodyPr wrap="square" tIns="90000" bIns="90000" anchor="ctr" anchorCtr="0">
            <a:prstTxWarp prst="textPlain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Impact" panose="020B0806030902050204" pitchFamily="34" charset="0"/>
              </a:rPr>
              <a:t>60%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24" name="ValueText4">
            <a:extLst>
              <a:ext uri="{FF2B5EF4-FFF2-40B4-BE49-F238E27FC236}">
                <a16:creationId xmlns:a16="http://schemas.microsoft.com/office/drawing/2014/main" xmlns="" id="{2A0D1767-8F9C-47DE-90E7-B6B9860061EC}"/>
              </a:ext>
            </a:extLst>
          </p:cNvPr>
          <p:cNvSpPr txBox="1"/>
          <p:nvPr/>
        </p:nvSpPr>
        <p:spPr>
          <a:xfrm>
            <a:off x="2137129" y="5526000"/>
            <a:ext cx="588324" cy="354483"/>
          </a:xfrm>
          <a:prstGeom prst="rect">
            <a:avLst/>
          </a:prstGeom>
          <a:noFill/>
          <a:ln>
            <a:noFill/>
          </a:ln>
        </p:spPr>
        <p:txBody>
          <a:bodyPr wrap="square" tIns="90000" bIns="90000" anchor="ctr" anchorCtr="0">
            <a:prstTxWarp prst="textPlain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Impact" panose="020B0806030902050204" pitchFamily="34" charset="0"/>
              </a:rPr>
              <a:t>90%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33" name="CustomText">
            <a:extLst>
              <a:ext uri="{FF2B5EF4-FFF2-40B4-BE49-F238E27FC236}">
                <a16:creationId xmlns:a16="http://schemas.microsoft.com/office/drawing/2014/main" xmlns="" id="{FABE0FFB-3531-415F-B146-1BAEADBD2FD2}"/>
              </a:ext>
            </a:extLst>
          </p:cNvPr>
          <p:cNvSpPr/>
          <p:nvPr/>
        </p:nvSpPr>
        <p:spPr>
          <a:xfrm>
            <a:off x="8575627" y="3372086"/>
            <a:ext cx="1485343" cy="317591"/>
          </a:xfrm>
          <a:prstGeom prst="rect">
            <a:avLst/>
          </a:prstGeom>
          <a:noFill/>
        </p:spPr>
        <p:txBody>
          <a:bodyPr wrap="square" lIns="90000" tIns="46800" rIns="90000" bIns="46800" anchor="b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输入文字</a:t>
            </a:r>
            <a:endParaRPr kumimoji="0" lang="en-US" altLang="zh-CN" sz="31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34" name="CustomText">
            <a:extLst>
              <a:ext uri="{FF2B5EF4-FFF2-40B4-BE49-F238E27FC236}">
                <a16:creationId xmlns:a16="http://schemas.microsoft.com/office/drawing/2014/main" xmlns="" id="{C77DE9F3-F511-4E67-9788-5D762F245074}"/>
              </a:ext>
            </a:extLst>
          </p:cNvPr>
          <p:cNvSpPr/>
          <p:nvPr/>
        </p:nvSpPr>
        <p:spPr>
          <a:xfrm>
            <a:off x="8575627" y="4110640"/>
            <a:ext cx="1485343" cy="317591"/>
          </a:xfrm>
          <a:prstGeom prst="rect">
            <a:avLst/>
          </a:prstGeom>
          <a:noFill/>
        </p:spPr>
        <p:txBody>
          <a:bodyPr wrap="square" lIns="90000" tIns="46800" rIns="90000" bIns="46800" anchor="b">
            <a:normAutofit fontScale="55000" lnSpcReduction="20000"/>
          </a:bodyPr>
          <a:lstStyle/>
          <a:p>
            <a:pPr lvl="0" algn="ctr">
              <a:defRPr/>
            </a:pPr>
            <a:r>
              <a:rPr lang="zh-CN" altLang="en-US" sz="3100" b="1" dirty="0">
                <a:solidFill>
                  <a:srgbClr val="7F7F7F"/>
                </a:solidFill>
              </a:rPr>
              <a:t>输入文字</a:t>
            </a:r>
            <a:endParaRPr lang="en-US" altLang="zh-CN" sz="3100" b="1" dirty="0">
              <a:solidFill>
                <a:srgbClr val="7F7F7F"/>
              </a:solidFill>
            </a:endParaRPr>
          </a:p>
        </p:txBody>
      </p:sp>
      <p:sp>
        <p:nvSpPr>
          <p:cNvPr id="35" name="CustomText">
            <a:extLst>
              <a:ext uri="{FF2B5EF4-FFF2-40B4-BE49-F238E27FC236}">
                <a16:creationId xmlns:a16="http://schemas.microsoft.com/office/drawing/2014/main" xmlns="" id="{C9D21D67-29C0-4235-A93E-9DAA5C909A61}"/>
              </a:ext>
            </a:extLst>
          </p:cNvPr>
          <p:cNvSpPr/>
          <p:nvPr/>
        </p:nvSpPr>
        <p:spPr>
          <a:xfrm>
            <a:off x="8575627" y="4849194"/>
            <a:ext cx="1485343" cy="317591"/>
          </a:xfrm>
          <a:prstGeom prst="rect">
            <a:avLst/>
          </a:prstGeom>
          <a:noFill/>
        </p:spPr>
        <p:txBody>
          <a:bodyPr wrap="square" lIns="90000" tIns="46800" rIns="90000" bIns="46800" anchor="b">
            <a:normAutofit fontScale="55000" lnSpcReduction="20000"/>
          </a:bodyPr>
          <a:lstStyle/>
          <a:p>
            <a:pPr lvl="0" algn="ctr">
              <a:defRPr/>
            </a:pPr>
            <a:r>
              <a:rPr lang="zh-CN" altLang="en-US" sz="3100" b="1" dirty="0">
                <a:solidFill>
                  <a:srgbClr val="7F7F7F"/>
                </a:solidFill>
              </a:rPr>
              <a:t>输入文字</a:t>
            </a:r>
            <a:endParaRPr lang="en-US" altLang="zh-CN" sz="3100" b="1" dirty="0">
              <a:solidFill>
                <a:srgbClr val="7F7F7F"/>
              </a:solidFill>
            </a:endParaRPr>
          </a:p>
        </p:txBody>
      </p:sp>
      <p:sp>
        <p:nvSpPr>
          <p:cNvPr id="36" name="CustomText">
            <a:extLst>
              <a:ext uri="{FF2B5EF4-FFF2-40B4-BE49-F238E27FC236}">
                <a16:creationId xmlns:a16="http://schemas.microsoft.com/office/drawing/2014/main" xmlns="" id="{9B346365-E770-405F-832F-2EA47AE6D395}"/>
              </a:ext>
            </a:extLst>
          </p:cNvPr>
          <p:cNvSpPr/>
          <p:nvPr/>
        </p:nvSpPr>
        <p:spPr>
          <a:xfrm>
            <a:off x="8575627" y="5587748"/>
            <a:ext cx="1485343" cy="317591"/>
          </a:xfrm>
          <a:prstGeom prst="rect">
            <a:avLst/>
          </a:prstGeom>
          <a:noFill/>
        </p:spPr>
        <p:txBody>
          <a:bodyPr wrap="square" lIns="90000" tIns="46800" rIns="90000" bIns="46800" anchor="b">
            <a:normAutofit fontScale="55000" lnSpcReduction="20000"/>
          </a:bodyPr>
          <a:lstStyle/>
          <a:p>
            <a:pPr lvl="0" algn="ctr">
              <a:defRPr/>
            </a:pPr>
            <a:r>
              <a:rPr lang="zh-CN" altLang="en-US" sz="3100" b="1" dirty="0">
                <a:solidFill>
                  <a:srgbClr val="7F7F7F"/>
                </a:solidFill>
              </a:rPr>
              <a:t>输入文字</a:t>
            </a:r>
            <a:endParaRPr lang="en-US" altLang="zh-CN" sz="3100" b="1" dirty="0">
              <a:solidFill>
                <a:srgbClr val="7F7F7F"/>
              </a:solidFill>
            </a:endParaRPr>
          </a:p>
        </p:txBody>
      </p:sp>
      <p:sp>
        <p:nvSpPr>
          <p:cNvPr id="40" name="television_57512">
            <a:extLst>
              <a:ext uri="{FF2B5EF4-FFF2-40B4-BE49-F238E27FC236}">
                <a16:creationId xmlns:a16="http://schemas.microsoft.com/office/drawing/2014/main" xmlns="" id="{9542B34B-389D-407C-AFA6-8A5DEB438596}"/>
              </a:ext>
            </a:extLst>
          </p:cNvPr>
          <p:cNvSpPr>
            <a:spLocks noChangeAspect="1"/>
          </p:cNvSpPr>
          <p:nvPr/>
        </p:nvSpPr>
        <p:spPr bwMode="auto">
          <a:xfrm>
            <a:off x="11071908" y="5374737"/>
            <a:ext cx="506831" cy="514602"/>
          </a:xfrm>
          <a:custGeom>
            <a:avLst/>
            <a:gdLst>
              <a:gd name="T0" fmla="*/ 7977 w 8160"/>
              <a:gd name="T1" fmla="*/ 2721 h 8298"/>
              <a:gd name="T2" fmla="*/ 7778 w 8160"/>
              <a:gd name="T3" fmla="*/ 2511 h 8298"/>
              <a:gd name="T4" fmla="*/ 4751 w 8160"/>
              <a:gd name="T5" fmla="*/ 1649 h 8298"/>
              <a:gd name="T6" fmla="*/ 5022 w 8160"/>
              <a:gd name="T7" fmla="*/ 825 h 8298"/>
              <a:gd name="T8" fmla="*/ 4071 w 8160"/>
              <a:gd name="T9" fmla="*/ 1333 h 8298"/>
              <a:gd name="T10" fmla="*/ 2794 w 8160"/>
              <a:gd name="T11" fmla="*/ 285 h 8298"/>
              <a:gd name="T12" fmla="*/ 3477 w 8160"/>
              <a:gd name="T13" fmla="*/ 1649 h 8298"/>
              <a:gd name="T14" fmla="*/ 382 w 8160"/>
              <a:gd name="T15" fmla="*/ 2511 h 8298"/>
              <a:gd name="T16" fmla="*/ 183 w 8160"/>
              <a:gd name="T17" fmla="*/ 2721 h 8298"/>
              <a:gd name="T18" fmla="*/ 0 w 8160"/>
              <a:gd name="T19" fmla="*/ 5035 h 8298"/>
              <a:gd name="T20" fmla="*/ 183 w 8160"/>
              <a:gd name="T21" fmla="*/ 7348 h 8298"/>
              <a:gd name="T22" fmla="*/ 382 w 8160"/>
              <a:gd name="T23" fmla="*/ 7558 h 8298"/>
              <a:gd name="T24" fmla="*/ 525 w 8160"/>
              <a:gd name="T25" fmla="*/ 8298 h 8298"/>
              <a:gd name="T26" fmla="*/ 1348 w 8160"/>
              <a:gd name="T27" fmla="*/ 7788 h 8298"/>
              <a:gd name="T28" fmla="*/ 6812 w 8160"/>
              <a:gd name="T29" fmla="*/ 7788 h 8298"/>
              <a:gd name="T30" fmla="*/ 7635 w 8160"/>
              <a:gd name="T31" fmla="*/ 8298 h 8298"/>
              <a:gd name="T32" fmla="*/ 7778 w 8160"/>
              <a:gd name="T33" fmla="*/ 7558 h 8298"/>
              <a:gd name="T34" fmla="*/ 7977 w 8160"/>
              <a:gd name="T35" fmla="*/ 7348 h 8298"/>
              <a:gd name="T36" fmla="*/ 8160 w 8160"/>
              <a:gd name="T37" fmla="*/ 5035 h 8298"/>
              <a:gd name="T38" fmla="*/ 5479 w 8160"/>
              <a:gd name="T39" fmla="*/ 6727 h 8298"/>
              <a:gd name="T40" fmla="*/ 933 w 8160"/>
              <a:gd name="T41" fmla="*/ 3173 h 8298"/>
              <a:gd name="T42" fmla="*/ 5479 w 8160"/>
              <a:gd name="T43" fmla="*/ 6727 h 8298"/>
              <a:gd name="T44" fmla="*/ 6792 w 8160"/>
              <a:gd name="T45" fmla="*/ 6760 h 8298"/>
              <a:gd name="T46" fmla="*/ 6792 w 8160"/>
              <a:gd name="T47" fmla="*/ 6015 h 8298"/>
              <a:gd name="T48" fmla="*/ 6792 w 8160"/>
              <a:gd name="T49" fmla="*/ 6760 h 8298"/>
              <a:gd name="T50" fmla="*/ 6420 w 8160"/>
              <a:gd name="T51" fmla="*/ 5335 h 8298"/>
              <a:gd name="T52" fmla="*/ 7165 w 8160"/>
              <a:gd name="T53" fmla="*/ 5335 h 8298"/>
              <a:gd name="T54" fmla="*/ 7552 w 8160"/>
              <a:gd name="T55" fmla="*/ 4563 h 8298"/>
              <a:gd name="T56" fmla="*/ 6045 w 8160"/>
              <a:gd name="T57" fmla="*/ 4254 h 8298"/>
              <a:gd name="T58" fmla="*/ 7552 w 8160"/>
              <a:gd name="T59" fmla="*/ 4563 h 8298"/>
              <a:gd name="T60" fmla="*/ 6045 w 8160"/>
              <a:gd name="T61" fmla="*/ 4012 h 8298"/>
              <a:gd name="T62" fmla="*/ 7552 w 8160"/>
              <a:gd name="T63" fmla="*/ 3703 h 8298"/>
              <a:gd name="T64" fmla="*/ 7552 w 8160"/>
              <a:gd name="T65" fmla="*/ 3461 h 8298"/>
              <a:gd name="T66" fmla="*/ 6045 w 8160"/>
              <a:gd name="T67" fmla="*/ 3152 h 8298"/>
              <a:gd name="T68" fmla="*/ 7552 w 8160"/>
              <a:gd name="T69" fmla="*/ 3461 h 8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60" h="8298">
                <a:moveTo>
                  <a:pt x="8160" y="5025"/>
                </a:moveTo>
                <a:cubicBezTo>
                  <a:pt x="8160" y="3307"/>
                  <a:pt x="8007" y="2804"/>
                  <a:pt x="7977" y="2721"/>
                </a:cubicBezTo>
                <a:lnTo>
                  <a:pt x="7922" y="2574"/>
                </a:lnTo>
                <a:lnTo>
                  <a:pt x="7778" y="2511"/>
                </a:lnTo>
                <a:cubicBezTo>
                  <a:pt x="7742" y="2496"/>
                  <a:pt x="6987" y="2166"/>
                  <a:pt x="4751" y="2112"/>
                </a:cubicBezTo>
                <a:lnTo>
                  <a:pt x="4751" y="1649"/>
                </a:lnTo>
                <a:lnTo>
                  <a:pt x="4525" y="1649"/>
                </a:lnTo>
                <a:lnTo>
                  <a:pt x="5022" y="825"/>
                </a:lnTo>
                <a:lnTo>
                  <a:pt x="4551" y="540"/>
                </a:lnTo>
                <a:lnTo>
                  <a:pt x="4071" y="1333"/>
                </a:lnTo>
                <a:lnTo>
                  <a:pt x="3266" y="0"/>
                </a:lnTo>
                <a:lnTo>
                  <a:pt x="2794" y="285"/>
                </a:lnTo>
                <a:lnTo>
                  <a:pt x="3618" y="1649"/>
                </a:lnTo>
                <a:lnTo>
                  <a:pt x="3477" y="1649"/>
                </a:lnTo>
                <a:lnTo>
                  <a:pt x="3477" y="2112"/>
                </a:lnTo>
                <a:cubicBezTo>
                  <a:pt x="1240" y="2166"/>
                  <a:pt x="417" y="2496"/>
                  <a:pt x="382" y="2511"/>
                </a:cubicBezTo>
                <a:lnTo>
                  <a:pt x="238" y="2573"/>
                </a:lnTo>
                <a:lnTo>
                  <a:pt x="183" y="2721"/>
                </a:lnTo>
                <a:cubicBezTo>
                  <a:pt x="153" y="2804"/>
                  <a:pt x="0" y="3307"/>
                  <a:pt x="0" y="5025"/>
                </a:cubicBezTo>
                <a:lnTo>
                  <a:pt x="0" y="5035"/>
                </a:lnTo>
                <a:lnTo>
                  <a:pt x="0" y="5044"/>
                </a:lnTo>
                <a:cubicBezTo>
                  <a:pt x="0" y="6762"/>
                  <a:pt x="153" y="7265"/>
                  <a:pt x="183" y="7348"/>
                </a:cubicBezTo>
                <a:lnTo>
                  <a:pt x="238" y="7496"/>
                </a:lnTo>
                <a:lnTo>
                  <a:pt x="382" y="7558"/>
                </a:lnTo>
                <a:cubicBezTo>
                  <a:pt x="390" y="7562"/>
                  <a:pt x="435" y="7581"/>
                  <a:pt x="525" y="7609"/>
                </a:cubicBezTo>
                <a:lnTo>
                  <a:pt x="525" y="8298"/>
                </a:lnTo>
                <a:lnTo>
                  <a:pt x="1148" y="8298"/>
                </a:lnTo>
                <a:lnTo>
                  <a:pt x="1348" y="7788"/>
                </a:lnTo>
                <a:cubicBezTo>
                  <a:pt x="1930" y="7880"/>
                  <a:pt x="2811" y="7965"/>
                  <a:pt x="4080" y="7965"/>
                </a:cubicBezTo>
                <a:cubicBezTo>
                  <a:pt x="5349" y="7965"/>
                  <a:pt x="6230" y="7880"/>
                  <a:pt x="6812" y="7788"/>
                </a:cubicBezTo>
                <a:lnTo>
                  <a:pt x="7012" y="8298"/>
                </a:lnTo>
                <a:lnTo>
                  <a:pt x="7635" y="8298"/>
                </a:lnTo>
                <a:lnTo>
                  <a:pt x="7635" y="7609"/>
                </a:lnTo>
                <a:cubicBezTo>
                  <a:pt x="7725" y="7581"/>
                  <a:pt x="7770" y="7562"/>
                  <a:pt x="7778" y="7558"/>
                </a:cubicBezTo>
                <a:lnTo>
                  <a:pt x="7922" y="7496"/>
                </a:lnTo>
                <a:lnTo>
                  <a:pt x="7977" y="7348"/>
                </a:lnTo>
                <a:cubicBezTo>
                  <a:pt x="8007" y="7265"/>
                  <a:pt x="8160" y="6762"/>
                  <a:pt x="8160" y="5044"/>
                </a:cubicBezTo>
                <a:lnTo>
                  <a:pt x="8160" y="5035"/>
                </a:lnTo>
                <a:lnTo>
                  <a:pt x="8160" y="5025"/>
                </a:lnTo>
                <a:close/>
                <a:moveTo>
                  <a:pt x="5479" y="6727"/>
                </a:moveTo>
                <a:lnTo>
                  <a:pt x="933" y="6727"/>
                </a:lnTo>
                <a:lnTo>
                  <a:pt x="933" y="3173"/>
                </a:lnTo>
                <a:lnTo>
                  <a:pt x="5479" y="3173"/>
                </a:lnTo>
                <a:lnTo>
                  <a:pt x="5479" y="6727"/>
                </a:lnTo>
                <a:lnTo>
                  <a:pt x="5479" y="6727"/>
                </a:lnTo>
                <a:close/>
                <a:moveTo>
                  <a:pt x="6792" y="6760"/>
                </a:moveTo>
                <a:cubicBezTo>
                  <a:pt x="6587" y="6760"/>
                  <a:pt x="6420" y="6594"/>
                  <a:pt x="6420" y="6388"/>
                </a:cubicBezTo>
                <a:cubicBezTo>
                  <a:pt x="6420" y="6182"/>
                  <a:pt x="6587" y="6015"/>
                  <a:pt x="6792" y="6015"/>
                </a:cubicBezTo>
                <a:cubicBezTo>
                  <a:pt x="6998" y="6015"/>
                  <a:pt x="7165" y="6182"/>
                  <a:pt x="7165" y="6388"/>
                </a:cubicBezTo>
                <a:cubicBezTo>
                  <a:pt x="7165" y="6594"/>
                  <a:pt x="6998" y="6760"/>
                  <a:pt x="6792" y="6760"/>
                </a:cubicBezTo>
                <a:close/>
                <a:moveTo>
                  <a:pt x="6792" y="5707"/>
                </a:moveTo>
                <a:cubicBezTo>
                  <a:pt x="6587" y="5707"/>
                  <a:pt x="6420" y="5540"/>
                  <a:pt x="6420" y="5335"/>
                </a:cubicBezTo>
                <a:cubicBezTo>
                  <a:pt x="6420" y="5129"/>
                  <a:pt x="6587" y="4962"/>
                  <a:pt x="6792" y="4962"/>
                </a:cubicBezTo>
                <a:cubicBezTo>
                  <a:pt x="6998" y="4962"/>
                  <a:pt x="7165" y="5129"/>
                  <a:pt x="7165" y="5335"/>
                </a:cubicBezTo>
                <a:cubicBezTo>
                  <a:pt x="7165" y="5540"/>
                  <a:pt x="6998" y="5707"/>
                  <a:pt x="6792" y="5707"/>
                </a:cubicBezTo>
                <a:close/>
                <a:moveTo>
                  <a:pt x="7552" y="4563"/>
                </a:moveTo>
                <a:lnTo>
                  <a:pt x="6045" y="4563"/>
                </a:lnTo>
                <a:lnTo>
                  <a:pt x="6045" y="4254"/>
                </a:lnTo>
                <a:lnTo>
                  <a:pt x="7552" y="4254"/>
                </a:lnTo>
                <a:lnTo>
                  <a:pt x="7552" y="4563"/>
                </a:lnTo>
                <a:close/>
                <a:moveTo>
                  <a:pt x="7552" y="4012"/>
                </a:moveTo>
                <a:lnTo>
                  <a:pt x="6045" y="4012"/>
                </a:lnTo>
                <a:lnTo>
                  <a:pt x="6045" y="3703"/>
                </a:lnTo>
                <a:lnTo>
                  <a:pt x="7552" y="3703"/>
                </a:lnTo>
                <a:lnTo>
                  <a:pt x="7552" y="4012"/>
                </a:lnTo>
                <a:close/>
                <a:moveTo>
                  <a:pt x="7552" y="3461"/>
                </a:moveTo>
                <a:lnTo>
                  <a:pt x="6045" y="3461"/>
                </a:lnTo>
                <a:lnTo>
                  <a:pt x="6045" y="3152"/>
                </a:lnTo>
                <a:lnTo>
                  <a:pt x="7552" y="3152"/>
                </a:lnTo>
                <a:lnTo>
                  <a:pt x="7552" y="346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</p:sp>
      <p:sp>
        <p:nvSpPr>
          <p:cNvPr id="41" name="squares-of-data_30709">
            <a:extLst>
              <a:ext uri="{FF2B5EF4-FFF2-40B4-BE49-F238E27FC236}">
                <a16:creationId xmlns:a16="http://schemas.microsoft.com/office/drawing/2014/main" xmlns="" id="{EEDF17CE-40BE-42FC-BE8F-669FB22A7997}"/>
              </a:ext>
            </a:extLst>
          </p:cNvPr>
          <p:cNvSpPr>
            <a:spLocks noChangeAspect="1"/>
          </p:cNvSpPr>
          <p:nvPr/>
        </p:nvSpPr>
        <p:spPr bwMode="auto">
          <a:xfrm>
            <a:off x="11064137" y="4027761"/>
            <a:ext cx="514602" cy="513886"/>
          </a:xfrm>
          <a:custGeom>
            <a:avLst/>
            <a:gdLst>
              <a:gd name="connsiteX0" fmla="*/ 481551 w 608627"/>
              <a:gd name="connsiteY0" fmla="*/ 444844 h 607780"/>
              <a:gd name="connsiteX1" fmla="*/ 572887 w 608627"/>
              <a:gd name="connsiteY1" fmla="*/ 444844 h 607780"/>
              <a:gd name="connsiteX2" fmla="*/ 608627 w 608627"/>
              <a:gd name="connsiteY2" fmla="*/ 480868 h 607780"/>
              <a:gd name="connsiteX3" fmla="*/ 608627 w 608627"/>
              <a:gd name="connsiteY3" fmla="*/ 572086 h 607780"/>
              <a:gd name="connsiteX4" fmla="*/ 572887 w 608627"/>
              <a:gd name="connsiteY4" fmla="*/ 607780 h 607780"/>
              <a:gd name="connsiteX5" fmla="*/ 481551 w 608627"/>
              <a:gd name="connsiteY5" fmla="*/ 607780 h 607780"/>
              <a:gd name="connsiteX6" fmla="*/ 445480 w 608627"/>
              <a:gd name="connsiteY6" fmla="*/ 572086 h 607780"/>
              <a:gd name="connsiteX7" fmla="*/ 445480 w 608627"/>
              <a:gd name="connsiteY7" fmla="*/ 480868 h 607780"/>
              <a:gd name="connsiteX8" fmla="*/ 481551 w 608627"/>
              <a:gd name="connsiteY8" fmla="*/ 444844 h 607780"/>
              <a:gd name="connsiteX9" fmla="*/ 238947 w 608627"/>
              <a:gd name="connsiteY9" fmla="*/ 405187 h 607780"/>
              <a:gd name="connsiteX10" fmla="*/ 329952 w 608627"/>
              <a:gd name="connsiteY10" fmla="*/ 405187 h 607780"/>
              <a:gd name="connsiteX11" fmla="*/ 366023 w 608627"/>
              <a:gd name="connsiteY11" fmla="*/ 441211 h 607780"/>
              <a:gd name="connsiteX12" fmla="*/ 366023 w 608627"/>
              <a:gd name="connsiteY12" fmla="*/ 532429 h 607780"/>
              <a:gd name="connsiteX13" fmla="*/ 329952 w 608627"/>
              <a:gd name="connsiteY13" fmla="*/ 568123 h 607780"/>
              <a:gd name="connsiteX14" fmla="*/ 238947 w 608627"/>
              <a:gd name="connsiteY14" fmla="*/ 568123 h 607780"/>
              <a:gd name="connsiteX15" fmla="*/ 202876 w 608627"/>
              <a:gd name="connsiteY15" fmla="*/ 532429 h 607780"/>
              <a:gd name="connsiteX16" fmla="*/ 202876 w 608627"/>
              <a:gd name="connsiteY16" fmla="*/ 441211 h 607780"/>
              <a:gd name="connsiteX17" fmla="*/ 238947 w 608627"/>
              <a:gd name="connsiteY17" fmla="*/ 405187 h 607780"/>
              <a:gd name="connsiteX18" fmla="*/ 36071 w 608627"/>
              <a:gd name="connsiteY18" fmla="*/ 405187 h 607780"/>
              <a:gd name="connsiteX19" fmla="*/ 127407 w 608627"/>
              <a:gd name="connsiteY19" fmla="*/ 405187 h 607780"/>
              <a:gd name="connsiteX20" fmla="*/ 163147 w 608627"/>
              <a:gd name="connsiteY20" fmla="*/ 441211 h 607780"/>
              <a:gd name="connsiteX21" fmla="*/ 163147 w 608627"/>
              <a:gd name="connsiteY21" fmla="*/ 532429 h 607780"/>
              <a:gd name="connsiteX22" fmla="*/ 127407 w 608627"/>
              <a:gd name="connsiteY22" fmla="*/ 568123 h 607780"/>
              <a:gd name="connsiteX23" fmla="*/ 36071 w 608627"/>
              <a:gd name="connsiteY23" fmla="*/ 568123 h 607780"/>
              <a:gd name="connsiteX24" fmla="*/ 0 w 608627"/>
              <a:gd name="connsiteY24" fmla="*/ 532429 h 607780"/>
              <a:gd name="connsiteX25" fmla="*/ 0 w 608627"/>
              <a:gd name="connsiteY25" fmla="*/ 441211 h 607780"/>
              <a:gd name="connsiteX26" fmla="*/ 36071 w 608627"/>
              <a:gd name="connsiteY26" fmla="*/ 405187 h 607780"/>
              <a:gd name="connsiteX27" fmla="*/ 441506 w 608627"/>
              <a:gd name="connsiteY27" fmla="*/ 202593 h 607780"/>
              <a:gd name="connsiteX28" fmla="*/ 532883 w 608627"/>
              <a:gd name="connsiteY28" fmla="*/ 202593 h 607780"/>
              <a:gd name="connsiteX29" fmla="*/ 568969 w 608627"/>
              <a:gd name="connsiteY29" fmla="*/ 238617 h 607780"/>
              <a:gd name="connsiteX30" fmla="*/ 568969 w 608627"/>
              <a:gd name="connsiteY30" fmla="*/ 329505 h 607780"/>
              <a:gd name="connsiteX31" fmla="*/ 532883 w 608627"/>
              <a:gd name="connsiteY31" fmla="*/ 365529 h 607780"/>
              <a:gd name="connsiteX32" fmla="*/ 441506 w 608627"/>
              <a:gd name="connsiteY32" fmla="*/ 365529 h 607780"/>
              <a:gd name="connsiteX33" fmla="*/ 405751 w 608627"/>
              <a:gd name="connsiteY33" fmla="*/ 329505 h 607780"/>
              <a:gd name="connsiteX34" fmla="*/ 405751 w 608627"/>
              <a:gd name="connsiteY34" fmla="*/ 238617 h 607780"/>
              <a:gd name="connsiteX35" fmla="*/ 441506 w 608627"/>
              <a:gd name="connsiteY35" fmla="*/ 202593 h 607780"/>
              <a:gd name="connsiteX36" fmla="*/ 238947 w 608627"/>
              <a:gd name="connsiteY36" fmla="*/ 202593 h 607780"/>
              <a:gd name="connsiteX37" fmla="*/ 329952 w 608627"/>
              <a:gd name="connsiteY37" fmla="*/ 202593 h 607780"/>
              <a:gd name="connsiteX38" fmla="*/ 366023 w 608627"/>
              <a:gd name="connsiteY38" fmla="*/ 238617 h 607780"/>
              <a:gd name="connsiteX39" fmla="*/ 366023 w 608627"/>
              <a:gd name="connsiteY39" fmla="*/ 329505 h 607780"/>
              <a:gd name="connsiteX40" fmla="*/ 329952 w 608627"/>
              <a:gd name="connsiteY40" fmla="*/ 365529 h 607780"/>
              <a:gd name="connsiteX41" fmla="*/ 238947 w 608627"/>
              <a:gd name="connsiteY41" fmla="*/ 365529 h 607780"/>
              <a:gd name="connsiteX42" fmla="*/ 202876 w 608627"/>
              <a:gd name="connsiteY42" fmla="*/ 329505 h 607780"/>
              <a:gd name="connsiteX43" fmla="*/ 202876 w 608627"/>
              <a:gd name="connsiteY43" fmla="*/ 238617 h 607780"/>
              <a:gd name="connsiteX44" fmla="*/ 238947 w 608627"/>
              <a:gd name="connsiteY44" fmla="*/ 202593 h 607780"/>
              <a:gd name="connsiteX45" fmla="*/ 36071 w 608627"/>
              <a:gd name="connsiteY45" fmla="*/ 202593 h 607780"/>
              <a:gd name="connsiteX46" fmla="*/ 127407 w 608627"/>
              <a:gd name="connsiteY46" fmla="*/ 202593 h 607780"/>
              <a:gd name="connsiteX47" fmla="*/ 163147 w 608627"/>
              <a:gd name="connsiteY47" fmla="*/ 238617 h 607780"/>
              <a:gd name="connsiteX48" fmla="*/ 163147 w 608627"/>
              <a:gd name="connsiteY48" fmla="*/ 329505 h 607780"/>
              <a:gd name="connsiteX49" fmla="*/ 127407 w 608627"/>
              <a:gd name="connsiteY49" fmla="*/ 365529 h 607780"/>
              <a:gd name="connsiteX50" fmla="*/ 36071 w 608627"/>
              <a:gd name="connsiteY50" fmla="*/ 365529 h 607780"/>
              <a:gd name="connsiteX51" fmla="*/ 0 w 608627"/>
              <a:gd name="connsiteY51" fmla="*/ 329505 h 607780"/>
              <a:gd name="connsiteX52" fmla="*/ 0 w 608627"/>
              <a:gd name="connsiteY52" fmla="*/ 238617 h 607780"/>
              <a:gd name="connsiteX53" fmla="*/ 36071 w 608627"/>
              <a:gd name="connsiteY53" fmla="*/ 202593 h 607780"/>
              <a:gd name="connsiteX54" fmla="*/ 441506 w 608627"/>
              <a:gd name="connsiteY54" fmla="*/ 0 h 607780"/>
              <a:gd name="connsiteX55" fmla="*/ 532883 w 608627"/>
              <a:gd name="connsiteY55" fmla="*/ 0 h 607780"/>
              <a:gd name="connsiteX56" fmla="*/ 568969 w 608627"/>
              <a:gd name="connsiteY56" fmla="*/ 36024 h 607780"/>
              <a:gd name="connsiteX57" fmla="*/ 568969 w 608627"/>
              <a:gd name="connsiteY57" fmla="*/ 126912 h 607780"/>
              <a:gd name="connsiteX58" fmla="*/ 532883 w 608627"/>
              <a:gd name="connsiteY58" fmla="*/ 162936 h 607780"/>
              <a:gd name="connsiteX59" fmla="*/ 441506 w 608627"/>
              <a:gd name="connsiteY59" fmla="*/ 162936 h 607780"/>
              <a:gd name="connsiteX60" fmla="*/ 405751 w 608627"/>
              <a:gd name="connsiteY60" fmla="*/ 126912 h 607780"/>
              <a:gd name="connsiteX61" fmla="*/ 405751 w 608627"/>
              <a:gd name="connsiteY61" fmla="*/ 36024 h 607780"/>
              <a:gd name="connsiteX62" fmla="*/ 441506 w 608627"/>
              <a:gd name="connsiteY62" fmla="*/ 0 h 607780"/>
              <a:gd name="connsiteX63" fmla="*/ 238947 w 608627"/>
              <a:gd name="connsiteY63" fmla="*/ 0 h 607780"/>
              <a:gd name="connsiteX64" fmla="*/ 329952 w 608627"/>
              <a:gd name="connsiteY64" fmla="*/ 0 h 607780"/>
              <a:gd name="connsiteX65" fmla="*/ 366023 w 608627"/>
              <a:gd name="connsiteY65" fmla="*/ 36024 h 607780"/>
              <a:gd name="connsiteX66" fmla="*/ 366023 w 608627"/>
              <a:gd name="connsiteY66" fmla="*/ 126912 h 607780"/>
              <a:gd name="connsiteX67" fmla="*/ 329952 w 608627"/>
              <a:gd name="connsiteY67" fmla="*/ 162936 h 607780"/>
              <a:gd name="connsiteX68" fmla="*/ 238947 w 608627"/>
              <a:gd name="connsiteY68" fmla="*/ 162936 h 607780"/>
              <a:gd name="connsiteX69" fmla="*/ 202876 w 608627"/>
              <a:gd name="connsiteY69" fmla="*/ 126912 h 607780"/>
              <a:gd name="connsiteX70" fmla="*/ 202876 w 608627"/>
              <a:gd name="connsiteY70" fmla="*/ 36024 h 607780"/>
              <a:gd name="connsiteX71" fmla="*/ 238947 w 608627"/>
              <a:gd name="connsiteY71" fmla="*/ 0 h 607780"/>
              <a:gd name="connsiteX72" fmla="*/ 36071 w 608627"/>
              <a:gd name="connsiteY72" fmla="*/ 0 h 607780"/>
              <a:gd name="connsiteX73" fmla="*/ 127407 w 608627"/>
              <a:gd name="connsiteY73" fmla="*/ 0 h 607780"/>
              <a:gd name="connsiteX74" fmla="*/ 163147 w 608627"/>
              <a:gd name="connsiteY74" fmla="*/ 36024 h 607780"/>
              <a:gd name="connsiteX75" fmla="*/ 163147 w 608627"/>
              <a:gd name="connsiteY75" fmla="*/ 126912 h 607780"/>
              <a:gd name="connsiteX76" fmla="*/ 127407 w 608627"/>
              <a:gd name="connsiteY76" fmla="*/ 162936 h 607780"/>
              <a:gd name="connsiteX77" fmla="*/ 36071 w 608627"/>
              <a:gd name="connsiteY77" fmla="*/ 162936 h 607780"/>
              <a:gd name="connsiteX78" fmla="*/ 0 w 608627"/>
              <a:gd name="connsiteY78" fmla="*/ 126912 h 607780"/>
              <a:gd name="connsiteX79" fmla="*/ 0 w 608627"/>
              <a:gd name="connsiteY79" fmla="*/ 36024 h 607780"/>
              <a:gd name="connsiteX80" fmla="*/ 36071 w 608627"/>
              <a:gd name="connsiteY80" fmla="*/ 0 h 60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8627" h="607780">
                <a:moveTo>
                  <a:pt x="481551" y="444844"/>
                </a:moveTo>
                <a:lnTo>
                  <a:pt x="572887" y="444844"/>
                </a:lnTo>
                <a:cubicBezTo>
                  <a:pt x="592412" y="444844"/>
                  <a:pt x="608627" y="461038"/>
                  <a:pt x="608627" y="480868"/>
                </a:cubicBezTo>
                <a:lnTo>
                  <a:pt x="608627" y="572086"/>
                </a:lnTo>
                <a:cubicBezTo>
                  <a:pt x="608627" y="591586"/>
                  <a:pt x="592412" y="607780"/>
                  <a:pt x="572887" y="607780"/>
                </a:cubicBezTo>
                <a:lnTo>
                  <a:pt x="481551" y="607780"/>
                </a:lnTo>
                <a:cubicBezTo>
                  <a:pt x="461696" y="607780"/>
                  <a:pt x="445480" y="591586"/>
                  <a:pt x="445480" y="572086"/>
                </a:cubicBezTo>
                <a:lnTo>
                  <a:pt x="445480" y="480868"/>
                </a:lnTo>
                <a:cubicBezTo>
                  <a:pt x="445480" y="461038"/>
                  <a:pt x="461696" y="444844"/>
                  <a:pt x="481551" y="444844"/>
                </a:cubicBezTo>
                <a:close/>
                <a:moveTo>
                  <a:pt x="238947" y="405187"/>
                </a:moveTo>
                <a:lnTo>
                  <a:pt x="329952" y="405187"/>
                </a:lnTo>
                <a:cubicBezTo>
                  <a:pt x="349807" y="405187"/>
                  <a:pt x="366023" y="421381"/>
                  <a:pt x="366023" y="441211"/>
                </a:cubicBezTo>
                <a:lnTo>
                  <a:pt x="366023" y="532429"/>
                </a:lnTo>
                <a:cubicBezTo>
                  <a:pt x="366023" y="551929"/>
                  <a:pt x="349807" y="568123"/>
                  <a:pt x="329952" y="568123"/>
                </a:cubicBezTo>
                <a:lnTo>
                  <a:pt x="238947" y="568123"/>
                </a:lnTo>
                <a:cubicBezTo>
                  <a:pt x="219091" y="568123"/>
                  <a:pt x="202876" y="551929"/>
                  <a:pt x="202876" y="532429"/>
                </a:cubicBezTo>
                <a:lnTo>
                  <a:pt x="202876" y="441211"/>
                </a:lnTo>
                <a:cubicBezTo>
                  <a:pt x="202876" y="421381"/>
                  <a:pt x="219091" y="405187"/>
                  <a:pt x="238947" y="405187"/>
                </a:cubicBezTo>
                <a:close/>
                <a:moveTo>
                  <a:pt x="36071" y="405187"/>
                </a:moveTo>
                <a:lnTo>
                  <a:pt x="127407" y="405187"/>
                </a:lnTo>
                <a:cubicBezTo>
                  <a:pt x="146931" y="405187"/>
                  <a:pt x="163147" y="421381"/>
                  <a:pt x="163147" y="441211"/>
                </a:cubicBezTo>
                <a:lnTo>
                  <a:pt x="163147" y="532429"/>
                </a:lnTo>
                <a:cubicBezTo>
                  <a:pt x="163147" y="551929"/>
                  <a:pt x="146931" y="568123"/>
                  <a:pt x="127407" y="568123"/>
                </a:cubicBezTo>
                <a:lnTo>
                  <a:pt x="36071" y="568123"/>
                </a:lnTo>
                <a:cubicBezTo>
                  <a:pt x="16215" y="568123"/>
                  <a:pt x="0" y="551929"/>
                  <a:pt x="0" y="532429"/>
                </a:cubicBezTo>
                <a:lnTo>
                  <a:pt x="0" y="441211"/>
                </a:lnTo>
                <a:cubicBezTo>
                  <a:pt x="0" y="421381"/>
                  <a:pt x="16215" y="405187"/>
                  <a:pt x="36071" y="405187"/>
                </a:cubicBezTo>
                <a:close/>
                <a:moveTo>
                  <a:pt x="441506" y="202593"/>
                </a:moveTo>
                <a:lnTo>
                  <a:pt x="532883" y="202593"/>
                </a:lnTo>
                <a:cubicBezTo>
                  <a:pt x="552747" y="202593"/>
                  <a:pt x="568969" y="218787"/>
                  <a:pt x="568969" y="238617"/>
                </a:cubicBezTo>
                <a:lnTo>
                  <a:pt x="568969" y="329505"/>
                </a:lnTo>
                <a:cubicBezTo>
                  <a:pt x="568969" y="349335"/>
                  <a:pt x="552747" y="365529"/>
                  <a:pt x="532883" y="365529"/>
                </a:cubicBezTo>
                <a:lnTo>
                  <a:pt x="441506" y="365529"/>
                </a:lnTo>
                <a:cubicBezTo>
                  <a:pt x="421973" y="365529"/>
                  <a:pt x="405751" y="349335"/>
                  <a:pt x="405751" y="329505"/>
                </a:cubicBezTo>
                <a:lnTo>
                  <a:pt x="405751" y="238617"/>
                </a:lnTo>
                <a:cubicBezTo>
                  <a:pt x="405751" y="218787"/>
                  <a:pt x="421973" y="202593"/>
                  <a:pt x="441506" y="202593"/>
                </a:cubicBezTo>
                <a:close/>
                <a:moveTo>
                  <a:pt x="238947" y="202593"/>
                </a:moveTo>
                <a:lnTo>
                  <a:pt x="329952" y="202593"/>
                </a:lnTo>
                <a:cubicBezTo>
                  <a:pt x="349807" y="202593"/>
                  <a:pt x="366023" y="218787"/>
                  <a:pt x="366023" y="238617"/>
                </a:cubicBezTo>
                <a:lnTo>
                  <a:pt x="366023" y="329505"/>
                </a:lnTo>
                <a:cubicBezTo>
                  <a:pt x="366023" y="349335"/>
                  <a:pt x="349807" y="365529"/>
                  <a:pt x="329952" y="365529"/>
                </a:cubicBezTo>
                <a:lnTo>
                  <a:pt x="238947" y="365529"/>
                </a:lnTo>
                <a:cubicBezTo>
                  <a:pt x="219091" y="365529"/>
                  <a:pt x="202876" y="349335"/>
                  <a:pt x="202876" y="329505"/>
                </a:cubicBezTo>
                <a:lnTo>
                  <a:pt x="202876" y="238617"/>
                </a:lnTo>
                <a:cubicBezTo>
                  <a:pt x="202876" y="218787"/>
                  <a:pt x="219091" y="202593"/>
                  <a:pt x="238947" y="202593"/>
                </a:cubicBezTo>
                <a:close/>
                <a:moveTo>
                  <a:pt x="36071" y="202593"/>
                </a:moveTo>
                <a:lnTo>
                  <a:pt x="127407" y="202593"/>
                </a:lnTo>
                <a:cubicBezTo>
                  <a:pt x="146931" y="202593"/>
                  <a:pt x="163147" y="218787"/>
                  <a:pt x="163147" y="238617"/>
                </a:cubicBezTo>
                <a:lnTo>
                  <a:pt x="163147" y="329505"/>
                </a:lnTo>
                <a:cubicBezTo>
                  <a:pt x="163147" y="349335"/>
                  <a:pt x="146931" y="365529"/>
                  <a:pt x="127407" y="365529"/>
                </a:cubicBezTo>
                <a:lnTo>
                  <a:pt x="36071" y="365529"/>
                </a:lnTo>
                <a:cubicBezTo>
                  <a:pt x="16215" y="365529"/>
                  <a:pt x="0" y="349335"/>
                  <a:pt x="0" y="329505"/>
                </a:cubicBezTo>
                <a:lnTo>
                  <a:pt x="0" y="238617"/>
                </a:lnTo>
                <a:cubicBezTo>
                  <a:pt x="0" y="218787"/>
                  <a:pt x="16215" y="202593"/>
                  <a:pt x="36071" y="202593"/>
                </a:cubicBezTo>
                <a:close/>
                <a:moveTo>
                  <a:pt x="441506" y="0"/>
                </a:moveTo>
                <a:lnTo>
                  <a:pt x="532883" y="0"/>
                </a:lnTo>
                <a:cubicBezTo>
                  <a:pt x="552747" y="0"/>
                  <a:pt x="568969" y="16194"/>
                  <a:pt x="568969" y="36024"/>
                </a:cubicBezTo>
                <a:lnTo>
                  <a:pt x="568969" y="126912"/>
                </a:lnTo>
                <a:cubicBezTo>
                  <a:pt x="568969" y="146742"/>
                  <a:pt x="552747" y="162936"/>
                  <a:pt x="532883" y="162936"/>
                </a:cubicBezTo>
                <a:lnTo>
                  <a:pt x="441506" y="162936"/>
                </a:lnTo>
                <a:cubicBezTo>
                  <a:pt x="421973" y="162936"/>
                  <a:pt x="405751" y="146742"/>
                  <a:pt x="405751" y="126912"/>
                </a:cubicBezTo>
                <a:lnTo>
                  <a:pt x="405751" y="36024"/>
                </a:lnTo>
                <a:cubicBezTo>
                  <a:pt x="405751" y="16194"/>
                  <a:pt x="421973" y="0"/>
                  <a:pt x="441506" y="0"/>
                </a:cubicBezTo>
                <a:close/>
                <a:moveTo>
                  <a:pt x="238947" y="0"/>
                </a:moveTo>
                <a:lnTo>
                  <a:pt x="329952" y="0"/>
                </a:lnTo>
                <a:cubicBezTo>
                  <a:pt x="349807" y="0"/>
                  <a:pt x="366023" y="16194"/>
                  <a:pt x="366023" y="36024"/>
                </a:cubicBezTo>
                <a:lnTo>
                  <a:pt x="366023" y="126912"/>
                </a:lnTo>
                <a:cubicBezTo>
                  <a:pt x="366023" y="146742"/>
                  <a:pt x="349807" y="162936"/>
                  <a:pt x="329952" y="162936"/>
                </a:cubicBezTo>
                <a:lnTo>
                  <a:pt x="238947" y="162936"/>
                </a:lnTo>
                <a:cubicBezTo>
                  <a:pt x="219091" y="162936"/>
                  <a:pt x="202876" y="146742"/>
                  <a:pt x="202876" y="126912"/>
                </a:cubicBezTo>
                <a:lnTo>
                  <a:pt x="202876" y="36024"/>
                </a:lnTo>
                <a:cubicBezTo>
                  <a:pt x="202876" y="16194"/>
                  <a:pt x="219091" y="0"/>
                  <a:pt x="238947" y="0"/>
                </a:cubicBezTo>
                <a:close/>
                <a:moveTo>
                  <a:pt x="36071" y="0"/>
                </a:moveTo>
                <a:lnTo>
                  <a:pt x="127407" y="0"/>
                </a:lnTo>
                <a:cubicBezTo>
                  <a:pt x="146931" y="0"/>
                  <a:pt x="163147" y="16194"/>
                  <a:pt x="163147" y="36024"/>
                </a:cubicBezTo>
                <a:lnTo>
                  <a:pt x="163147" y="126912"/>
                </a:lnTo>
                <a:cubicBezTo>
                  <a:pt x="163147" y="146742"/>
                  <a:pt x="146931" y="162936"/>
                  <a:pt x="127407" y="162936"/>
                </a:cubicBezTo>
                <a:lnTo>
                  <a:pt x="36071" y="162936"/>
                </a:lnTo>
                <a:cubicBezTo>
                  <a:pt x="16215" y="162936"/>
                  <a:pt x="0" y="146742"/>
                  <a:pt x="0" y="126912"/>
                </a:cubicBezTo>
                <a:lnTo>
                  <a:pt x="0" y="36024"/>
                </a:lnTo>
                <a:cubicBezTo>
                  <a:pt x="0" y="16194"/>
                  <a:pt x="16215" y="0"/>
                  <a:pt x="36071" y="0"/>
                </a:cubicBezTo>
                <a:close/>
              </a:path>
            </a:pathLst>
          </a:custGeom>
          <a:solidFill>
            <a:srgbClr val="DFDFDF"/>
          </a:solidFill>
          <a:ln>
            <a:noFill/>
          </a:ln>
        </p:spPr>
      </p:sp>
      <p:sp>
        <p:nvSpPr>
          <p:cNvPr id="42" name="bank_154248">
            <a:extLst>
              <a:ext uri="{FF2B5EF4-FFF2-40B4-BE49-F238E27FC236}">
                <a16:creationId xmlns:a16="http://schemas.microsoft.com/office/drawing/2014/main" xmlns="" id="{46CB0976-2048-4F31-9E77-765DE6DCB9E1}"/>
              </a:ext>
            </a:extLst>
          </p:cNvPr>
          <p:cNvSpPr>
            <a:spLocks noChangeAspect="1"/>
          </p:cNvSpPr>
          <p:nvPr/>
        </p:nvSpPr>
        <p:spPr bwMode="auto">
          <a:xfrm>
            <a:off x="11064137" y="3176028"/>
            <a:ext cx="514602" cy="513649"/>
          </a:xfrm>
          <a:custGeom>
            <a:avLst/>
            <a:gdLst>
              <a:gd name="connsiteX0" fmla="*/ 27460 w 604111"/>
              <a:gd name="connsiteY0" fmla="*/ 475127 h 602992"/>
              <a:gd name="connsiteX1" fmla="*/ 54919 w 604111"/>
              <a:gd name="connsiteY1" fmla="*/ 475127 h 602992"/>
              <a:gd name="connsiteX2" fmla="*/ 109838 w 604111"/>
              <a:gd name="connsiteY2" fmla="*/ 475127 h 602992"/>
              <a:gd name="connsiteX3" fmla="*/ 201416 w 604111"/>
              <a:gd name="connsiteY3" fmla="*/ 475127 h 602992"/>
              <a:gd name="connsiteX4" fmla="*/ 256335 w 604111"/>
              <a:gd name="connsiteY4" fmla="*/ 475127 h 602992"/>
              <a:gd name="connsiteX5" fmla="*/ 347776 w 604111"/>
              <a:gd name="connsiteY5" fmla="*/ 475127 h 602992"/>
              <a:gd name="connsiteX6" fmla="*/ 402695 w 604111"/>
              <a:gd name="connsiteY6" fmla="*/ 475127 h 602992"/>
              <a:gd name="connsiteX7" fmla="*/ 494273 w 604111"/>
              <a:gd name="connsiteY7" fmla="*/ 475127 h 602992"/>
              <a:gd name="connsiteX8" fmla="*/ 549192 w 604111"/>
              <a:gd name="connsiteY8" fmla="*/ 475127 h 602992"/>
              <a:gd name="connsiteX9" fmla="*/ 576651 w 604111"/>
              <a:gd name="connsiteY9" fmla="*/ 475127 h 602992"/>
              <a:gd name="connsiteX10" fmla="*/ 604111 w 604111"/>
              <a:gd name="connsiteY10" fmla="*/ 502537 h 602992"/>
              <a:gd name="connsiteX11" fmla="*/ 604111 w 604111"/>
              <a:gd name="connsiteY11" fmla="*/ 575583 h 602992"/>
              <a:gd name="connsiteX12" fmla="*/ 576651 w 604111"/>
              <a:gd name="connsiteY12" fmla="*/ 602992 h 602992"/>
              <a:gd name="connsiteX13" fmla="*/ 27460 w 604111"/>
              <a:gd name="connsiteY13" fmla="*/ 602992 h 602992"/>
              <a:gd name="connsiteX14" fmla="*/ 0 w 604111"/>
              <a:gd name="connsiteY14" fmla="*/ 575583 h 602992"/>
              <a:gd name="connsiteX15" fmla="*/ 0 w 604111"/>
              <a:gd name="connsiteY15" fmla="*/ 502537 h 602992"/>
              <a:gd name="connsiteX16" fmla="*/ 27460 w 604111"/>
              <a:gd name="connsiteY16" fmla="*/ 475127 h 602992"/>
              <a:gd name="connsiteX17" fmla="*/ 302055 w 604111"/>
              <a:gd name="connsiteY17" fmla="*/ 0 h 602992"/>
              <a:gd name="connsiteX18" fmla="*/ 317295 w 604111"/>
              <a:gd name="connsiteY18" fmla="*/ 4625 h 602992"/>
              <a:gd name="connsiteX19" fmla="*/ 591886 w 604111"/>
              <a:gd name="connsiteY19" fmla="*/ 187313 h 602992"/>
              <a:gd name="connsiteX20" fmla="*/ 602869 w 604111"/>
              <a:gd name="connsiteY20" fmla="*/ 218012 h 602992"/>
              <a:gd name="connsiteX21" fmla="*/ 576646 w 604111"/>
              <a:gd name="connsiteY21" fmla="*/ 237473 h 602992"/>
              <a:gd name="connsiteX22" fmla="*/ 549187 w 604111"/>
              <a:gd name="connsiteY22" fmla="*/ 237473 h 602992"/>
              <a:gd name="connsiteX23" fmla="*/ 549187 w 604111"/>
              <a:gd name="connsiteY23" fmla="*/ 420298 h 602992"/>
              <a:gd name="connsiteX24" fmla="*/ 494269 w 604111"/>
              <a:gd name="connsiteY24" fmla="*/ 420298 h 602992"/>
              <a:gd name="connsiteX25" fmla="*/ 494269 w 604111"/>
              <a:gd name="connsiteY25" fmla="*/ 237473 h 602992"/>
              <a:gd name="connsiteX26" fmla="*/ 402693 w 604111"/>
              <a:gd name="connsiteY26" fmla="*/ 237473 h 602992"/>
              <a:gd name="connsiteX27" fmla="*/ 402693 w 604111"/>
              <a:gd name="connsiteY27" fmla="*/ 420298 h 602992"/>
              <a:gd name="connsiteX28" fmla="*/ 347774 w 604111"/>
              <a:gd name="connsiteY28" fmla="*/ 420298 h 602992"/>
              <a:gd name="connsiteX29" fmla="*/ 347774 w 604111"/>
              <a:gd name="connsiteY29" fmla="*/ 237473 h 602992"/>
              <a:gd name="connsiteX30" fmla="*/ 256336 w 604111"/>
              <a:gd name="connsiteY30" fmla="*/ 237473 h 602992"/>
              <a:gd name="connsiteX31" fmla="*/ 256336 w 604111"/>
              <a:gd name="connsiteY31" fmla="*/ 420298 h 602992"/>
              <a:gd name="connsiteX32" fmla="*/ 201417 w 604111"/>
              <a:gd name="connsiteY32" fmla="*/ 420298 h 602992"/>
              <a:gd name="connsiteX33" fmla="*/ 201417 w 604111"/>
              <a:gd name="connsiteY33" fmla="*/ 237473 h 602992"/>
              <a:gd name="connsiteX34" fmla="*/ 109841 w 604111"/>
              <a:gd name="connsiteY34" fmla="*/ 237473 h 602992"/>
              <a:gd name="connsiteX35" fmla="*/ 109841 w 604111"/>
              <a:gd name="connsiteY35" fmla="*/ 420298 h 602992"/>
              <a:gd name="connsiteX36" fmla="*/ 54923 w 604111"/>
              <a:gd name="connsiteY36" fmla="*/ 420298 h 602992"/>
              <a:gd name="connsiteX37" fmla="*/ 54923 w 604111"/>
              <a:gd name="connsiteY37" fmla="*/ 237473 h 602992"/>
              <a:gd name="connsiteX38" fmla="*/ 27464 w 604111"/>
              <a:gd name="connsiteY38" fmla="*/ 237473 h 602992"/>
              <a:gd name="connsiteX39" fmla="*/ 1241 w 604111"/>
              <a:gd name="connsiteY39" fmla="*/ 218012 h 602992"/>
              <a:gd name="connsiteX40" fmla="*/ 12224 w 604111"/>
              <a:gd name="connsiteY40" fmla="*/ 187313 h 602992"/>
              <a:gd name="connsiteX41" fmla="*/ 286815 w 604111"/>
              <a:gd name="connsiteY41" fmla="*/ 4625 h 602992"/>
              <a:gd name="connsiteX42" fmla="*/ 302055 w 604111"/>
              <a:gd name="connsiteY42" fmla="*/ 0 h 60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4111" h="602992">
                <a:moveTo>
                  <a:pt x="27460" y="475127"/>
                </a:moveTo>
                <a:lnTo>
                  <a:pt x="54919" y="475127"/>
                </a:lnTo>
                <a:lnTo>
                  <a:pt x="109838" y="475127"/>
                </a:lnTo>
                <a:lnTo>
                  <a:pt x="201416" y="475127"/>
                </a:lnTo>
                <a:lnTo>
                  <a:pt x="256335" y="475127"/>
                </a:lnTo>
                <a:lnTo>
                  <a:pt x="347776" y="475127"/>
                </a:lnTo>
                <a:lnTo>
                  <a:pt x="402695" y="475127"/>
                </a:lnTo>
                <a:lnTo>
                  <a:pt x="494273" y="475127"/>
                </a:lnTo>
                <a:lnTo>
                  <a:pt x="549192" y="475127"/>
                </a:lnTo>
                <a:lnTo>
                  <a:pt x="576651" y="475127"/>
                </a:lnTo>
                <a:cubicBezTo>
                  <a:pt x="591754" y="475127"/>
                  <a:pt x="604111" y="487324"/>
                  <a:pt x="604111" y="502537"/>
                </a:cubicBezTo>
                <a:lnTo>
                  <a:pt x="604111" y="575583"/>
                </a:lnTo>
                <a:cubicBezTo>
                  <a:pt x="604111" y="590658"/>
                  <a:pt x="591754" y="602992"/>
                  <a:pt x="576651" y="602992"/>
                </a:cubicBezTo>
                <a:lnTo>
                  <a:pt x="27460" y="602992"/>
                </a:lnTo>
                <a:cubicBezTo>
                  <a:pt x="12357" y="602992"/>
                  <a:pt x="0" y="590658"/>
                  <a:pt x="0" y="575583"/>
                </a:cubicBezTo>
                <a:lnTo>
                  <a:pt x="0" y="502537"/>
                </a:lnTo>
                <a:cubicBezTo>
                  <a:pt x="0" y="487324"/>
                  <a:pt x="12357" y="475127"/>
                  <a:pt x="27460" y="475127"/>
                </a:cubicBezTo>
                <a:close/>
                <a:moveTo>
                  <a:pt x="302055" y="0"/>
                </a:moveTo>
                <a:cubicBezTo>
                  <a:pt x="307375" y="0"/>
                  <a:pt x="312695" y="1542"/>
                  <a:pt x="317295" y="4625"/>
                </a:cubicBezTo>
                <a:lnTo>
                  <a:pt x="591886" y="187313"/>
                </a:lnTo>
                <a:cubicBezTo>
                  <a:pt x="601908" y="194028"/>
                  <a:pt x="606439" y="206500"/>
                  <a:pt x="602869" y="218012"/>
                </a:cubicBezTo>
                <a:cubicBezTo>
                  <a:pt x="599437" y="229661"/>
                  <a:pt x="588728" y="237473"/>
                  <a:pt x="576646" y="237473"/>
                </a:cubicBezTo>
                <a:lnTo>
                  <a:pt x="549187" y="237473"/>
                </a:lnTo>
                <a:lnTo>
                  <a:pt x="549187" y="420298"/>
                </a:lnTo>
                <a:lnTo>
                  <a:pt x="494269" y="420298"/>
                </a:lnTo>
                <a:lnTo>
                  <a:pt x="494269" y="237473"/>
                </a:lnTo>
                <a:lnTo>
                  <a:pt x="402693" y="237473"/>
                </a:lnTo>
                <a:lnTo>
                  <a:pt x="402693" y="420298"/>
                </a:lnTo>
                <a:lnTo>
                  <a:pt x="347774" y="420298"/>
                </a:lnTo>
                <a:lnTo>
                  <a:pt x="347774" y="237473"/>
                </a:lnTo>
                <a:lnTo>
                  <a:pt x="256336" y="237473"/>
                </a:lnTo>
                <a:lnTo>
                  <a:pt x="256336" y="420298"/>
                </a:lnTo>
                <a:lnTo>
                  <a:pt x="201417" y="420298"/>
                </a:lnTo>
                <a:lnTo>
                  <a:pt x="201417" y="237473"/>
                </a:lnTo>
                <a:lnTo>
                  <a:pt x="109841" y="237473"/>
                </a:lnTo>
                <a:lnTo>
                  <a:pt x="109841" y="420298"/>
                </a:lnTo>
                <a:lnTo>
                  <a:pt x="54923" y="420298"/>
                </a:lnTo>
                <a:lnTo>
                  <a:pt x="54923" y="237473"/>
                </a:lnTo>
                <a:lnTo>
                  <a:pt x="27464" y="237473"/>
                </a:lnTo>
                <a:cubicBezTo>
                  <a:pt x="15382" y="237473"/>
                  <a:pt x="4673" y="229661"/>
                  <a:pt x="1241" y="218012"/>
                </a:cubicBezTo>
                <a:cubicBezTo>
                  <a:pt x="-2329" y="206500"/>
                  <a:pt x="2202" y="194028"/>
                  <a:pt x="12224" y="187313"/>
                </a:cubicBezTo>
                <a:lnTo>
                  <a:pt x="286815" y="4625"/>
                </a:lnTo>
                <a:cubicBezTo>
                  <a:pt x="291415" y="1542"/>
                  <a:pt x="296735" y="0"/>
                  <a:pt x="302055" y="0"/>
                </a:cubicBezTo>
                <a:close/>
              </a:path>
            </a:pathLst>
          </a:custGeom>
          <a:solidFill>
            <a:srgbClr val="E4505A"/>
          </a:solidFill>
          <a:ln>
            <a:noFill/>
          </a:ln>
        </p:spPr>
      </p:sp>
      <p:sp>
        <p:nvSpPr>
          <p:cNvPr id="43" name="media-player-interface-symbol_40140">
            <a:extLst>
              <a:ext uri="{FF2B5EF4-FFF2-40B4-BE49-F238E27FC236}">
                <a16:creationId xmlns:a16="http://schemas.microsoft.com/office/drawing/2014/main" xmlns="" id="{2A9D3441-94AF-496E-8361-ED31BF51F518}"/>
              </a:ext>
            </a:extLst>
          </p:cNvPr>
          <p:cNvSpPr>
            <a:spLocks noChangeAspect="1"/>
          </p:cNvSpPr>
          <p:nvPr/>
        </p:nvSpPr>
        <p:spPr bwMode="auto">
          <a:xfrm>
            <a:off x="11064137" y="4758480"/>
            <a:ext cx="514602" cy="415134"/>
          </a:xfrm>
          <a:custGeom>
            <a:avLst/>
            <a:gdLst>
              <a:gd name="connsiteX0" fmla="*/ 215413 w 568534"/>
              <a:gd name="connsiteY0" fmla="*/ 366914 h 458643"/>
              <a:gd name="connsiteX1" fmla="*/ 475196 w 568534"/>
              <a:gd name="connsiteY1" fmla="*/ 366914 h 458643"/>
              <a:gd name="connsiteX2" fmla="*/ 475196 w 568534"/>
              <a:gd name="connsiteY2" fmla="*/ 385536 h 458643"/>
              <a:gd name="connsiteX3" fmla="*/ 215413 w 568534"/>
              <a:gd name="connsiteY3" fmla="*/ 385536 h 458643"/>
              <a:gd name="connsiteX4" fmla="*/ 215413 w 568534"/>
              <a:gd name="connsiteY4" fmla="*/ 382671 h 458643"/>
              <a:gd name="connsiteX5" fmla="*/ 472325 w 568534"/>
              <a:gd name="connsiteY5" fmla="*/ 382671 h 458643"/>
              <a:gd name="connsiteX6" fmla="*/ 472325 w 568534"/>
              <a:gd name="connsiteY6" fmla="*/ 369779 h 458643"/>
              <a:gd name="connsiteX7" fmla="*/ 215413 w 568534"/>
              <a:gd name="connsiteY7" fmla="*/ 369779 h 458643"/>
              <a:gd name="connsiteX8" fmla="*/ 182379 w 568534"/>
              <a:gd name="connsiteY8" fmla="*/ 362546 h 458643"/>
              <a:gd name="connsiteX9" fmla="*/ 209666 w 568534"/>
              <a:gd name="connsiteY9" fmla="*/ 362546 h 458643"/>
              <a:gd name="connsiteX10" fmla="*/ 209666 w 568534"/>
              <a:gd name="connsiteY10" fmla="*/ 389904 h 458643"/>
              <a:gd name="connsiteX11" fmla="*/ 182379 w 568534"/>
              <a:gd name="connsiteY11" fmla="*/ 389904 h 458643"/>
              <a:gd name="connsiteX12" fmla="*/ 182379 w 568534"/>
              <a:gd name="connsiteY12" fmla="*/ 385584 h 458643"/>
              <a:gd name="connsiteX13" fmla="*/ 93338 w 568534"/>
              <a:gd name="connsiteY13" fmla="*/ 385584 h 458643"/>
              <a:gd name="connsiteX14" fmla="*/ 93338 w 568534"/>
              <a:gd name="connsiteY14" fmla="*/ 366866 h 458643"/>
              <a:gd name="connsiteX15" fmla="*/ 182379 w 568534"/>
              <a:gd name="connsiteY15" fmla="*/ 366866 h 458643"/>
              <a:gd name="connsiteX16" fmla="*/ 221160 w 568534"/>
              <a:gd name="connsiteY16" fmla="*/ 153341 h 458643"/>
              <a:gd name="connsiteX17" fmla="*/ 348753 w 568534"/>
              <a:gd name="connsiteY17" fmla="*/ 229321 h 458643"/>
              <a:gd name="connsiteX18" fmla="*/ 221160 w 568534"/>
              <a:gd name="connsiteY18" fmla="*/ 305302 h 458643"/>
              <a:gd name="connsiteX19" fmla="*/ 78963 w 568534"/>
              <a:gd name="connsiteY19" fmla="*/ 50164 h 458643"/>
              <a:gd name="connsiteX20" fmla="*/ 50249 w 568534"/>
              <a:gd name="connsiteY20" fmla="*/ 78829 h 458643"/>
              <a:gd name="connsiteX21" fmla="*/ 50249 w 568534"/>
              <a:gd name="connsiteY21" fmla="*/ 379814 h 458643"/>
              <a:gd name="connsiteX22" fmla="*/ 78963 w 568534"/>
              <a:gd name="connsiteY22" fmla="*/ 408479 h 458643"/>
              <a:gd name="connsiteX23" fmla="*/ 489571 w 568534"/>
              <a:gd name="connsiteY23" fmla="*/ 408479 h 458643"/>
              <a:gd name="connsiteX24" fmla="*/ 518285 w 568534"/>
              <a:gd name="connsiteY24" fmla="*/ 379814 h 458643"/>
              <a:gd name="connsiteX25" fmla="*/ 518285 w 568534"/>
              <a:gd name="connsiteY25" fmla="*/ 121827 h 458643"/>
              <a:gd name="connsiteX26" fmla="*/ 489571 w 568534"/>
              <a:gd name="connsiteY26" fmla="*/ 93162 h 458643"/>
              <a:gd name="connsiteX27" fmla="*/ 367537 w 568534"/>
              <a:gd name="connsiteY27" fmla="*/ 93162 h 458643"/>
              <a:gd name="connsiteX28" fmla="*/ 338823 w 568534"/>
              <a:gd name="connsiteY28" fmla="*/ 71663 h 458643"/>
              <a:gd name="connsiteX29" fmla="*/ 310109 w 568534"/>
              <a:gd name="connsiteY29" fmla="*/ 50164 h 458643"/>
              <a:gd name="connsiteX30" fmla="*/ 503928 w 568534"/>
              <a:gd name="connsiteY30" fmla="*/ 30098 h 458643"/>
              <a:gd name="connsiteX31" fmla="*/ 488135 w 568534"/>
              <a:gd name="connsiteY31" fmla="*/ 47298 h 458643"/>
              <a:gd name="connsiteX32" fmla="*/ 503928 w 568534"/>
              <a:gd name="connsiteY32" fmla="*/ 64497 h 458643"/>
              <a:gd name="connsiteX33" fmla="*/ 521156 w 568534"/>
              <a:gd name="connsiteY33" fmla="*/ 47298 h 458643"/>
              <a:gd name="connsiteX34" fmla="*/ 503928 w 568534"/>
              <a:gd name="connsiteY34" fmla="*/ 30098 h 458643"/>
              <a:gd name="connsiteX35" fmla="*/ 456550 w 568534"/>
              <a:gd name="connsiteY35" fmla="*/ 30098 h 458643"/>
              <a:gd name="connsiteX36" fmla="*/ 439322 w 568534"/>
              <a:gd name="connsiteY36" fmla="*/ 47298 h 458643"/>
              <a:gd name="connsiteX37" fmla="*/ 456550 w 568534"/>
              <a:gd name="connsiteY37" fmla="*/ 64497 h 458643"/>
              <a:gd name="connsiteX38" fmla="*/ 473778 w 568534"/>
              <a:gd name="connsiteY38" fmla="*/ 47298 h 458643"/>
              <a:gd name="connsiteX39" fmla="*/ 456550 w 568534"/>
              <a:gd name="connsiteY39" fmla="*/ 30098 h 458643"/>
              <a:gd name="connsiteX40" fmla="*/ 407736 w 568534"/>
              <a:gd name="connsiteY40" fmla="*/ 30098 h 458643"/>
              <a:gd name="connsiteX41" fmla="*/ 391944 w 568534"/>
              <a:gd name="connsiteY41" fmla="*/ 47298 h 458643"/>
              <a:gd name="connsiteX42" fmla="*/ 407736 w 568534"/>
              <a:gd name="connsiteY42" fmla="*/ 64497 h 458643"/>
              <a:gd name="connsiteX43" fmla="*/ 424965 w 568534"/>
              <a:gd name="connsiteY43" fmla="*/ 47298 h 458643"/>
              <a:gd name="connsiteX44" fmla="*/ 407736 w 568534"/>
              <a:gd name="connsiteY44" fmla="*/ 30098 h 458643"/>
              <a:gd name="connsiteX45" fmla="*/ 43071 w 568534"/>
              <a:gd name="connsiteY45" fmla="*/ 0 h 458643"/>
              <a:gd name="connsiteX46" fmla="*/ 525463 w 568534"/>
              <a:gd name="connsiteY46" fmla="*/ 0 h 458643"/>
              <a:gd name="connsiteX47" fmla="*/ 568534 w 568534"/>
              <a:gd name="connsiteY47" fmla="*/ 42998 h 458643"/>
              <a:gd name="connsiteX48" fmla="*/ 568534 w 568534"/>
              <a:gd name="connsiteY48" fmla="*/ 415645 h 458643"/>
              <a:gd name="connsiteX49" fmla="*/ 525463 w 568534"/>
              <a:gd name="connsiteY49" fmla="*/ 458643 h 458643"/>
              <a:gd name="connsiteX50" fmla="*/ 43071 w 568534"/>
              <a:gd name="connsiteY50" fmla="*/ 458643 h 458643"/>
              <a:gd name="connsiteX51" fmla="*/ 0 w 568534"/>
              <a:gd name="connsiteY51" fmla="*/ 415645 h 458643"/>
              <a:gd name="connsiteX52" fmla="*/ 0 w 568534"/>
              <a:gd name="connsiteY52" fmla="*/ 42998 h 458643"/>
              <a:gd name="connsiteX53" fmla="*/ 43071 w 568534"/>
              <a:gd name="connsiteY53" fmla="*/ 0 h 45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68534" h="458643">
                <a:moveTo>
                  <a:pt x="215413" y="366914"/>
                </a:moveTo>
                <a:lnTo>
                  <a:pt x="475196" y="366914"/>
                </a:lnTo>
                <a:lnTo>
                  <a:pt x="475196" y="385536"/>
                </a:lnTo>
                <a:lnTo>
                  <a:pt x="215413" y="385536"/>
                </a:lnTo>
                <a:lnTo>
                  <a:pt x="215413" y="382671"/>
                </a:lnTo>
                <a:lnTo>
                  <a:pt x="472325" y="382671"/>
                </a:lnTo>
                <a:lnTo>
                  <a:pt x="472325" y="369779"/>
                </a:lnTo>
                <a:lnTo>
                  <a:pt x="215413" y="369779"/>
                </a:lnTo>
                <a:close/>
                <a:moveTo>
                  <a:pt x="182379" y="362546"/>
                </a:moveTo>
                <a:lnTo>
                  <a:pt x="209666" y="362546"/>
                </a:lnTo>
                <a:lnTo>
                  <a:pt x="209666" y="389904"/>
                </a:lnTo>
                <a:lnTo>
                  <a:pt x="182379" y="389904"/>
                </a:lnTo>
                <a:lnTo>
                  <a:pt x="182379" y="385584"/>
                </a:lnTo>
                <a:lnTo>
                  <a:pt x="93338" y="385584"/>
                </a:lnTo>
                <a:lnTo>
                  <a:pt x="93338" y="366866"/>
                </a:lnTo>
                <a:lnTo>
                  <a:pt x="182379" y="366866"/>
                </a:lnTo>
                <a:close/>
                <a:moveTo>
                  <a:pt x="221160" y="153341"/>
                </a:moveTo>
                <a:lnTo>
                  <a:pt x="348753" y="229321"/>
                </a:lnTo>
                <a:lnTo>
                  <a:pt x="221160" y="305302"/>
                </a:lnTo>
                <a:close/>
                <a:moveTo>
                  <a:pt x="78963" y="50164"/>
                </a:moveTo>
                <a:cubicBezTo>
                  <a:pt x="63170" y="50164"/>
                  <a:pt x="50249" y="63063"/>
                  <a:pt x="50249" y="78829"/>
                </a:cubicBezTo>
                <a:lnTo>
                  <a:pt x="50249" y="379814"/>
                </a:lnTo>
                <a:cubicBezTo>
                  <a:pt x="50249" y="395580"/>
                  <a:pt x="63170" y="408479"/>
                  <a:pt x="78963" y="408479"/>
                </a:cubicBezTo>
                <a:lnTo>
                  <a:pt x="489571" y="408479"/>
                </a:lnTo>
                <a:cubicBezTo>
                  <a:pt x="505364" y="408479"/>
                  <a:pt x="518285" y="395580"/>
                  <a:pt x="518285" y="379814"/>
                </a:cubicBezTo>
                <a:lnTo>
                  <a:pt x="518285" y="121827"/>
                </a:lnTo>
                <a:cubicBezTo>
                  <a:pt x="518285" y="106061"/>
                  <a:pt x="505364" y="93162"/>
                  <a:pt x="489571" y="93162"/>
                </a:cubicBezTo>
                <a:lnTo>
                  <a:pt x="367537" y="93162"/>
                </a:lnTo>
                <a:cubicBezTo>
                  <a:pt x="351745" y="93162"/>
                  <a:pt x="338823" y="83129"/>
                  <a:pt x="338823" y="71663"/>
                </a:cubicBezTo>
                <a:cubicBezTo>
                  <a:pt x="338823" y="60197"/>
                  <a:pt x="325902" y="50164"/>
                  <a:pt x="310109" y="50164"/>
                </a:cubicBezTo>
                <a:close/>
                <a:moveTo>
                  <a:pt x="503928" y="30098"/>
                </a:moveTo>
                <a:cubicBezTo>
                  <a:pt x="495314" y="30098"/>
                  <a:pt x="488135" y="38698"/>
                  <a:pt x="488135" y="47298"/>
                </a:cubicBezTo>
                <a:cubicBezTo>
                  <a:pt x="488135" y="55897"/>
                  <a:pt x="495314" y="64497"/>
                  <a:pt x="503928" y="64497"/>
                </a:cubicBezTo>
                <a:cubicBezTo>
                  <a:pt x="513978" y="64497"/>
                  <a:pt x="521156" y="55897"/>
                  <a:pt x="521156" y="47298"/>
                </a:cubicBezTo>
                <a:cubicBezTo>
                  <a:pt x="521156" y="38698"/>
                  <a:pt x="513978" y="30098"/>
                  <a:pt x="503928" y="30098"/>
                </a:cubicBezTo>
                <a:close/>
                <a:moveTo>
                  <a:pt x="456550" y="30098"/>
                </a:moveTo>
                <a:cubicBezTo>
                  <a:pt x="446500" y="30098"/>
                  <a:pt x="439322" y="38698"/>
                  <a:pt x="439322" y="47298"/>
                </a:cubicBezTo>
                <a:cubicBezTo>
                  <a:pt x="439322" y="55897"/>
                  <a:pt x="446500" y="64497"/>
                  <a:pt x="456550" y="64497"/>
                </a:cubicBezTo>
                <a:cubicBezTo>
                  <a:pt x="465164" y="64497"/>
                  <a:pt x="473778" y="55897"/>
                  <a:pt x="473778" y="47298"/>
                </a:cubicBezTo>
                <a:cubicBezTo>
                  <a:pt x="473778" y="38698"/>
                  <a:pt x="465164" y="30098"/>
                  <a:pt x="456550" y="30098"/>
                </a:cubicBezTo>
                <a:close/>
                <a:moveTo>
                  <a:pt x="407736" y="30098"/>
                </a:moveTo>
                <a:cubicBezTo>
                  <a:pt x="399122" y="30098"/>
                  <a:pt x="391944" y="38698"/>
                  <a:pt x="391944" y="47298"/>
                </a:cubicBezTo>
                <a:cubicBezTo>
                  <a:pt x="391944" y="55897"/>
                  <a:pt x="399122" y="64497"/>
                  <a:pt x="407736" y="64497"/>
                </a:cubicBezTo>
                <a:cubicBezTo>
                  <a:pt x="417786" y="64497"/>
                  <a:pt x="424965" y="55897"/>
                  <a:pt x="424965" y="47298"/>
                </a:cubicBezTo>
                <a:cubicBezTo>
                  <a:pt x="424965" y="38698"/>
                  <a:pt x="417786" y="30098"/>
                  <a:pt x="407736" y="30098"/>
                </a:cubicBezTo>
                <a:close/>
                <a:moveTo>
                  <a:pt x="43071" y="0"/>
                </a:moveTo>
                <a:lnTo>
                  <a:pt x="525463" y="0"/>
                </a:lnTo>
                <a:cubicBezTo>
                  <a:pt x="549870" y="0"/>
                  <a:pt x="568534" y="18632"/>
                  <a:pt x="568534" y="42998"/>
                </a:cubicBezTo>
                <a:lnTo>
                  <a:pt x="568534" y="415645"/>
                </a:lnTo>
                <a:cubicBezTo>
                  <a:pt x="568534" y="440011"/>
                  <a:pt x="549870" y="458643"/>
                  <a:pt x="525463" y="458643"/>
                </a:cubicBezTo>
                <a:lnTo>
                  <a:pt x="43071" y="458643"/>
                </a:lnTo>
                <a:cubicBezTo>
                  <a:pt x="18664" y="458643"/>
                  <a:pt x="0" y="440011"/>
                  <a:pt x="0" y="415645"/>
                </a:cubicBezTo>
                <a:lnTo>
                  <a:pt x="0" y="42998"/>
                </a:lnTo>
                <a:cubicBezTo>
                  <a:pt x="0" y="18632"/>
                  <a:pt x="18664" y="0"/>
                  <a:pt x="43071" y="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09053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49ED8BD-2771-40B3-A8D9-09EC0ABC5C54}"/>
              </a:ext>
            </a:extLst>
          </p:cNvPr>
          <p:cNvSpPr/>
          <p:nvPr/>
        </p:nvSpPr>
        <p:spPr>
          <a:xfrm>
            <a:off x="-16359" y="-59334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1076577-37F2-461D-B66A-7CC68A218771}"/>
              </a:ext>
            </a:extLst>
          </p:cNvPr>
          <p:cNvSpPr/>
          <p:nvPr/>
        </p:nvSpPr>
        <p:spPr>
          <a:xfrm>
            <a:off x="7567206" y="1231401"/>
            <a:ext cx="3672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本模板为</a:t>
            </a:r>
            <a:endParaRPr kumimoji="0" lang="en-US" altLang="zh-CN" sz="1600" b="0" i="0" u="none" strike="noStrike" kern="1200" cap="none" spc="2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200" normalizeH="0" baseline="0" noProof="0">
                <a:ln>
                  <a:noFill/>
                </a:ln>
                <a:solidFill>
                  <a:srgbClr val="CD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学生参赛获奖作品</a:t>
            </a:r>
            <a:endParaRPr kumimoji="0" lang="en-US" sz="3200" b="1" i="0" u="none" strike="noStrike" kern="1200" cap="none" spc="200" normalizeH="0" baseline="0" noProof="0">
              <a:ln>
                <a:noFill/>
              </a:ln>
              <a:solidFill>
                <a:srgbClr val="CD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93A6658-F4EC-474A-9502-C9FAAC1A3646}"/>
              </a:ext>
            </a:extLst>
          </p:cNvPr>
          <p:cNvSpPr/>
          <p:nvPr/>
        </p:nvSpPr>
        <p:spPr>
          <a:xfrm>
            <a:off x="1343732" y="2094696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3DBF8B3-0FD7-4E60-B39B-59FC40386157}"/>
              </a:ext>
            </a:extLst>
          </p:cNvPr>
          <p:cNvSpPr txBox="1"/>
          <p:nvPr/>
        </p:nvSpPr>
        <p:spPr>
          <a:xfrm>
            <a:off x="1790868" y="2130038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F0A1AA9-BC63-4C7D-8514-6335E0CCA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60" y="806035"/>
            <a:ext cx="6124342" cy="12802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FA3E16-724B-4BD5-8BE3-275D13A67091}"/>
              </a:ext>
            </a:extLst>
          </p:cNvPr>
          <p:cNvSpPr txBox="1"/>
          <p:nvPr/>
        </p:nvSpPr>
        <p:spPr>
          <a:xfrm>
            <a:off x="1483432" y="2584041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D7DD1BF-9BCD-4E4D-AB3A-6E344A0ABFAF}"/>
              </a:ext>
            </a:extLst>
          </p:cNvPr>
          <p:cNvSpPr txBox="1"/>
          <p:nvPr/>
        </p:nvSpPr>
        <p:spPr>
          <a:xfrm>
            <a:off x="3821020" y="2584041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9B30A0D-A1BC-4A7A-8310-D937403E0416}"/>
              </a:ext>
            </a:extLst>
          </p:cNvPr>
          <p:cNvSpPr/>
          <p:nvPr/>
        </p:nvSpPr>
        <p:spPr>
          <a:xfrm>
            <a:off x="848956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A38B136-E067-49A3-94DC-6459A5BF4B2E}"/>
              </a:ext>
            </a:extLst>
          </p:cNvPr>
          <p:cNvSpPr txBox="1"/>
          <p:nvPr/>
        </p:nvSpPr>
        <p:spPr>
          <a:xfrm>
            <a:off x="608807" y="5893217"/>
            <a:ext cx="292194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微信扫码听听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作者设计思路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15EE8E9-AB03-4F6F-9386-0ED02F4F2AA1}"/>
              </a:ext>
            </a:extLst>
          </p:cNvPr>
          <p:cNvSpPr txBox="1"/>
          <p:nvPr/>
        </p:nvSpPr>
        <p:spPr>
          <a:xfrm>
            <a:off x="3643482" y="5893217"/>
            <a:ext cx="306556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微信扫码下载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277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份参赛模板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CB15575-2BA3-4975-A2BB-A2B82E855B06}"/>
              </a:ext>
            </a:extLst>
          </p:cNvPr>
          <p:cNvSpPr txBox="1"/>
          <p:nvPr/>
        </p:nvSpPr>
        <p:spPr>
          <a:xfrm>
            <a:off x="7567207" y="2112823"/>
            <a:ext cx="356283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</a:t>
            </a:r>
            <a:r>
              <a:rPr lang="zh-CN" altLang="en-US" dirty="0"/>
              <a:t>：徐晨希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母校</a:t>
            </a:r>
            <a:r>
              <a:rPr lang="zh-CN" altLang="en-US" dirty="0"/>
              <a:t>：南京艺术学院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8FDBC5D-E5CA-4EF2-AABC-404D8C735D30}"/>
              </a:ext>
            </a:extLst>
          </p:cNvPr>
          <p:cNvSpPr/>
          <p:nvPr/>
        </p:nvSpPr>
        <p:spPr>
          <a:xfrm>
            <a:off x="3908097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0404E479-2136-49F0-A8A8-226AFC691FA4}"/>
              </a:ext>
            </a:extLst>
          </p:cNvPr>
          <p:cNvSpPr/>
          <p:nvPr/>
        </p:nvSpPr>
        <p:spPr>
          <a:xfrm>
            <a:off x="7424868" y="1032900"/>
            <a:ext cx="3883511" cy="1768127"/>
          </a:xfrm>
          <a:prstGeom prst="rect">
            <a:avLst/>
          </a:prstGeom>
          <a:noFill/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65ABEF0-3E28-45CD-A0A7-67CEB6537D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848" r="4754" b="34939"/>
          <a:stretch/>
        </p:blipFill>
        <p:spPr>
          <a:xfrm>
            <a:off x="6853831" y="3208676"/>
            <a:ext cx="5338169" cy="36493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BEC4E33-B72E-4359-A7FB-91A4642EE6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745" y="3346598"/>
            <a:ext cx="2268000" cy="226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97C9EF48-5380-494D-B479-31B8EB8C193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43" y="3340487"/>
            <a:ext cx="2304000" cy="23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timgsa.baidu.com/timg?image&amp;quality=80&amp;size=b9999_10000&amp;sec=1554548679525&amp;di=7668cdb267b8d7c582c3326b2378ce32&amp;imgtype=0&amp;src=http%3A%2F%2Fyouimg1.c-ctrip.com%2Ftarget%2F10090e00000078mg71191.jpg">
            <a:extLst>
              <a:ext uri="{FF2B5EF4-FFF2-40B4-BE49-F238E27FC236}">
                <a16:creationId xmlns:a16="http://schemas.microsoft.com/office/drawing/2014/main" xmlns="" id="{3144A1CE-F333-420C-9E15-87A1C972D8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288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33EBD5-9479-4AA6-A5DF-D1CCB228B361}"/>
              </a:ext>
            </a:extLst>
          </p:cNvPr>
          <p:cNvSpPr/>
          <p:nvPr/>
        </p:nvSpPr>
        <p:spPr>
          <a:xfrm>
            <a:off x="574028" y="0"/>
            <a:ext cx="2826725" cy="1791477"/>
          </a:xfrm>
          <a:prstGeom prst="rect">
            <a:avLst/>
          </a:prstGeom>
          <a:solidFill>
            <a:srgbClr val="DD2431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7" name="文本占位符 7">
            <a:extLst>
              <a:ext uri="{FF2B5EF4-FFF2-40B4-BE49-F238E27FC236}">
                <a16:creationId xmlns:a16="http://schemas.microsoft.com/office/drawing/2014/main" xmlns="" id="{C9F153AC-AF72-4CBB-B9CD-0093415EC043}"/>
              </a:ext>
            </a:extLst>
          </p:cNvPr>
          <p:cNvSpPr txBox="1">
            <a:spLocks/>
          </p:cNvSpPr>
          <p:nvPr/>
        </p:nvSpPr>
        <p:spPr>
          <a:xfrm>
            <a:off x="689111" y="433397"/>
            <a:ext cx="2639072" cy="8811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流程图表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本页适合流程图表展示</a:t>
            </a:r>
          </a:p>
        </p:txBody>
      </p:sp>
      <p:sp>
        <p:nvSpPr>
          <p:cNvPr id="25" name="右箭头 4">
            <a:extLst>
              <a:ext uri="{FF2B5EF4-FFF2-40B4-BE49-F238E27FC236}">
                <a16:creationId xmlns:a16="http://schemas.microsoft.com/office/drawing/2014/main" xmlns="" id="{40888D3C-84FD-42D0-BAE0-98AA0D9ECEDB}"/>
              </a:ext>
            </a:extLst>
          </p:cNvPr>
          <p:cNvSpPr/>
          <p:nvPr/>
        </p:nvSpPr>
        <p:spPr>
          <a:xfrm>
            <a:off x="795" y="4668914"/>
            <a:ext cx="9614760" cy="393024"/>
          </a:xfrm>
          <a:prstGeom prst="rightArrow">
            <a:avLst/>
          </a:prstGeom>
          <a:solidFill>
            <a:srgbClr val="E24E5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kumimoji="1" lang="zh-CN" altLang="en-US" sz="3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6" name="圆角右箭头 5">
            <a:extLst>
              <a:ext uri="{FF2B5EF4-FFF2-40B4-BE49-F238E27FC236}">
                <a16:creationId xmlns:a16="http://schemas.microsoft.com/office/drawing/2014/main" xmlns="" id="{9E2D9044-1DB9-4399-AB7D-DE4EF9BA3673}"/>
              </a:ext>
            </a:extLst>
          </p:cNvPr>
          <p:cNvSpPr/>
          <p:nvPr/>
        </p:nvSpPr>
        <p:spPr>
          <a:xfrm rot="5400000" flipH="1">
            <a:off x="3859549" y="99634"/>
            <a:ext cx="710524" cy="8428032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kumimoji="1" lang="zh-CN" altLang="en-US" sz="32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圆角右箭头 6">
            <a:extLst>
              <a:ext uri="{FF2B5EF4-FFF2-40B4-BE49-F238E27FC236}">
                <a16:creationId xmlns:a16="http://schemas.microsoft.com/office/drawing/2014/main" xmlns="" id="{7A73F4A0-D1D7-4D97-AC33-7F68155F8DCB}"/>
              </a:ext>
            </a:extLst>
          </p:cNvPr>
          <p:cNvSpPr/>
          <p:nvPr/>
        </p:nvSpPr>
        <p:spPr>
          <a:xfrm rot="16200000" flipH="1" flipV="1">
            <a:off x="3380944" y="1681789"/>
            <a:ext cx="710524" cy="7470823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kumimoji="1" lang="zh-CN" altLang="en-US" sz="32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圆角右箭头 7">
            <a:extLst>
              <a:ext uri="{FF2B5EF4-FFF2-40B4-BE49-F238E27FC236}">
                <a16:creationId xmlns:a16="http://schemas.microsoft.com/office/drawing/2014/main" xmlns="" id="{B852B6C6-8CB4-4B58-AA92-62DD4FF41F40}"/>
              </a:ext>
            </a:extLst>
          </p:cNvPr>
          <p:cNvSpPr/>
          <p:nvPr/>
        </p:nvSpPr>
        <p:spPr>
          <a:xfrm rot="5400000" flipH="1">
            <a:off x="2525421" y="1433754"/>
            <a:ext cx="710530" cy="5759787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kumimoji="1" lang="zh-CN" altLang="en-US" sz="32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138E5C98-2EFB-4A3E-8F57-9C71BD07E3C0}"/>
              </a:ext>
            </a:extLst>
          </p:cNvPr>
          <p:cNvSpPr txBox="1"/>
          <p:nvPr/>
        </p:nvSpPr>
        <p:spPr>
          <a:xfrm>
            <a:off x="7150403" y="3247562"/>
            <a:ext cx="2194023" cy="625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10BD2E4D-7B17-454F-B1B7-1077C05BE46D}"/>
              </a:ext>
            </a:extLst>
          </p:cNvPr>
          <p:cNvSpPr/>
          <p:nvPr/>
        </p:nvSpPr>
        <p:spPr>
          <a:xfrm>
            <a:off x="7150404" y="2912742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09"/>
            <a:r>
              <a:rPr lang="zh-CN" altLang="en-US" sz="1867" b="1" kern="0" dirty="0">
                <a:solidFill>
                  <a:srgbClr val="E24E58"/>
                </a:solidFill>
                <a:cs typeface="+mn-ea"/>
                <a:sym typeface="+mn-lt"/>
              </a:rPr>
              <a:t>输入标题</a:t>
            </a:r>
            <a:endParaRPr lang="en-US" altLang="zh-CN" sz="1867" b="1" kern="0" dirty="0">
              <a:solidFill>
                <a:srgbClr val="E24E58"/>
              </a:solidFill>
              <a:cs typeface="+mn-ea"/>
              <a:sym typeface="+mn-lt"/>
            </a:endParaRPr>
          </a:p>
        </p:txBody>
      </p:sp>
      <p:sp>
        <p:nvSpPr>
          <p:cNvPr id="31" name="圆角右箭头 11">
            <a:extLst>
              <a:ext uri="{FF2B5EF4-FFF2-40B4-BE49-F238E27FC236}">
                <a16:creationId xmlns:a16="http://schemas.microsoft.com/office/drawing/2014/main" xmlns="" id="{11F77A60-4263-4532-9684-8451269431C9}"/>
              </a:ext>
            </a:extLst>
          </p:cNvPr>
          <p:cNvSpPr/>
          <p:nvPr/>
        </p:nvSpPr>
        <p:spPr>
          <a:xfrm rot="5400000" flipH="1">
            <a:off x="1300454" y="2809894"/>
            <a:ext cx="710527" cy="3007500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kumimoji="1" lang="zh-CN" altLang="en-US" sz="32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063BFB9-2DD6-445C-9C1F-E0BD0A7624F3}"/>
              </a:ext>
            </a:extLst>
          </p:cNvPr>
          <p:cNvSpPr txBox="1"/>
          <p:nvPr/>
        </p:nvSpPr>
        <p:spPr>
          <a:xfrm>
            <a:off x="4533579" y="3247562"/>
            <a:ext cx="2194023" cy="625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64F14594-7D2F-4102-8418-C3FB20F49FA3}"/>
              </a:ext>
            </a:extLst>
          </p:cNvPr>
          <p:cNvSpPr/>
          <p:nvPr/>
        </p:nvSpPr>
        <p:spPr>
          <a:xfrm>
            <a:off x="4533579" y="2912742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09"/>
            <a:r>
              <a:rPr lang="zh-CN" altLang="en-US" sz="1867" b="1" kern="0" dirty="0">
                <a:solidFill>
                  <a:srgbClr val="E24E58"/>
                </a:solidFill>
                <a:cs typeface="+mn-ea"/>
                <a:sym typeface="+mn-lt"/>
              </a:rPr>
              <a:t>输入标题</a:t>
            </a:r>
            <a:endParaRPr lang="en-US" altLang="zh-CN" sz="1867" b="1" kern="0" dirty="0">
              <a:solidFill>
                <a:srgbClr val="E24E58"/>
              </a:solidFill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3E78A3D3-DC92-4F15-961A-EB36B9750B9C}"/>
              </a:ext>
            </a:extLst>
          </p:cNvPr>
          <p:cNvSpPr txBox="1"/>
          <p:nvPr/>
        </p:nvSpPr>
        <p:spPr>
          <a:xfrm>
            <a:off x="1916755" y="3247562"/>
            <a:ext cx="2194023" cy="625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04B2FAA2-B069-41F8-AC41-B7CF651F51B7}"/>
              </a:ext>
            </a:extLst>
          </p:cNvPr>
          <p:cNvSpPr/>
          <p:nvPr/>
        </p:nvSpPr>
        <p:spPr>
          <a:xfrm>
            <a:off x="1916755" y="2912742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09"/>
            <a:r>
              <a:rPr lang="zh-CN" altLang="en-US" sz="1867" b="1" kern="0" dirty="0">
                <a:solidFill>
                  <a:srgbClr val="E24E58"/>
                </a:solidFill>
                <a:cs typeface="+mn-ea"/>
                <a:sym typeface="+mn-lt"/>
              </a:rPr>
              <a:t>输入标题</a:t>
            </a:r>
            <a:endParaRPr lang="en-US" altLang="zh-CN" sz="1867" b="1" kern="0" dirty="0">
              <a:solidFill>
                <a:srgbClr val="E24E58"/>
              </a:solidFill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1002BAE6-ECD0-4D75-B923-C0E2431FE672}"/>
              </a:ext>
            </a:extLst>
          </p:cNvPr>
          <p:cNvSpPr txBox="1"/>
          <p:nvPr/>
        </p:nvSpPr>
        <p:spPr>
          <a:xfrm>
            <a:off x="9782753" y="4707068"/>
            <a:ext cx="2194023" cy="625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190C80D8-CD4F-4D88-898D-ADD46FEB26EC}"/>
              </a:ext>
            </a:extLst>
          </p:cNvPr>
          <p:cNvSpPr/>
          <p:nvPr/>
        </p:nvSpPr>
        <p:spPr>
          <a:xfrm>
            <a:off x="9782753" y="4372248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09"/>
            <a:r>
              <a:rPr lang="zh-CN" altLang="en-US" sz="1867" b="1" kern="0" dirty="0">
                <a:solidFill>
                  <a:srgbClr val="E24E58"/>
                </a:solidFill>
                <a:cs typeface="+mn-ea"/>
                <a:sym typeface="+mn-lt"/>
              </a:rPr>
              <a:t>输入标题</a:t>
            </a:r>
            <a:endParaRPr lang="en-US" altLang="zh-CN" sz="1867" b="1" kern="0" dirty="0">
              <a:solidFill>
                <a:srgbClr val="E24E58"/>
              </a:solidFill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6F82F2FA-FA71-4EAA-967E-CAAF575A5104}"/>
              </a:ext>
            </a:extLst>
          </p:cNvPr>
          <p:cNvSpPr txBox="1"/>
          <p:nvPr/>
        </p:nvSpPr>
        <p:spPr>
          <a:xfrm>
            <a:off x="6212038" y="6167750"/>
            <a:ext cx="2194023" cy="625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60E96B90-2A9A-4BC7-9984-657A90B50B50}"/>
              </a:ext>
            </a:extLst>
          </p:cNvPr>
          <p:cNvSpPr/>
          <p:nvPr/>
        </p:nvSpPr>
        <p:spPr>
          <a:xfrm>
            <a:off x="6212038" y="5832929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09"/>
            <a:r>
              <a:rPr lang="zh-CN" altLang="en-US" sz="1867" b="1" kern="0" dirty="0">
                <a:solidFill>
                  <a:srgbClr val="E24E58"/>
                </a:solidFill>
                <a:cs typeface="+mn-ea"/>
                <a:sym typeface="+mn-lt"/>
              </a:rPr>
              <a:t>输入标题</a:t>
            </a:r>
            <a:endParaRPr lang="en-US" altLang="zh-CN" sz="1867" b="1" kern="0" dirty="0">
              <a:solidFill>
                <a:srgbClr val="E24E58"/>
              </a:solidFill>
              <a:cs typeface="+mn-ea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2F144F1-EA2D-4447-A472-6B549424D70F}"/>
              </a:ext>
            </a:extLst>
          </p:cNvPr>
          <p:cNvSpPr txBox="1"/>
          <p:nvPr/>
        </p:nvSpPr>
        <p:spPr>
          <a:xfrm>
            <a:off x="3595213" y="6167750"/>
            <a:ext cx="2194023" cy="625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7F5BBBFD-1A61-4A8A-9AB7-207295DBE973}"/>
              </a:ext>
            </a:extLst>
          </p:cNvPr>
          <p:cNvSpPr/>
          <p:nvPr/>
        </p:nvSpPr>
        <p:spPr>
          <a:xfrm>
            <a:off x="3595213" y="5832929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09"/>
            <a:r>
              <a:rPr lang="zh-CN" altLang="en-US" sz="1867" b="1" kern="0" dirty="0">
                <a:solidFill>
                  <a:srgbClr val="E24E58"/>
                </a:solidFill>
                <a:cs typeface="+mn-ea"/>
                <a:sym typeface="+mn-lt"/>
              </a:rPr>
              <a:t>输入标题</a:t>
            </a:r>
            <a:endParaRPr lang="en-US" altLang="zh-CN" sz="1867" b="1" kern="0" dirty="0">
              <a:solidFill>
                <a:srgbClr val="E24E58"/>
              </a:solidFill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367D9CCD-00C3-4CE8-8532-C35F259D72D8}"/>
              </a:ext>
            </a:extLst>
          </p:cNvPr>
          <p:cNvSpPr txBox="1"/>
          <p:nvPr/>
        </p:nvSpPr>
        <p:spPr>
          <a:xfrm>
            <a:off x="978389" y="6167750"/>
            <a:ext cx="2194023" cy="625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38EA479A-3D35-4C34-A195-A7A100A81E6E}"/>
              </a:ext>
            </a:extLst>
          </p:cNvPr>
          <p:cNvSpPr/>
          <p:nvPr/>
        </p:nvSpPr>
        <p:spPr>
          <a:xfrm>
            <a:off x="978389" y="5832929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09"/>
            <a:r>
              <a:rPr lang="zh-CN" altLang="en-US" sz="1867" b="1" kern="0" dirty="0">
                <a:solidFill>
                  <a:srgbClr val="E24E58"/>
                </a:solidFill>
                <a:cs typeface="+mn-ea"/>
                <a:sym typeface="+mn-lt"/>
              </a:rPr>
              <a:t>输入标题</a:t>
            </a:r>
            <a:endParaRPr lang="en-US" altLang="zh-CN" sz="1867" b="1" kern="0" dirty="0">
              <a:solidFill>
                <a:srgbClr val="E24E58"/>
              </a:solidFill>
              <a:cs typeface="+mn-ea"/>
              <a:sym typeface="+mn-lt"/>
            </a:endParaRPr>
          </a:p>
        </p:txBody>
      </p:sp>
      <p:sp>
        <p:nvSpPr>
          <p:cNvPr id="52" name="圆角右箭头 30">
            <a:extLst>
              <a:ext uri="{FF2B5EF4-FFF2-40B4-BE49-F238E27FC236}">
                <a16:creationId xmlns:a16="http://schemas.microsoft.com/office/drawing/2014/main" xmlns="" id="{7FD310B6-D25B-4AEB-97BA-9421D7DF4730}"/>
              </a:ext>
            </a:extLst>
          </p:cNvPr>
          <p:cNvSpPr/>
          <p:nvPr/>
        </p:nvSpPr>
        <p:spPr>
          <a:xfrm rot="16200000" flipH="1" flipV="1">
            <a:off x="2056779" y="3005951"/>
            <a:ext cx="710526" cy="4822500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kumimoji="1" lang="zh-CN" altLang="en-US" sz="32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3" name="圆角右箭头 31">
            <a:extLst>
              <a:ext uri="{FF2B5EF4-FFF2-40B4-BE49-F238E27FC236}">
                <a16:creationId xmlns:a16="http://schemas.microsoft.com/office/drawing/2014/main" xmlns="" id="{08AAC999-374A-4D99-8D25-FA6EC62F2A2D}"/>
              </a:ext>
            </a:extLst>
          </p:cNvPr>
          <p:cNvSpPr/>
          <p:nvPr/>
        </p:nvSpPr>
        <p:spPr>
          <a:xfrm rot="16200000" flipH="1" flipV="1">
            <a:off x="726435" y="4336297"/>
            <a:ext cx="710526" cy="2161812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kumimoji="1" lang="zh-CN" altLang="en-US" sz="3200" kern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739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33EBD5-9479-4AA6-A5DF-D1CCB228B361}"/>
              </a:ext>
            </a:extLst>
          </p:cNvPr>
          <p:cNvSpPr/>
          <p:nvPr/>
        </p:nvSpPr>
        <p:spPr>
          <a:xfrm>
            <a:off x="574028" y="0"/>
            <a:ext cx="2826725" cy="1791477"/>
          </a:xfrm>
          <a:prstGeom prst="rect">
            <a:avLst/>
          </a:prstGeom>
          <a:solidFill>
            <a:srgbClr val="DD2431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3" name="TextBox 31"/>
          <p:cNvSpPr txBox="1"/>
          <p:nvPr/>
        </p:nvSpPr>
        <p:spPr>
          <a:xfrm>
            <a:off x="561628" y="2500527"/>
            <a:ext cx="2925087" cy="420564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1219048"/>
            <a:r>
              <a:rPr lang="zh-CN" altLang="en-US" sz="2133" b="1" kern="0" dirty="0">
                <a:solidFill>
                  <a:srgbClr val="EB2A38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本页适合流派对比</a:t>
            </a:r>
          </a:p>
        </p:txBody>
      </p:sp>
      <p:sp>
        <p:nvSpPr>
          <p:cNvPr id="7" name="文本占位符 7">
            <a:extLst>
              <a:ext uri="{FF2B5EF4-FFF2-40B4-BE49-F238E27FC236}">
                <a16:creationId xmlns:a16="http://schemas.microsoft.com/office/drawing/2014/main" xmlns="" id="{C9F153AC-AF72-4CBB-B9CD-0093415EC043}"/>
              </a:ext>
            </a:extLst>
          </p:cNvPr>
          <p:cNvSpPr txBox="1">
            <a:spLocks/>
          </p:cNvSpPr>
          <p:nvPr/>
        </p:nvSpPr>
        <p:spPr>
          <a:xfrm>
            <a:off x="689111" y="433397"/>
            <a:ext cx="2639072" cy="8811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流派对比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本页适合流派对比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E562F2B-68F7-435A-BE7E-2C88CBF817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628" y="5282845"/>
            <a:ext cx="2838683" cy="158982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91DE2D0-32E9-4ECD-BF00-D7F82CC4331C}"/>
              </a:ext>
            </a:extLst>
          </p:cNvPr>
          <p:cNvSpPr/>
          <p:nvPr/>
        </p:nvSpPr>
        <p:spPr>
          <a:xfrm>
            <a:off x="630179" y="3429000"/>
            <a:ext cx="27144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sp>
        <p:nvSpPr>
          <p:cNvPr id="40" name="îşļîde">
            <a:extLst>
              <a:ext uri="{FF2B5EF4-FFF2-40B4-BE49-F238E27FC236}">
                <a16:creationId xmlns:a16="http://schemas.microsoft.com/office/drawing/2014/main" xmlns="" id="{C4E10503-860B-4BBC-A3A0-59620A741BD9}"/>
              </a:ext>
            </a:extLst>
          </p:cNvPr>
          <p:cNvSpPr/>
          <p:nvPr/>
        </p:nvSpPr>
        <p:spPr bwMode="auto">
          <a:xfrm>
            <a:off x="3689349" y="615951"/>
            <a:ext cx="3839122" cy="552132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3175" algn="ctr">
            <a:noFill/>
            <a:round/>
            <a:headEnd/>
            <a:tailE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rgbClr val="FFFFFF"/>
              </a:solidFill>
            </a:endParaRPr>
          </a:p>
        </p:txBody>
      </p:sp>
      <p:sp>
        <p:nvSpPr>
          <p:cNvPr id="41" name="îšḻidê">
            <a:extLst>
              <a:ext uri="{FF2B5EF4-FFF2-40B4-BE49-F238E27FC236}">
                <a16:creationId xmlns:a16="http://schemas.microsoft.com/office/drawing/2014/main" xmlns="" id="{2139ED81-DD7C-46FC-B568-08F9EB99E150}"/>
              </a:ext>
            </a:extLst>
          </p:cNvPr>
          <p:cNvSpPr/>
          <p:nvPr/>
        </p:nvSpPr>
        <p:spPr bwMode="auto">
          <a:xfrm>
            <a:off x="3757218" y="674734"/>
            <a:ext cx="3704769" cy="464239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6350" algn="ctr">
            <a:noFill/>
            <a:round/>
            <a:headEnd/>
            <a:tailE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/>
              <a:t>流派对比</a:t>
            </a:r>
            <a:endParaRPr lang="en-US" altLang="zh-CN" b="1" kern="0" dirty="0"/>
          </a:p>
        </p:txBody>
      </p:sp>
      <p:grpSp>
        <p:nvGrpSpPr>
          <p:cNvPr id="43" name="ïsľíḑè">
            <a:extLst>
              <a:ext uri="{FF2B5EF4-FFF2-40B4-BE49-F238E27FC236}">
                <a16:creationId xmlns:a16="http://schemas.microsoft.com/office/drawing/2014/main" xmlns="" id="{5E2473E4-FF8C-405B-9994-5BABC4B451BA}"/>
              </a:ext>
            </a:extLst>
          </p:cNvPr>
          <p:cNvGrpSpPr/>
          <p:nvPr/>
        </p:nvGrpSpPr>
        <p:grpSpPr>
          <a:xfrm>
            <a:off x="3757218" y="1271612"/>
            <a:ext cx="3704769" cy="4813425"/>
            <a:chOff x="767114" y="1724883"/>
            <a:chExt cx="5131992" cy="2438479"/>
          </a:xfrm>
        </p:grpSpPr>
        <p:sp>
          <p:nvSpPr>
            <p:cNvPr id="47" name="í$ľíḋè">
              <a:extLst>
                <a:ext uri="{FF2B5EF4-FFF2-40B4-BE49-F238E27FC236}">
                  <a16:creationId xmlns:a16="http://schemas.microsoft.com/office/drawing/2014/main" xmlns="" id="{2C9FC18A-B7E1-4B7D-9474-5BBD8424B5F5}"/>
                </a:ext>
              </a:extLst>
            </p:cNvPr>
            <p:cNvSpPr/>
            <p:nvPr/>
          </p:nvSpPr>
          <p:spPr bwMode="auto">
            <a:xfrm>
              <a:off x="767114" y="1724883"/>
              <a:ext cx="5131992" cy="568613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 algn="ctr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11399" algn="just" defTabSz="1219048">
                <a:lnSpc>
                  <a:spcPct val="150000"/>
                </a:lnSpc>
                <a:spcBef>
                  <a:spcPts val="800"/>
                </a:spcBef>
              </a:pP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kern="0" dirty="0">
                  <a:solidFill>
                    <a:srgbClr val="242424"/>
                  </a:solidFill>
                  <a:cs typeface="+mn-ea"/>
                  <a:sym typeface="+mn-lt"/>
                </a:rPr>
                <a:t>12</a:t>
              </a: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200" kern="0" dirty="0">
                  <a:solidFill>
                    <a:srgbClr val="242424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倍字间距。</a:t>
              </a:r>
              <a:endParaRPr lang="en-US" altLang="zh-CN" sz="1200" kern="0" dirty="0">
                <a:solidFill>
                  <a:srgbClr val="242424"/>
                </a:solidFill>
                <a:cs typeface="+mn-ea"/>
                <a:sym typeface="+mn-lt"/>
              </a:endParaRPr>
            </a:p>
          </p:txBody>
        </p:sp>
        <p:sp>
          <p:nvSpPr>
            <p:cNvPr id="48" name="îšlîḑè">
              <a:extLst>
                <a:ext uri="{FF2B5EF4-FFF2-40B4-BE49-F238E27FC236}">
                  <a16:creationId xmlns:a16="http://schemas.microsoft.com/office/drawing/2014/main" xmlns="" id="{5BFF5304-97BE-4594-B90F-19020212E9C1}"/>
                </a:ext>
              </a:extLst>
            </p:cNvPr>
            <p:cNvSpPr/>
            <p:nvPr/>
          </p:nvSpPr>
          <p:spPr bwMode="auto">
            <a:xfrm>
              <a:off x="767114" y="2348172"/>
              <a:ext cx="5131992" cy="568613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 algn="ctr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11399" algn="just" defTabSz="1219048">
                <a:lnSpc>
                  <a:spcPct val="150000"/>
                </a:lnSpc>
                <a:spcBef>
                  <a:spcPts val="800"/>
                </a:spcBef>
              </a:pP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kern="0" dirty="0">
                  <a:solidFill>
                    <a:srgbClr val="242424"/>
                  </a:solidFill>
                  <a:cs typeface="+mn-ea"/>
                  <a:sym typeface="+mn-lt"/>
                </a:rPr>
                <a:t>12</a:t>
              </a: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200" kern="0" dirty="0">
                  <a:solidFill>
                    <a:srgbClr val="242424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倍字间距。</a:t>
              </a:r>
              <a:endParaRPr lang="en-US" altLang="zh-CN" sz="1200" kern="0" dirty="0">
                <a:solidFill>
                  <a:srgbClr val="242424"/>
                </a:solidFill>
                <a:cs typeface="+mn-ea"/>
                <a:sym typeface="+mn-lt"/>
              </a:endParaRPr>
            </a:p>
          </p:txBody>
        </p:sp>
        <p:sp>
          <p:nvSpPr>
            <p:cNvPr id="49" name="îṥ1îḓe">
              <a:extLst>
                <a:ext uri="{FF2B5EF4-FFF2-40B4-BE49-F238E27FC236}">
                  <a16:creationId xmlns:a16="http://schemas.microsoft.com/office/drawing/2014/main" xmlns="" id="{6E55D6A2-8968-47FD-8F18-3226CB5A8F65}"/>
                </a:ext>
              </a:extLst>
            </p:cNvPr>
            <p:cNvSpPr/>
            <p:nvPr/>
          </p:nvSpPr>
          <p:spPr bwMode="auto">
            <a:xfrm>
              <a:off x="767114" y="2971461"/>
              <a:ext cx="5131992" cy="568613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 algn="ctr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11399" algn="just" defTabSz="1219048">
                <a:lnSpc>
                  <a:spcPct val="150000"/>
                </a:lnSpc>
                <a:spcBef>
                  <a:spcPts val="800"/>
                </a:spcBef>
              </a:pP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kern="0" dirty="0">
                  <a:solidFill>
                    <a:srgbClr val="242424"/>
                  </a:solidFill>
                  <a:cs typeface="+mn-ea"/>
                  <a:sym typeface="+mn-lt"/>
                </a:rPr>
                <a:t>12</a:t>
              </a: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200" kern="0" dirty="0">
                  <a:solidFill>
                    <a:srgbClr val="242424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倍字间距。</a:t>
              </a:r>
              <a:endParaRPr lang="en-US" altLang="zh-CN" sz="1200" kern="0" dirty="0">
                <a:solidFill>
                  <a:srgbClr val="242424"/>
                </a:solidFill>
                <a:cs typeface="+mn-ea"/>
                <a:sym typeface="+mn-lt"/>
              </a:endParaRPr>
            </a:p>
          </p:txBody>
        </p:sp>
        <p:sp>
          <p:nvSpPr>
            <p:cNvPr id="50" name="iṡlïḋe">
              <a:extLst>
                <a:ext uri="{FF2B5EF4-FFF2-40B4-BE49-F238E27FC236}">
                  <a16:creationId xmlns:a16="http://schemas.microsoft.com/office/drawing/2014/main" xmlns="" id="{3E7B8EDE-F8A7-474D-9B69-F37A75EC9627}"/>
                </a:ext>
              </a:extLst>
            </p:cNvPr>
            <p:cNvSpPr/>
            <p:nvPr/>
          </p:nvSpPr>
          <p:spPr bwMode="auto">
            <a:xfrm>
              <a:off x="767114" y="3594749"/>
              <a:ext cx="5131992" cy="568613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 algn="ctr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11399" algn="just" defTabSz="1219048">
                <a:lnSpc>
                  <a:spcPct val="150000"/>
                </a:lnSpc>
                <a:spcBef>
                  <a:spcPts val="800"/>
                </a:spcBef>
              </a:pP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kern="0" dirty="0">
                  <a:solidFill>
                    <a:srgbClr val="242424"/>
                  </a:solidFill>
                  <a:cs typeface="+mn-ea"/>
                  <a:sym typeface="+mn-lt"/>
                </a:rPr>
                <a:t>12</a:t>
              </a: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200" kern="0" dirty="0">
                  <a:solidFill>
                    <a:srgbClr val="242424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倍字间距。</a:t>
              </a:r>
              <a:endParaRPr lang="en-US" altLang="zh-CN" sz="1200" kern="0" dirty="0">
                <a:solidFill>
                  <a:srgbClr val="24242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îşļîde">
            <a:extLst>
              <a:ext uri="{FF2B5EF4-FFF2-40B4-BE49-F238E27FC236}">
                <a16:creationId xmlns:a16="http://schemas.microsoft.com/office/drawing/2014/main" xmlns="" id="{DC27A5AA-7582-4887-A005-800D17CD12ED}"/>
              </a:ext>
            </a:extLst>
          </p:cNvPr>
          <p:cNvSpPr/>
          <p:nvPr/>
        </p:nvSpPr>
        <p:spPr bwMode="auto">
          <a:xfrm>
            <a:off x="7857734" y="613617"/>
            <a:ext cx="3839122" cy="552132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3175" algn="ctr">
            <a:noFill/>
            <a:round/>
            <a:headEnd/>
            <a:tailE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rgbClr val="FFFFFF"/>
              </a:solidFill>
            </a:endParaRPr>
          </a:p>
        </p:txBody>
      </p:sp>
      <p:sp>
        <p:nvSpPr>
          <p:cNvPr id="53" name="îšḻidê">
            <a:extLst>
              <a:ext uri="{FF2B5EF4-FFF2-40B4-BE49-F238E27FC236}">
                <a16:creationId xmlns:a16="http://schemas.microsoft.com/office/drawing/2014/main" xmlns="" id="{51E23C2F-8F79-42DF-A600-7C706DACBC1B}"/>
              </a:ext>
            </a:extLst>
          </p:cNvPr>
          <p:cNvSpPr/>
          <p:nvPr/>
        </p:nvSpPr>
        <p:spPr bwMode="auto">
          <a:xfrm>
            <a:off x="7925603" y="672400"/>
            <a:ext cx="3704769" cy="464239"/>
          </a:xfrm>
          <a:prstGeom prst="roundRect">
            <a:avLst>
              <a:gd name="adj" fmla="val 0"/>
            </a:avLst>
          </a:prstGeom>
          <a:solidFill>
            <a:srgbClr val="E4505A"/>
          </a:solidFill>
          <a:ln w="6350" algn="ctr">
            <a:noFill/>
            <a:round/>
            <a:headEnd/>
            <a:tailE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</a:rPr>
              <a:t>流派对比</a:t>
            </a:r>
            <a:endParaRPr lang="en-US" altLang="zh-CN" b="1" kern="0" dirty="0">
              <a:solidFill>
                <a:srgbClr val="FFFFFF"/>
              </a:solidFill>
            </a:endParaRPr>
          </a:p>
        </p:txBody>
      </p:sp>
      <p:grpSp>
        <p:nvGrpSpPr>
          <p:cNvPr id="56" name="ïsľíḑè">
            <a:extLst>
              <a:ext uri="{FF2B5EF4-FFF2-40B4-BE49-F238E27FC236}">
                <a16:creationId xmlns:a16="http://schemas.microsoft.com/office/drawing/2014/main" xmlns="" id="{5F144628-A14F-4402-B407-7D6CBE89FFBB}"/>
              </a:ext>
            </a:extLst>
          </p:cNvPr>
          <p:cNvGrpSpPr/>
          <p:nvPr/>
        </p:nvGrpSpPr>
        <p:grpSpPr>
          <a:xfrm>
            <a:off x="7925603" y="1269278"/>
            <a:ext cx="3704769" cy="4813425"/>
            <a:chOff x="767114" y="1724883"/>
            <a:chExt cx="5131992" cy="2438479"/>
          </a:xfrm>
        </p:grpSpPr>
        <p:sp>
          <p:nvSpPr>
            <p:cNvPr id="57" name="í$ľíḋè">
              <a:extLst>
                <a:ext uri="{FF2B5EF4-FFF2-40B4-BE49-F238E27FC236}">
                  <a16:creationId xmlns:a16="http://schemas.microsoft.com/office/drawing/2014/main" xmlns="" id="{739A088C-1A5B-4630-8117-031F2449FD25}"/>
                </a:ext>
              </a:extLst>
            </p:cNvPr>
            <p:cNvSpPr/>
            <p:nvPr/>
          </p:nvSpPr>
          <p:spPr bwMode="auto">
            <a:xfrm>
              <a:off x="767114" y="1724883"/>
              <a:ext cx="5131992" cy="568613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 algn="ctr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11399" algn="just" defTabSz="1219048">
                <a:lnSpc>
                  <a:spcPct val="150000"/>
                </a:lnSpc>
                <a:spcBef>
                  <a:spcPts val="800"/>
                </a:spcBef>
              </a:pP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kern="0" dirty="0">
                  <a:solidFill>
                    <a:srgbClr val="242424"/>
                  </a:solidFill>
                  <a:cs typeface="+mn-ea"/>
                  <a:sym typeface="+mn-lt"/>
                </a:rPr>
                <a:t>12</a:t>
              </a: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200" kern="0" dirty="0">
                  <a:solidFill>
                    <a:srgbClr val="242424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倍字间距。</a:t>
              </a:r>
              <a:endParaRPr lang="en-US" altLang="zh-CN" sz="1200" kern="0" dirty="0">
                <a:solidFill>
                  <a:srgbClr val="242424"/>
                </a:solidFill>
                <a:cs typeface="+mn-ea"/>
                <a:sym typeface="+mn-lt"/>
              </a:endParaRPr>
            </a:p>
          </p:txBody>
        </p:sp>
        <p:sp>
          <p:nvSpPr>
            <p:cNvPr id="60" name="îšlîḑè">
              <a:extLst>
                <a:ext uri="{FF2B5EF4-FFF2-40B4-BE49-F238E27FC236}">
                  <a16:creationId xmlns:a16="http://schemas.microsoft.com/office/drawing/2014/main" xmlns="" id="{C196CE62-D702-48E5-9F56-D2FC432C1D7D}"/>
                </a:ext>
              </a:extLst>
            </p:cNvPr>
            <p:cNvSpPr/>
            <p:nvPr/>
          </p:nvSpPr>
          <p:spPr bwMode="auto">
            <a:xfrm>
              <a:off x="767114" y="2348172"/>
              <a:ext cx="5131992" cy="568613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 algn="ctr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11399" algn="just" defTabSz="1219048">
                <a:lnSpc>
                  <a:spcPct val="150000"/>
                </a:lnSpc>
                <a:spcBef>
                  <a:spcPts val="800"/>
                </a:spcBef>
              </a:pP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kern="0" dirty="0">
                  <a:solidFill>
                    <a:srgbClr val="242424"/>
                  </a:solidFill>
                  <a:cs typeface="+mn-ea"/>
                  <a:sym typeface="+mn-lt"/>
                </a:rPr>
                <a:t>12</a:t>
              </a: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200" kern="0" dirty="0">
                  <a:solidFill>
                    <a:srgbClr val="242424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倍字间距。</a:t>
              </a:r>
              <a:endParaRPr lang="en-US" altLang="zh-CN" sz="1200" kern="0" dirty="0">
                <a:solidFill>
                  <a:srgbClr val="242424"/>
                </a:solidFill>
                <a:cs typeface="+mn-ea"/>
                <a:sym typeface="+mn-lt"/>
              </a:endParaRPr>
            </a:p>
          </p:txBody>
        </p:sp>
        <p:sp>
          <p:nvSpPr>
            <p:cNvPr id="61" name="îṥ1îḓe">
              <a:extLst>
                <a:ext uri="{FF2B5EF4-FFF2-40B4-BE49-F238E27FC236}">
                  <a16:creationId xmlns:a16="http://schemas.microsoft.com/office/drawing/2014/main" xmlns="" id="{391CC0BE-EDD6-44CF-889B-B3A448EA9F6E}"/>
                </a:ext>
              </a:extLst>
            </p:cNvPr>
            <p:cNvSpPr/>
            <p:nvPr/>
          </p:nvSpPr>
          <p:spPr bwMode="auto">
            <a:xfrm>
              <a:off x="767114" y="2971461"/>
              <a:ext cx="5131992" cy="568613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 algn="ctr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11399" algn="just" defTabSz="1219048">
                <a:lnSpc>
                  <a:spcPct val="150000"/>
                </a:lnSpc>
                <a:spcBef>
                  <a:spcPts val="800"/>
                </a:spcBef>
              </a:pP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kern="0" dirty="0">
                  <a:solidFill>
                    <a:srgbClr val="242424"/>
                  </a:solidFill>
                  <a:cs typeface="+mn-ea"/>
                  <a:sym typeface="+mn-lt"/>
                </a:rPr>
                <a:t>12</a:t>
              </a: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200" kern="0" dirty="0">
                  <a:solidFill>
                    <a:srgbClr val="242424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倍字间距。</a:t>
              </a:r>
              <a:endParaRPr lang="en-US" altLang="zh-CN" sz="1200" kern="0" dirty="0">
                <a:solidFill>
                  <a:srgbClr val="242424"/>
                </a:solidFill>
                <a:cs typeface="+mn-ea"/>
                <a:sym typeface="+mn-lt"/>
              </a:endParaRPr>
            </a:p>
          </p:txBody>
        </p:sp>
        <p:sp>
          <p:nvSpPr>
            <p:cNvPr id="62" name="iṡlïḋe">
              <a:extLst>
                <a:ext uri="{FF2B5EF4-FFF2-40B4-BE49-F238E27FC236}">
                  <a16:creationId xmlns:a16="http://schemas.microsoft.com/office/drawing/2014/main" xmlns="" id="{5587E13C-E99E-4424-9503-819B4899BCE2}"/>
                </a:ext>
              </a:extLst>
            </p:cNvPr>
            <p:cNvSpPr/>
            <p:nvPr/>
          </p:nvSpPr>
          <p:spPr bwMode="auto">
            <a:xfrm>
              <a:off x="767114" y="3594749"/>
              <a:ext cx="5131992" cy="568613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 algn="ctr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11399" algn="just" defTabSz="1219048">
                <a:lnSpc>
                  <a:spcPct val="150000"/>
                </a:lnSpc>
                <a:spcBef>
                  <a:spcPts val="800"/>
                </a:spcBef>
              </a:pP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kern="0" dirty="0">
                  <a:solidFill>
                    <a:srgbClr val="242424"/>
                  </a:solidFill>
                  <a:cs typeface="+mn-ea"/>
                  <a:sym typeface="+mn-lt"/>
                </a:rPr>
                <a:t>12</a:t>
              </a: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200" kern="0" dirty="0">
                  <a:solidFill>
                    <a:srgbClr val="242424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200" kern="0" dirty="0">
                  <a:solidFill>
                    <a:srgbClr val="242424"/>
                  </a:solidFill>
                  <a:cs typeface="+mn-ea"/>
                  <a:sym typeface="+mn-lt"/>
                </a:rPr>
                <a:t>倍字间距。</a:t>
              </a:r>
              <a:endParaRPr lang="en-US" altLang="zh-CN" sz="1200" kern="0" dirty="0">
                <a:solidFill>
                  <a:srgbClr val="242424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20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33EBD5-9479-4AA6-A5DF-D1CCB228B361}"/>
              </a:ext>
            </a:extLst>
          </p:cNvPr>
          <p:cNvSpPr/>
          <p:nvPr/>
        </p:nvSpPr>
        <p:spPr>
          <a:xfrm>
            <a:off x="574028" y="0"/>
            <a:ext cx="2826725" cy="1791477"/>
          </a:xfrm>
          <a:prstGeom prst="rect">
            <a:avLst/>
          </a:prstGeom>
          <a:solidFill>
            <a:srgbClr val="DD2431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3" name="TextBox 31"/>
          <p:cNvSpPr txBox="1"/>
          <p:nvPr/>
        </p:nvSpPr>
        <p:spPr>
          <a:xfrm>
            <a:off x="561628" y="2500527"/>
            <a:ext cx="2925087" cy="420564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1219048"/>
            <a:r>
              <a:rPr lang="zh-CN" altLang="en-US" sz="2133" b="1" kern="0" dirty="0">
                <a:solidFill>
                  <a:srgbClr val="EB2A38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本页适合观点罗列</a:t>
            </a:r>
          </a:p>
        </p:txBody>
      </p:sp>
      <p:sp>
        <p:nvSpPr>
          <p:cNvPr id="7" name="文本占位符 7">
            <a:extLst>
              <a:ext uri="{FF2B5EF4-FFF2-40B4-BE49-F238E27FC236}">
                <a16:creationId xmlns:a16="http://schemas.microsoft.com/office/drawing/2014/main" xmlns="" id="{C9F153AC-AF72-4CBB-B9CD-0093415EC043}"/>
              </a:ext>
            </a:extLst>
          </p:cNvPr>
          <p:cNvSpPr txBox="1">
            <a:spLocks/>
          </p:cNvSpPr>
          <p:nvPr/>
        </p:nvSpPr>
        <p:spPr>
          <a:xfrm>
            <a:off x="689111" y="433397"/>
            <a:ext cx="2639072" cy="8811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观点罗列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本页适合观点罗列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E562F2B-68F7-435A-BE7E-2C88CBF817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628" y="5282845"/>
            <a:ext cx="2838683" cy="158982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91DE2D0-32E9-4ECD-BF00-D7F82CC4331C}"/>
              </a:ext>
            </a:extLst>
          </p:cNvPr>
          <p:cNvSpPr/>
          <p:nvPr/>
        </p:nvSpPr>
        <p:spPr>
          <a:xfrm>
            <a:off x="630179" y="3429000"/>
            <a:ext cx="27144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sp>
        <p:nvSpPr>
          <p:cNvPr id="26" name="îṡ1ïḍé">
            <a:extLst>
              <a:ext uri="{FF2B5EF4-FFF2-40B4-BE49-F238E27FC236}">
                <a16:creationId xmlns:a16="http://schemas.microsoft.com/office/drawing/2014/main" xmlns="" id="{40B81EBC-9B14-4270-9233-09B800814FAC}"/>
              </a:ext>
            </a:extLst>
          </p:cNvPr>
          <p:cNvSpPr/>
          <p:nvPr/>
        </p:nvSpPr>
        <p:spPr bwMode="auto">
          <a:xfrm>
            <a:off x="5657800" y="1054527"/>
            <a:ext cx="5022899" cy="10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sp>
        <p:nvSpPr>
          <p:cNvPr id="27" name="íşḷiḓè">
            <a:extLst>
              <a:ext uri="{FF2B5EF4-FFF2-40B4-BE49-F238E27FC236}">
                <a16:creationId xmlns:a16="http://schemas.microsoft.com/office/drawing/2014/main" xmlns="" id="{CDE4AC76-0018-4202-BF99-6CB5373887E4}"/>
              </a:ext>
            </a:extLst>
          </p:cNvPr>
          <p:cNvSpPr/>
          <p:nvPr/>
        </p:nvSpPr>
        <p:spPr bwMode="auto">
          <a:xfrm>
            <a:off x="5061333" y="1304271"/>
            <a:ext cx="409192" cy="409192"/>
          </a:xfrm>
          <a:prstGeom prst="ellipse">
            <a:avLst/>
          </a:prstGeom>
          <a:solidFill>
            <a:srgbClr val="E4505A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ísľïḓè">
            <a:extLst>
              <a:ext uri="{FF2B5EF4-FFF2-40B4-BE49-F238E27FC236}">
                <a16:creationId xmlns:a16="http://schemas.microsoft.com/office/drawing/2014/main" xmlns="" id="{FEE1B5EF-CE20-43D6-A1D6-C693EF27B3D1}"/>
              </a:ext>
            </a:extLst>
          </p:cNvPr>
          <p:cNvSpPr/>
          <p:nvPr/>
        </p:nvSpPr>
        <p:spPr bwMode="auto">
          <a:xfrm>
            <a:off x="5061333" y="2527562"/>
            <a:ext cx="409192" cy="409192"/>
          </a:xfrm>
          <a:prstGeom prst="ellipse">
            <a:avLst/>
          </a:prstGeom>
          <a:solidFill>
            <a:srgbClr val="7F7F7F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işľïdè">
            <a:extLst>
              <a:ext uri="{FF2B5EF4-FFF2-40B4-BE49-F238E27FC236}">
                <a16:creationId xmlns:a16="http://schemas.microsoft.com/office/drawing/2014/main" xmlns="" id="{F7277FCE-7465-4AE3-B6F2-16DC515CB3AC}"/>
              </a:ext>
            </a:extLst>
          </p:cNvPr>
          <p:cNvSpPr/>
          <p:nvPr/>
        </p:nvSpPr>
        <p:spPr bwMode="auto">
          <a:xfrm>
            <a:off x="5061333" y="3750853"/>
            <a:ext cx="409192" cy="409192"/>
          </a:xfrm>
          <a:prstGeom prst="ellipse">
            <a:avLst/>
          </a:prstGeom>
          <a:solidFill>
            <a:srgbClr val="DFDFDF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3" name="îṥḻiďê">
            <a:extLst>
              <a:ext uri="{FF2B5EF4-FFF2-40B4-BE49-F238E27FC236}">
                <a16:creationId xmlns:a16="http://schemas.microsoft.com/office/drawing/2014/main" xmlns="" id="{2BF9415B-7068-452A-AE91-679E87E3DD8C}"/>
              </a:ext>
            </a:extLst>
          </p:cNvPr>
          <p:cNvSpPr/>
          <p:nvPr/>
        </p:nvSpPr>
        <p:spPr bwMode="auto">
          <a:xfrm>
            <a:off x="5061333" y="4974144"/>
            <a:ext cx="409192" cy="409192"/>
          </a:xfrm>
          <a:prstGeom prst="ellipse">
            <a:avLst/>
          </a:prstGeom>
          <a:solidFill>
            <a:srgbClr val="A5A5A5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8" name="îṡ1ïḍé">
            <a:extLst>
              <a:ext uri="{FF2B5EF4-FFF2-40B4-BE49-F238E27FC236}">
                <a16:creationId xmlns:a16="http://schemas.microsoft.com/office/drawing/2014/main" xmlns="" id="{83F28783-7F5E-4C46-AD6A-D85A12684663}"/>
              </a:ext>
            </a:extLst>
          </p:cNvPr>
          <p:cNvSpPr/>
          <p:nvPr/>
        </p:nvSpPr>
        <p:spPr bwMode="auto">
          <a:xfrm>
            <a:off x="5657799" y="2206584"/>
            <a:ext cx="5022899" cy="10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sp>
        <p:nvSpPr>
          <p:cNvPr id="39" name="îṡ1ïḍé">
            <a:extLst>
              <a:ext uri="{FF2B5EF4-FFF2-40B4-BE49-F238E27FC236}">
                <a16:creationId xmlns:a16="http://schemas.microsoft.com/office/drawing/2014/main" xmlns="" id="{8DBC041B-8BB1-43EA-A59D-FE984BBCF26A}"/>
              </a:ext>
            </a:extLst>
          </p:cNvPr>
          <p:cNvSpPr/>
          <p:nvPr/>
        </p:nvSpPr>
        <p:spPr bwMode="auto">
          <a:xfrm>
            <a:off x="5657799" y="3451224"/>
            <a:ext cx="5022899" cy="10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sp>
        <p:nvSpPr>
          <p:cNvPr id="42" name="îṡ1ïḍé">
            <a:extLst>
              <a:ext uri="{FF2B5EF4-FFF2-40B4-BE49-F238E27FC236}">
                <a16:creationId xmlns:a16="http://schemas.microsoft.com/office/drawing/2014/main" xmlns="" id="{791F8CAA-DC62-4EC6-9338-86CC4248F9E4}"/>
              </a:ext>
            </a:extLst>
          </p:cNvPr>
          <p:cNvSpPr/>
          <p:nvPr/>
        </p:nvSpPr>
        <p:spPr bwMode="auto">
          <a:xfrm>
            <a:off x="5657798" y="4674515"/>
            <a:ext cx="5022899" cy="10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864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6DCA29F2-7E07-4209-9AE9-F959128A8B96}"/>
              </a:ext>
            </a:extLst>
          </p:cNvPr>
          <p:cNvSpPr/>
          <p:nvPr/>
        </p:nvSpPr>
        <p:spPr>
          <a:xfrm flipH="1">
            <a:off x="6907888" y="6443"/>
            <a:ext cx="893539" cy="684907"/>
          </a:xfrm>
          <a:custGeom>
            <a:avLst/>
            <a:gdLst>
              <a:gd name="connsiteX0" fmla="*/ 1023760 w 1023760"/>
              <a:gd name="connsiteY0" fmla="*/ 0 h 749300"/>
              <a:gd name="connsiteX1" fmla="*/ 343122 w 1023760"/>
              <a:gd name="connsiteY1" fmla="*/ 0 h 749300"/>
              <a:gd name="connsiteX2" fmla="*/ 343112 w 1023760"/>
              <a:gd name="connsiteY2" fmla="*/ 1 h 749300"/>
              <a:gd name="connsiteX3" fmla="*/ 0 w 1023760"/>
              <a:gd name="connsiteY3" fmla="*/ 749300 h 749300"/>
              <a:gd name="connsiteX4" fmla="*/ 681338 w 1023760"/>
              <a:gd name="connsiteY4" fmla="*/ 749300 h 749300"/>
              <a:gd name="connsiteX0" fmla="*/ 968184 w 968184"/>
              <a:gd name="connsiteY0" fmla="*/ 0 h 749300"/>
              <a:gd name="connsiteX1" fmla="*/ 343122 w 968184"/>
              <a:gd name="connsiteY1" fmla="*/ 0 h 749300"/>
              <a:gd name="connsiteX2" fmla="*/ 343112 w 968184"/>
              <a:gd name="connsiteY2" fmla="*/ 1 h 749300"/>
              <a:gd name="connsiteX3" fmla="*/ 0 w 968184"/>
              <a:gd name="connsiteY3" fmla="*/ 749300 h 749300"/>
              <a:gd name="connsiteX4" fmla="*/ 681338 w 968184"/>
              <a:gd name="connsiteY4" fmla="*/ 749300 h 749300"/>
              <a:gd name="connsiteX5" fmla="*/ 968184 w 968184"/>
              <a:gd name="connsiteY5" fmla="*/ 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8184" h="749300">
                <a:moveTo>
                  <a:pt x="968184" y="0"/>
                </a:moveTo>
                <a:lnTo>
                  <a:pt x="343122" y="0"/>
                </a:lnTo>
                <a:cubicBezTo>
                  <a:pt x="343119" y="0"/>
                  <a:pt x="343115" y="1"/>
                  <a:pt x="343112" y="1"/>
                </a:cubicBezTo>
                <a:lnTo>
                  <a:pt x="0" y="749300"/>
                </a:lnTo>
                <a:lnTo>
                  <a:pt x="681338" y="749300"/>
                </a:lnTo>
                <a:cubicBezTo>
                  <a:pt x="795479" y="499533"/>
                  <a:pt x="854043" y="249767"/>
                  <a:pt x="968184" y="0"/>
                </a:cubicBezTo>
                <a:close/>
              </a:path>
            </a:pathLst>
          </a:custGeom>
          <a:solidFill>
            <a:srgbClr val="6F1118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https://timgsa.baidu.com/timg?image&amp;quality=80&amp;size=b10000_10000&amp;sec=1554548997&amp;di=b3b6373a7c3c2e8c29cae2530fbdcf73&amp;src=http://7xo6kd.com1.z0.glb.clouddn.com/upload-ueditor-image-20170714-1500000349902032748.jpg">
            <a:extLst>
              <a:ext uri="{FF2B5EF4-FFF2-40B4-BE49-F238E27FC236}">
                <a16:creationId xmlns:a16="http://schemas.microsoft.com/office/drawing/2014/main" xmlns="" id="{71B28FD0-C503-460F-BD0A-9698D7E6B2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580" y="464108"/>
            <a:ext cx="6867086" cy="5929784"/>
          </a:xfrm>
          <a:custGeom>
            <a:avLst/>
            <a:gdLst>
              <a:gd name="connsiteX0" fmla="*/ 2212973 w 6867086"/>
              <a:gd name="connsiteY0" fmla="*/ 0 h 5929784"/>
              <a:gd name="connsiteX1" fmla="*/ 6846107 w 6867086"/>
              <a:gd name="connsiteY1" fmla="*/ 21772 h 5929784"/>
              <a:gd name="connsiteX2" fmla="*/ 6867086 w 6867086"/>
              <a:gd name="connsiteY2" fmla="*/ 5929784 h 5929784"/>
              <a:gd name="connsiteX3" fmla="*/ 0 w 6867086"/>
              <a:gd name="connsiteY3" fmla="*/ 5929784 h 592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67086" h="5929784">
                <a:moveTo>
                  <a:pt x="2212973" y="0"/>
                </a:moveTo>
                <a:lnTo>
                  <a:pt x="6846107" y="21772"/>
                </a:lnTo>
                <a:cubicBezTo>
                  <a:pt x="6853100" y="1991109"/>
                  <a:pt x="6860093" y="3960447"/>
                  <a:pt x="6867086" y="5929784"/>
                </a:cubicBezTo>
                <a:lnTo>
                  <a:pt x="0" y="592978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B5B4855D-E5E1-4F80-B33D-68CB9F6806AE}"/>
              </a:ext>
            </a:extLst>
          </p:cNvPr>
          <p:cNvSpPr/>
          <p:nvPr/>
        </p:nvSpPr>
        <p:spPr>
          <a:xfrm flipH="1" flipV="1">
            <a:off x="634697" y="516232"/>
            <a:ext cx="5744332" cy="5927208"/>
          </a:xfrm>
          <a:custGeom>
            <a:avLst/>
            <a:gdLst>
              <a:gd name="connsiteX0" fmla="*/ 5861101 w 5861101"/>
              <a:gd name="connsiteY0" fmla="*/ 6175829 h 6175829"/>
              <a:gd name="connsiteX1" fmla="*/ 0 w 5861101"/>
              <a:gd name="connsiteY1" fmla="*/ 6175829 h 6175829"/>
              <a:gd name="connsiteX2" fmla="*/ 2771534 w 5861101"/>
              <a:gd name="connsiteY2" fmla="*/ 1 h 6175829"/>
              <a:gd name="connsiteX3" fmla="*/ 2365940 w 5861101"/>
              <a:gd name="connsiteY3" fmla="*/ 1 h 6175829"/>
              <a:gd name="connsiteX4" fmla="*/ 2365940 w 5861101"/>
              <a:gd name="connsiteY4" fmla="*/ 0 h 6175829"/>
              <a:gd name="connsiteX5" fmla="*/ 5861101 w 5861101"/>
              <a:gd name="connsiteY5" fmla="*/ 0 h 6175829"/>
              <a:gd name="connsiteX0" fmla="*/ 5861101 w 5861101"/>
              <a:gd name="connsiteY0" fmla="*/ 6175829 h 6175829"/>
              <a:gd name="connsiteX1" fmla="*/ 0 w 5861101"/>
              <a:gd name="connsiteY1" fmla="*/ 6175829 h 6175829"/>
              <a:gd name="connsiteX2" fmla="*/ 2196268 w 5861101"/>
              <a:gd name="connsiteY2" fmla="*/ 1 h 6175829"/>
              <a:gd name="connsiteX3" fmla="*/ 2365940 w 5861101"/>
              <a:gd name="connsiteY3" fmla="*/ 1 h 6175829"/>
              <a:gd name="connsiteX4" fmla="*/ 2365940 w 5861101"/>
              <a:gd name="connsiteY4" fmla="*/ 0 h 6175829"/>
              <a:gd name="connsiteX5" fmla="*/ 5861101 w 5861101"/>
              <a:gd name="connsiteY5" fmla="*/ 0 h 6175829"/>
              <a:gd name="connsiteX6" fmla="*/ 5861101 w 5861101"/>
              <a:gd name="connsiteY6" fmla="*/ 6175829 h 6175829"/>
              <a:gd name="connsiteX0" fmla="*/ 6307332 w 6307332"/>
              <a:gd name="connsiteY0" fmla="*/ 6175829 h 6183400"/>
              <a:gd name="connsiteX1" fmla="*/ 0 w 6307332"/>
              <a:gd name="connsiteY1" fmla="*/ 6183400 h 6183400"/>
              <a:gd name="connsiteX2" fmla="*/ 2642499 w 6307332"/>
              <a:gd name="connsiteY2" fmla="*/ 1 h 6183400"/>
              <a:gd name="connsiteX3" fmla="*/ 2812171 w 6307332"/>
              <a:gd name="connsiteY3" fmla="*/ 1 h 6183400"/>
              <a:gd name="connsiteX4" fmla="*/ 2812171 w 6307332"/>
              <a:gd name="connsiteY4" fmla="*/ 0 h 6183400"/>
              <a:gd name="connsiteX5" fmla="*/ 6307332 w 6307332"/>
              <a:gd name="connsiteY5" fmla="*/ 0 h 6183400"/>
              <a:gd name="connsiteX6" fmla="*/ 6307332 w 6307332"/>
              <a:gd name="connsiteY6" fmla="*/ 6175829 h 61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7332" h="6183400">
                <a:moveTo>
                  <a:pt x="6307332" y="6175829"/>
                </a:moveTo>
                <a:lnTo>
                  <a:pt x="0" y="6183400"/>
                </a:lnTo>
                <a:lnTo>
                  <a:pt x="2642499" y="1"/>
                </a:lnTo>
                <a:lnTo>
                  <a:pt x="2812171" y="1"/>
                </a:lnTo>
                <a:lnTo>
                  <a:pt x="2812171" y="0"/>
                </a:lnTo>
                <a:lnTo>
                  <a:pt x="6307332" y="0"/>
                </a:lnTo>
                <a:lnTo>
                  <a:pt x="6307332" y="6175829"/>
                </a:lnTo>
                <a:close/>
              </a:path>
            </a:pathLst>
          </a:cu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98C0C1D-AA3C-41A8-B807-B3841DF27C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495" y="1584486"/>
            <a:ext cx="938174" cy="940799"/>
          </a:xfrm>
          <a:prstGeom prst="rect">
            <a:avLst/>
          </a:prstGeom>
        </p:spPr>
      </p:pic>
      <p:sp>
        <p:nvSpPr>
          <p:cNvPr id="15" name="标题 3">
            <a:extLst>
              <a:ext uri="{FF2B5EF4-FFF2-40B4-BE49-F238E27FC236}">
                <a16:creationId xmlns:a16="http://schemas.microsoft.com/office/drawing/2014/main" xmlns="" id="{21F86F6E-376E-4DB8-9BB1-9F488FBF2D57}"/>
              </a:ext>
            </a:extLst>
          </p:cNvPr>
          <p:cNvSpPr txBox="1">
            <a:spLocks/>
          </p:cNvSpPr>
          <p:nvPr/>
        </p:nvSpPr>
        <p:spPr>
          <a:xfrm>
            <a:off x="702090" y="2885111"/>
            <a:ext cx="3726317" cy="7759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dirty="0">
                <a:solidFill>
                  <a:srgbClr val="BC121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南京艺术学院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B4C33459-1A2C-4510-825B-2A6DC2F444CA}"/>
              </a:ext>
            </a:extLst>
          </p:cNvPr>
          <p:cNvGrpSpPr/>
          <p:nvPr/>
        </p:nvGrpSpPr>
        <p:grpSpPr>
          <a:xfrm rot="10800000">
            <a:off x="4479306" y="2993092"/>
            <a:ext cx="427061" cy="525977"/>
            <a:chOff x="6992938" y="3074989"/>
            <a:chExt cx="863600" cy="1063625"/>
          </a:xfrm>
        </p:grpSpPr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EBF8C3D9-C22B-4BD1-8011-86DDEC741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3074989"/>
              <a:ext cx="863600" cy="1063625"/>
            </a:xfrm>
            <a:custGeom>
              <a:avLst/>
              <a:gdLst>
                <a:gd name="T0" fmla="*/ 544 w 544"/>
                <a:gd name="T1" fmla="*/ 335 h 670"/>
                <a:gd name="T2" fmla="*/ 0 w 544"/>
                <a:gd name="T3" fmla="*/ 670 h 670"/>
                <a:gd name="T4" fmla="*/ 0 w 544"/>
                <a:gd name="T5" fmla="*/ 0 h 670"/>
                <a:gd name="T6" fmla="*/ 544 w 544"/>
                <a:gd name="T7" fmla="*/ 335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4" h="670">
                  <a:moveTo>
                    <a:pt x="544" y="335"/>
                  </a:moveTo>
                  <a:lnTo>
                    <a:pt x="0" y="670"/>
                  </a:lnTo>
                  <a:lnTo>
                    <a:pt x="0" y="0"/>
                  </a:lnTo>
                  <a:lnTo>
                    <a:pt x="544" y="335"/>
                  </a:lnTo>
                  <a:close/>
                </a:path>
              </a:pathLst>
            </a:custGeom>
            <a:solidFill>
              <a:srgbClr val="BC1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03B4358F-4331-433D-B277-99590BB80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3506788"/>
              <a:ext cx="511175" cy="631825"/>
            </a:xfrm>
            <a:custGeom>
              <a:avLst/>
              <a:gdLst>
                <a:gd name="T0" fmla="*/ 322 w 322"/>
                <a:gd name="T1" fmla="*/ 199 h 398"/>
                <a:gd name="T2" fmla="*/ 0 w 322"/>
                <a:gd name="T3" fmla="*/ 398 h 398"/>
                <a:gd name="T4" fmla="*/ 0 w 322"/>
                <a:gd name="T5" fmla="*/ 0 h 398"/>
                <a:gd name="T6" fmla="*/ 322 w 322"/>
                <a:gd name="T7" fmla="*/ 19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398">
                  <a:moveTo>
                    <a:pt x="322" y="199"/>
                  </a:moveTo>
                  <a:lnTo>
                    <a:pt x="0" y="398"/>
                  </a:lnTo>
                  <a:lnTo>
                    <a:pt x="0" y="0"/>
                  </a:lnTo>
                  <a:lnTo>
                    <a:pt x="322" y="199"/>
                  </a:lnTo>
                  <a:close/>
                </a:path>
              </a:pathLst>
            </a:custGeom>
            <a:solidFill>
              <a:srgbClr val="DD24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19" name="标题 3">
            <a:extLst>
              <a:ext uri="{FF2B5EF4-FFF2-40B4-BE49-F238E27FC236}">
                <a16:creationId xmlns:a16="http://schemas.microsoft.com/office/drawing/2014/main" xmlns="" id="{F235E500-215A-45FC-91D6-7A61F5EE0FC2}"/>
              </a:ext>
            </a:extLst>
          </p:cNvPr>
          <p:cNvSpPr txBox="1">
            <a:spLocks/>
          </p:cNvSpPr>
          <p:nvPr/>
        </p:nvSpPr>
        <p:spPr>
          <a:xfrm>
            <a:off x="991053" y="3927186"/>
            <a:ext cx="4268788" cy="11143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课程汇报演示模板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感谢观看！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汇报人：徐晨希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BF92012E-7CBE-4A44-91AC-32B3832DDA69}"/>
              </a:ext>
            </a:extLst>
          </p:cNvPr>
          <p:cNvSpPr/>
          <p:nvPr/>
        </p:nvSpPr>
        <p:spPr>
          <a:xfrm>
            <a:off x="4020458" y="-15968"/>
            <a:ext cx="3439885" cy="6867525"/>
          </a:xfrm>
          <a:custGeom>
            <a:avLst/>
            <a:gdLst>
              <a:gd name="connsiteX0" fmla="*/ 3088808 w 3698537"/>
              <a:gd name="connsiteY0" fmla="*/ 0 h 6858000"/>
              <a:gd name="connsiteX1" fmla="*/ 3698537 w 3698537"/>
              <a:gd name="connsiteY1" fmla="*/ 0 h 6858000"/>
              <a:gd name="connsiteX2" fmla="*/ 609723 w 3698537"/>
              <a:gd name="connsiteY2" fmla="*/ 6858000 h 6858000"/>
              <a:gd name="connsiteX3" fmla="*/ 0 w 3698537"/>
              <a:gd name="connsiteY3" fmla="*/ 6858000 h 6858000"/>
              <a:gd name="connsiteX4" fmla="*/ 3088800 w 3698537"/>
              <a:gd name="connsiteY4" fmla="*/ 1 h 6858000"/>
              <a:gd name="connsiteX5" fmla="*/ 3088808 w 3698537"/>
              <a:gd name="connsiteY5" fmla="*/ 0 h 6858000"/>
              <a:gd name="connsiteX0" fmla="*/ 3088808 w 3698537"/>
              <a:gd name="connsiteY0" fmla="*/ 0 h 6858000"/>
              <a:gd name="connsiteX1" fmla="*/ 3698537 w 3698537"/>
              <a:gd name="connsiteY1" fmla="*/ 0 h 6858000"/>
              <a:gd name="connsiteX2" fmla="*/ 824837 w 3698537"/>
              <a:gd name="connsiteY2" fmla="*/ 6838950 h 6858000"/>
              <a:gd name="connsiteX3" fmla="*/ 0 w 3698537"/>
              <a:gd name="connsiteY3" fmla="*/ 6858000 h 6858000"/>
              <a:gd name="connsiteX4" fmla="*/ 3088800 w 3698537"/>
              <a:gd name="connsiteY4" fmla="*/ 1 h 6858000"/>
              <a:gd name="connsiteX5" fmla="*/ 3088808 w 3698537"/>
              <a:gd name="connsiteY5" fmla="*/ 0 h 6858000"/>
              <a:gd name="connsiteX0" fmla="*/ 2873694 w 3483423"/>
              <a:gd name="connsiteY0" fmla="*/ 0 h 6867525"/>
              <a:gd name="connsiteX1" fmla="*/ 3483423 w 3483423"/>
              <a:gd name="connsiteY1" fmla="*/ 0 h 6867525"/>
              <a:gd name="connsiteX2" fmla="*/ 609723 w 3483423"/>
              <a:gd name="connsiteY2" fmla="*/ 6838950 h 6867525"/>
              <a:gd name="connsiteX3" fmla="*/ 0 w 3483423"/>
              <a:gd name="connsiteY3" fmla="*/ 6867525 h 6867525"/>
              <a:gd name="connsiteX4" fmla="*/ 2873686 w 3483423"/>
              <a:gd name="connsiteY4" fmla="*/ 1 h 6867525"/>
              <a:gd name="connsiteX5" fmla="*/ 2873694 w 3483423"/>
              <a:gd name="connsiteY5" fmla="*/ 0 h 686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83423" h="6867525">
                <a:moveTo>
                  <a:pt x="2873694" y="0"/>
                </a:moveTo>
                <a:lnTo>
                  <a:pt x="3483423" y="0"/>
                </a:lnTo>
                <a:lnTo>
                  <a:pt x="609723" y="6838950"/>
                </a:lnTo>
                <a:lnTo>
                  <a:pt x="0" y="6867525"/>
                </a:lnTo>
                <a:lnTo>
                  <a:pt x="2873686" y="1"/>
                </a:lnTo>
                <a:cubicBezTo>
                  <a:pt x="2873688" y="1"/>
                  <a:pt x="2873691" y="0"/>
                  <a:pt x="2873694" y="0"/>
                </a:cubicBezTo>
                <a:close/>
              </a:path>
            </a:pathLst>
          </a:custGeom>
          <a:solidFill>
            <a:srgbClr val="DD2431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98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授权发布作品，仅供学习参考之用，禁止商用。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7352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49ED8BD-2771-40B3-A8D9-09EC0ABC5C54}"/>
              </a:ext>
            </a:extLst>
          </p:cNvPr>
          <p:cNvSpPr/>
          <p:nvPr/>
        </p:nvSpPr>
        <p:spPr>
          <a:xfrm>
            <a:off x="-16360" y="0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785DEA6-940A-4276-B500-50C8D026FA57}"/>
              </a:ext>
            </a:extLst>
          </p:cNvPr>
          <p:cNvSpPr/>
          <p:nvPr/>
        </p:nvSpPr>
        <p:spPr>
          <a:xfrm>
            <a:off x="6496030" y="996535"/>
            <a:ext cx="2181476" cy="2181476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EC215884-EF74-49F1-8FCF-70806DE1E7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3" t="8093" r="8093" b="8093"/>
          <a:stretch/>
        </p:blipFill>
        <p:spPr>
          <a:xfrm>
            <a:off x="6591053" y="1074784"/>
            <a:ext cx="2008203" cy="200820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1076577-37F2-461D-B66A-7CC68A218771}"/>
              </a:ext>
            </a:extLst>
          </p:cNvPr>
          <p:cNvSpPr/>
          <p:nvPr/>
        </p:nvSpPr>
        <p:spPr>
          <a:xfrm>
            <a:off x="653847" y="923634"/>
            <a:ext cx="55707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获取更多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知识、高效办公技巧、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职场经验分享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关注微信公众号，回复「福利」</a:t>
            </a:r>
            <a: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更多福利等你拿</a:t>
            </a:r>
            <a:r>
              <a:rPr kumimoji="0" lang="en-US" altLang="zh-CN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~</a:t>
            </a:r>
            <a:endParaRPr kumimoji="0" lang="en-US" sz="4000" b="1" i="0" u="none" strike="noStrike" kern="1200" cap="none" spc="2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E88B025-52BD-435C-92C0-D995150731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847" r="8886" b="28664"/>
          <a:stretch/>
        </p:blipFill>
        <p:spPr>
          <a:xfrm>
            <a:off x="-16361" y="2496939"/>
            <a:ext cx="12191999" cy="4393174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9B30A0D-A1BC-4A7A-8310-D937403E0416}"/>
              </a:ext>
            </a:extLst>
          </p:cNvPr>
          <p:cNvSpPr/>
          <p:nvPr/>
        </p:nvSpPr>
        <p:spPr>
          <a:xfrm>
            <a:off x="814382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A38B136-E067-49A3-94DC-6459A5BF4B2E}"/>
              </a:ext>
            </a:extLst>
          </p:cNvPr>
          <p:cNvSpPr txBox="1"/>
          <p:nvPr/>
        </p:nvSpPr>
        <p:spPr>
          <a:xfrm>
            <a:off x="2812251" y="5544840"/>
            <a:ext cx="3171989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微信关注回复关键词「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职场技能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」领取职场技能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PDF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电子书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2F7E5A27-B414-492B-8EDA-0ECCEFA70E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5" t="7155" r="7155" b="7155"/>
          <a:stretch/>
        </p:blipFill>
        <p:spPr>
          <a:xfrm>
            <a:off x="850776" y="4313219"/>
            <a:ext cx="1719704" cy="17197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411C081-5584-4D98-A3F2-FE1DA2096F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2571" y="4940177"/>
            <a:ext cx="1665533" cy="58746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CDD51D2-28EA-4BF5-B30F-4D0179836B89}"/>
              </a:ext>
            </a:extLst>
          </p:cNvPr>
          <p:cNvSpPr/>
          <p:nvPr/>
        </p:nvSpPr>
        <p:spPr>
          <a:xfrm>
            <a:off x="6496030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F9AF910-0CA4-4ED9-8A0D-33F8B2005F05}"/>
              </a:ext>
            </a:extLst>
          </p:cNvPr>
          <p:cNvSpPr txBox="1"/>
          <p:nvPr/>
        </p:nvSpPr>
        <p:spPr>
          <a:xfrm>
            <a:off x="8493899" y="5544840"/>
            <a:ext cx="344664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扫码关注回复「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版式大全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/>
            </a:r>
            <a:b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</a:b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送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1000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页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版式手册，够用一辈子！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B033D9B8-13B0-4116-9A92-93199CE82D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0" t="6980" r="6980" b="6980"/>
          <a:stretch/>
        </p:blipFill>
        <p:spPr>
          <a:xfrm>
            <a:off x="6532424" y="4313219"/>
            <a:ext cx="1719704" cy="171970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DD5DC93C-7733-48C8-AA24-199A20B44B3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24376" y="4967765"/>
            <a:ext cx="969572" cy="5874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218264C-9DB6-4490-8A21-C19EC4E77FB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27625" y="1844544"/>
            <a:ext cx="1841242" cy="662497"/>
          </a:xfrm>
          <a:prstGeom prst="rect">
            <a:avLst/>
          </a:prstGeom>
        </p:spPr>
      </p:pic>
      <p:pic>
        <p:nvPicPr>
          <p:cNvPr id="35" name="PA_图片 480">
            <a:extLst>
              <a:ext uri="{FF2B5EF4-FFF2-40B4-BE49-F238E27FC236}">
                <a16:creationId xmlns:a16="http://schemas.microsoft.com/office/drawing/2014/main" xmlns="" id="{5B6642DA-E864-40F2-82D4-5904C63B1D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434" y="2813269"/>
            <a:ext cx="2358359" cy="29305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15EE8E9-AB03-4F6F-9386-0ED02F4F2AA1}"/>
              </a:ext>
            </a:extLst>
          </p:cNvPr>
          <p:cNvSpPr txBox="1"/>
          <p:nvPr/>
        </p:nvSpPr>
        <p:spPr>
          <a:xfrm>
            <a:off x="8827628" y="2431104"/>
            <a:ext cx="289178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微信扫码关注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回复关键词「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福利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优质模板、干货教程免费领！</a:t>
            </a:r>
          </a:p>
        </p:txBody>
      </p:sp>
    </p:spTree>
    <p:extLst>
      <p:ext uri="{BB962C8B-B14F-4D97-AF65-F5344CB8AC3E}">
        <p14:creationId xmlns:p14="http://schemas.microsoft.com/office/powerpoint/2010/main" val="27170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í$ľïďé">
            <a:extLst>
              <a:ext uri="{FF2B5EF4-FFF2-40B4-BE49-F238E27FC236}">
                <a16:creationId xmlns:a16="http://schemas.microsoft.com/office/drawing/2014/main" xmlns="" id="{A7015A6A-CECE-41A0-8C27-666EE7928A77}"/>
              </a:ext>
            </a:extLst>
          </p:cNvPr>
          <p:cNvGrpSpPr/>
          <p:nvPr/>
        </p:nvGrpSpPr>
        <p:grpSpPr>
          <a:xfrm>
            <a:off x="-947664" y="1051360"/>
            <a:ext cx="2490640" cy="4778319"/>
            <a:chOff x="-930109" y="1051361"/>
            <a:chExt cx="2490640" cy="4778319"/>
          </a:xfrm>
        </p:grpSpPr>
        <p:sp>
          <p:nvSpPr>
            <p:cNvPr id="27" name="ï$ľiḋê">
              <a:extLst>
                <a:ext uri="{FF2B5EF4-FFF2-40B4-BE49-F238E27FC236}">
                  <a16:creationId xmlns:a16="http://schemas.microsoft.com/office/drawing/2014/main" xmlns="" id="{7F46EE96-A1FA-440A-BDAB-D0049E3A87FA}"/>
                </a:ext>
              </a:extLst>
            </p:cNvPr>
            <p:cNvSpPr/>
            <p:nvPr/>
          </p:nvSpPr>
          <p:spPr bwMode="auto">
            <a:xfrm rot="13500000">
              <a:off x="-930105" y="3969472"/>
              <a:ext cx="1860208" cy="1860208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DFDF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šḷíḋè">
              <a:extLst>
                <a:ext uri="{FF2B5EF4-FFF2-40B4-BE49-F238E27FC236}">
                  <a16:creationId xmlns:a16="http://schemas.microsoft.com/office/drawing/2014/main" xmlns="" id="{20B1B799-CB63-4DF9-A69C-DC3F4EEAD01C}"/>
                </a:ext>
              </a:extLst>
            </p:cNvPr>
            <p:cNvSpPr/>
            <p:nvPr/>
          </p:nvSpPr>
          <p:spPr bwMode="auto">
            <a:xfrm rot="2700000">
              <a:off x="-930109" y="1051361"/>
              <a:ext cx="1860208" cy="1860208"/>
            </a:xfrm>
            <a:custGeom>
              <a:avLst/>
              <a:gdLst>
                <a:gd name="connsiteX0" fmla="*/ 0 w 1860208"/>
                <a:gd name="connsiteY0" fmla="*/ 0 h 1860208"/>
                <a:gd name="connsiteX1" fmla="*/ 1860208 w 1860208"/>
                <a:gd name="connsiteY1" fmla="*/ 0 h 1860208"/>
                <a:gd name="connsiteX2" fmla="*/ 1860208 w 1860208"/>
                <a:gd name="connsiteY2" fmla="*/ 1860208 h 1860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60208" h="1860208">
                  <a:moveTo>
                    <a:pt x="0" y="0"/>
                  </a:moveTo>
                  <a:lnTo>
                    <a:pt x="1860208" y="0"/>
                  </a:lnTo>
                  <a:lnTo>
                    <a:pt x="1860208" y="1860208"/>
                  </a:lnTo>
                  <a:close/>
                </a:path>
              </a:pathLst>
            </a:custGeom>
            <a:solidFill>
              <a:srgbClr val="7F7F7F"/>
            </a:solidFill>
            <a:ln w="19050">
              <a:noFill/>
              <a:round/>
              <a:headEnd/>
              <a:tailEnd/>
            </a:ln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9" name="íš1îde">
              <a:extLst>
                <a:ext uri="{FF2B5EF4-FFF2-40B4-BE49-F238E27FC236}">
                  <a16:creationId xmlns:a16="http://schemas.microsoft.com/office/drawing/2014/main" xmlns="" id="{A0B352D9-78B2-46FC-9D74-21310ED97128}"/>
                </a:ext>
              </a:extLst>
            </p:cNvPr>
            <p:cNvSpPr/>
            <p:nvPr/>
          </p:nvSpPr>
          <p:spPr bwMode="auto">
            <a:xfrm rot="5400000">
              <a:off x="-780266" y="2648735"/>
              <a:ext cx="3121063" cy="1560531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rgbClr val="E4505A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" name="ïšḻíḑè">
            <a:extLst>
              <a:ext uri="{FF2B5EF4-FFF2-40B4-BE49-F238E27FC236}">
                <a16:creationId xmlns:a16="http://schemas.microsoft.com/office/drawing/2014/main" xmlns="" id="{5718858D-0B82-471A-B8EF-D70CBA3DD8BA}"/>
              </a:ext>
            </a:extLst>
          </p:cNvPr>
          <p:cNvSpPr/>
          <p:nvPr/>
        </p:nvSpPr>
        <p:spPr>
          <a:xfrm>
            <a:off x="1543012" y="2978855"/>
            <a:ext cx="3742988" cy="923330"/>
          </a:xfrm>
          <a:prstGeom prst="rect">
            <a:avLst/>
          </a:prstGeom>
        </p:spPr>
        <p:txBody>
          <a:bodyPr wrap="square" anchor="ctr" anchorCtr="1">
            <a:normAutofit/>
          </a:bodyPr>
          <a:lstStyle/>
          <a:p>
            <a:pPr algn="r"/>
            <a:r>
              <a:rPr lang="zh-CN" altLang="en-US" sz="5400" b="1" spc="300" dirty="0">
                <a:solidFill>
                  <a:schemeClr val="tx2"/>
                </a:solidFill>
              </a:rPr>
              <a:t>目录</a:t>
            </a:r>
            <a:endParaRPr lang="en-US" altLang="zh-CN" sz="5400" b="1" spc="300" dirty="0">
              <a:solidFill>
                <a:schemeClr val="tx2"/>
              </a:solidFill>
            </a:endParaRPr>
          </a:p>
        </p:txBody>
      </p:sp>
      <p:sp>
        <p:nvSpPr>
          <p:cNvPr id="9" name="í$ļide">
            <a:extLst>
              <a:ext uri="{FF2B5EF4-FFF2-40B4-BE49-F238E27FC236}">
                <a16:creationId xmlns:a16="http://schemas.microsoft.com/office/drawing/2014/main" xmlns="" id="{4CB8FB49-6E9B-4E11-8D03-2D6E634083E8}"/>
              </a:ext>
            </a:extLst>
          </p:cNvPr>
          <p:cNvSpPr/>
          <p:nvPr/>
        </p:nvSpPr>
        <p:spPr>
          <a:xfrm>
            <a:off x="6281651" y="4646025"/>
            <a:ext cx="624349" cy="624349"/>
          </a:xfrm>
          <a:prstGeom prst="diamond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10" name="işḷíďé">
            <a:extLst>
              <a:ext uri="{FF2B5EF4-FFF2-40B4-BE49-F238E27FC236}">
                <a16:creationId xmlns:a16="http://schemas.microsoft.com/office/drawing/2014/main" xmlns="" id="{65748B5F-580A-4920-96B3-24933C7D0899}"/>
              </a:ext>
            </a:extLst>
          </p:cNvPr>
          <p:cNvSpPr/>
          <p:nvPr/>
        </p:nvSpPr>
        <p:spPr>
          <a:xfrm>
            <a:off x="6281651" y="3767449"/>
            <a:ext cx="624349" cy="624349"/>
          </a:xfrm>
          <a:prstGeom prst="diamond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1" name="ïṣ1iďê">
            <a:extLst>
              <a:ext uri="{FF2B5EF4-FFF2-40B4-BE49-F238E27FC236}">
                <a16:creationId xmlns:a16="http://schemas.microsoft.com/office/drawing/2014/main" xmlns="" id="{C29C8BBC-1EF2-41DD-BB54-791B005E543C}"/>
              </a:ext>
            </a:extLst>
          </p:cNvPr>
          <p:cNvSpPr/>
          <p:nvPr/>
        </p:nvSpPr>
        <p:spPr>
          <a:xfrm>
            <a:off x="6281651" y="2888873"/>
            <a:ext cx="624349" cy="624349"/>
          </a:xfrm>
          <a:prstGeom prst="diamond">
            <a:avLst/>
          </a:prstGeom>
          <a:solidFill>
            <a:srgbClr val="DF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2" name="işļíḓé">
            <a:extLst>
              <a:ext uri="{FF2B5EF4-FFF2-40B4-BE49-F238E27FC236}">
                <a16:creationId xmlns:a16="http://schemas.microsoft.com/office/drawing/2014/main" xmlns="" id="{B8A3B38B-A5F0-4E09-B519-1CA212FF68B0}"/>
              </a:ext>
            </a:extLst>
          </p:cNvPr>
          <p:cNvSpPr/>
          <p:nvPr/>
        </p:nvSpPr>
        <p:spPr>
          <a:xfrm>
            <a:off x="6281653" y="2010297"/>
            <a:ext cx="624349" cy="624349"/>
          </a:xfrm>
          <a:prstGeom prst="diamond">
            <a:avLst/>
          </a:prstGeom>
          <a:solidFill>
            <a:srgbClr val="E450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5" name="î$ḷiḑe">
            <a:extLst>
              <a:ext uri="{FF2B5EF4-FFF2-40B4-BE49-F238E27FC236}">
                <a16:creationId xmlns:a16="http://schemas.microsoft.com/office/drawing/2014/main" xmlns="" id="{5FED8F1C-55EA-4E8F-9BF0-832734E2BBC4}"/>
              </a:ext>
            </a:extLst>
          </p:cNvPr>
          <p:cNvSpPr txBox="1"/>
          <p:nvPr/>
        </p:nvSpPr>
        <p:spPr>
          <a:xfrm>
            <a:off x="6906036" y="4634516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zh-CN" altLang="en-US" sz="1600" b="1" dirty="0"/>
              <a:t>输入文字</a:t>
            </a:r>
          </a:p>
        </p:txBody>
      </p:sp>
      <p:sp>
        <p:nvSpPr>
          <p:cNvPr id="16" name="íśḻíḑê">
            <a:extLst>
              <a:ext uri="{FF2B5EF4-FFF2-40B4-BE49-F238E27FC236}">
                <a16:creationId xmlns:a16="http://schemas.microsoft.com/office/drawing/2014/main" xmlns="" id="{F2A883EE-1DDE-4F55-BA7A-8B32930CA608}"/>
              </a:ext>
            </a:extLst>
          </p:cNvPr>
          <p:cNvSpPr txBox="1"/>
          <p:nvPr/>
        </p:nvSpPr>
        <p:spPr>
          <a:xfrm>
            <a:off x="6906036" y="4938497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</a:t>
            </a:r>
            <a:endParaRPr lang="en-US" altLang="zh-CN" sz="1200" dirty="0"/>
          </a:p>
        </p:txBody>
      </p:sp>
      <p:sp>
        <p:nvSpPr>
          <p:cNvPr id="17" name="ísḻïḑê">
            <a:extLst>
              <a:ext uri="{FF2B5EF4-FFF2-40B4-BE49-F238E27FC236}">
                <a16:creationId xmlns:a16="http://schemas.microsoft.com/office/drawing/2014/main" xmlns="" id="{3BB58781-81A7-4D20-B91A-339A4539F3B5}"/>
              </a:ext>
            </a:extLst>
          </p:cNvPr>
          <p:cNvSpPr txBox="1"/>
          <p:nvPr/>
        </p:nvSpPr>
        <p:spPr>
          <a:xfrm>
            <a:off x="6906036" y="3755940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zh-CN" altLang="en-US" sz="1600" b="1" dirty="0"/>
              <a:t>输入文字</a:t>
            </a:r>
          </a:p>
        </p:txBody>
      </p:sp>
      <p:sp>
        <p:nvSpPr>
          <p:cNvPr id="18" name="isļïḓé">
            <a:extLst>
              <a:ext uri="{FF2B5EF4-FFF2-40B4-BE49-F238E27FC236}">
                <a16:creationId xmlns:a16="http://schemas.microsoft.com/office/drawing/2014/main" xmlns="" id="{C1210467-D73D-4FEE-B1B1-2FA5C65116C8}"/>
              </a:ext>
            </a:extLst>
          </p:cNvPr>
          <p:cNvSpPr txBox="1"/>
          <p:nvPr/>
        </p:nvSpPr>
        <p:spPr>
          <a:xfrm>
            <a:off x="6906036" y="4059921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</a:t>
            </a:r>
            <a:endParaRPr lang="en-US" altLang="zh-CN" sz="1200" dirty="0"/>
          </a:p>
        </p:txBody>
      </p:sp>
      <p:sp>
        <p:nvSpPr>
          <p:cNvPr id="19" name="íşlíḍê">
            <a:extLst>
              <a:ext uri="{FF2B5EF4-FFF2-40B4-BE49-F238E27FC236}">
                <a16:creationId xmlns:a16="http://schemas.microsoft.com/office/drawing/2014/main" xmlns="" id="{1861FD2D-DDFF-458F-9C59-BA1E496F7384}"/>
              </a:ext>
            </a:extLst>
          </p:cNvPr>
          <p:cNvSpPr txBox="1"/>
          <p:nvPr/>
        </p:nvSpPr>
        <p:spPr>
          <a:xfrm>
            <a:off x="6906036" y="2877364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zh-CN" altLang="en-US" sz="1600" b="1" dirty="0"/>
              <a:t>输入文字</a:t>
            </a:r>
          </a:p>
        </p:txBody>
      </p:sp>
      <p:sp>
        <p:nvSpPr>
          <p:cNvPr id="20" name="ïŝḻiḍé">
            <a:extLst>
              <a:ext uri="{FF2B5EF4-FFF2-40B4-BE49-F238E27FC236}">
                <a16:creationId xmlns:a16="http://schemas.microsoft.com/office/drawing/2014/main" xmlns="" id="{7A1FA166-3644-4FF5-B295-BA9D24E332C7}"/>
              </a:ext>
            </a:extLst>
          </p:cNvPr>
          <p:cNvSpPr txBox="1"/>
          <p:nvPr/>
        </p:nvSpPr>
        <p:spPr>
          <a:xfrm>
            <a:off x="6906036" y="3181345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</a:t>
            </a:r>
            <a:endParaRPr lang="en-US" altLang="zh-CN" sz="1200" dirty="0"/>
          </a:p>
        </p:txBody>
      </p:sp>
      <p:sp>
        <p:nvSpPr>
          <p:cNvPr id="21" name="i$lídè">
            <a:extLst>
              <a:ext uri="{FF2B5EF4-FFF2-40B4-BE49-F238E27FC236}">
                <a16:creationId xmlns:a16="http://schemas.microsoft.com/office/drawing/2014/main" xmlns="" id="{88BB2FBC-F9E3-4D4A-A14D-774CBBCF9A6B}"/>
              </a:ext>
            </a:extLst>
          </p:cNvPr>
          <p:cNvSpPr txBox="1"/>
          <p:nvPr/>
        </p:nvSpPr>
        <p:spPr>
          <a:xfrm>
            <a:off x="6906036" y="1998788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zh-CN" altLang="en-US" sz="1600" b="1" dirty="0"/>
              <a:t>输入文字</a:t>
            </a:r>
          </a:p>
        </p:txBody>
      </p:sp>
      <p:sp>
        <p:nvSpPr>
          <p:cNvPr id="22" name="ïSḷîḓé">
            <a:extLst>
              <a:ext uri="{FF2B5EF4-FFF2-40B4-BE49-F238E27FC236}">
                <a16:creationId xmlns:a16="http://schemas.microsoft.com/office/drawing/2014/main" xmlns="" id="{A95F7B97-9C51-42EB-AB98-65728ED029AD}"/>
              </a:ext>
            </a:extLst>
          </p:cNvPr>
          <p:cNvSpPr txBox="1"/>
          <p:nvPr/>
        </p:nvSpPr>
        <p:spPr>
          <a:xfrm>
            <a:off x="6906036" y="2302769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</a:t>
            </a:r>
            <a:endParaRPr lang="en-US" altLang="zh-CN" sz="1200" dirty="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0E32E640-B6ED-4EFE-957A-AAD95DCF3AAB}"/>
              </a:ext>
            </a:extLst>
          </p:cNvPr>
          <p:cNvCxnSpPr/>
          <p:nvPr/>
        </p:nvCxnSpPr>
        <p:spPr>
          <a:xfrm>
            <a:off x="6951192" y="2709414"/>
            <a:ext cx="456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E9E2D5EA-51F3-4E72-84C3-3CE94BF2E84E}"/>
              </a:ext>
            </a:extLst>
          </p:cNvPr>
          <p:cNvCxnSpPr/>
          <p:nvPr/>
        </p:nvCxnSpPr>
        <p:spPr>
          <a:xfrm>
            <a:off x="6951192" y="3633339"/>
            <a:ext cx="456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7836C54C-28CC-4860-AF9D-44ABB7440248}"/>
              </a:ext>
            </a:extLst>
          </p:cNvPr>
          <p:cNvCxnSpPr/>
          <p:nvPr/>
        </p:nvCxnSpPr>
        <p:spPr>
          <a:xfrm>
            <a:off x="6951192" y="4557264"/>
            <a:ext cx="456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91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79800" y="1835773"/>
            <a:ext cx="5911850" cy="1000804"/>
          </a:xfrm>
        </p:spPr>
        <p:txBody>
          <a:bodyPr/>
          <a:lstStyle/>
          <a:p>
            <a:pPr algn="ctr"/>
            <a:r>
              <a:rPr lang="zh-CN" altLang="en-US" b="0" dirty="0">
                <a:latin typeface="+mn-ea"/>
                <a:ea typeface="+mn-ea"/>
              </a:rPr>
              <a:t>在此输入标题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960952" y="2836576"/>
            <a:ext cx="827009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22E3E2F-9DDE-4D94-A150-AF438CB8E6CA}"/>
              </a:ext>
            </a:extLst>
          </p:cNvPr>
          <p:cNvSpPr txBox="1"/>
          <p:nvPr/>
        </p:nvSpPr>
        <p:spPr>
          <a:xfrm>
            <a:off x="2059048" y="1835773"/>
            <a:ext cx="1101604" cy="95780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E4505A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rgbClr val="E4505A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41D65D1-63F7-4029-84FD-4FD84D25F475}"/>
              </a:ext>
            </a:extLst>
          </p:cNvPr>
          <p:cNvSpPr/>
          <p:nvPr/>
        </p:nvSpPr>
        <p:spPr>
          <a:xfrm>
            <a:off x="2059048" y="3243472"/>
            <a:ext cx="8172000" cy="88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pic>
        <p:nvPicPr>
          <p:cNvPr id="9" name="Picture 2" descr="https://timgsa.baidu.com/timg?image&amp;quality=80&amp;size=b9999_10000&amp;sec=1554548679525&amp;di=7668cdb267b8d7c582c3326b2378ce32&amp;imgtype=0&amp;src=http%3A%2F%2Fyouimg1.c-ctrip.com%2Ftarget%2F10090e00000078mg71191.jpg">
            <a:extLst>
              <a:ext uri="{FF2B5EF4-FFF2-40B4-BE49-F238E27FC236}">
                <a16:creationId xmlns:a16="http://schemas.microsoft.com/office/drawing/2014/main" xmlns="" id="{67ED7736-4D49-4638-B234-B0B80F35C5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13" b="100000" l="2399" r="99958">
                        <a14:foregroundMark x1="5345" y1="66310" x2="29756" y2="78431"/>
                        <a14:foregroundMark x1="29756" y1="78431" x2="34007" y2="76649"/>
                        <a14:foregroundMark x1="34007" y1="76649" x2="60101" y2="86096"/>
                        <a14:foregroundMark x1="60101" y1="86096" x2="84343" y2="78788"/>
                        <a14:foregroundMark x1="84343" y1="78788" x2="90530" y2="67380"/>
                        <a14:foregroundMark x1="2567" y1="62032" x2="10480" y2="56506"/>
                        <a14:foregroundMark x1="47896" y1="8913" x2="47854" y2="27986"/>
                        <a14:foregroundMark x1="47854" y1="27986" x2="48106" y2="31907"/>
                        <a14:foregroundMark x1="34512" y1="97326" x2="61827" y2="92692"/>
                        <a14:foregroundMark x1="61827" y1="92692" x2="69234" y2="99822"/>
                        <a14:foregroundMark x1="93098" y1="87522" x2="79545" y2="99822"/>
                        <a14:foregroundMark x1="93140" y1="87522" x2="95875" y2="77005"/>
                        <a14:foregroundMark x1="98948" y1="50624" x2="99916" y2="57041"/>
                        <a14:foregroundMark x1="4040" y1="90196" x2="7786" y2="99822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4021424"/>
            <a:ext cx="12192000" cy="288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timgsa.baidu.com/timg?image&amp;quality=80&amp;size=b9999_10000&amp;sec=1554548679525&amp;di=7668cdb267b8d7c582c3326b2378ce32&amp;imgtype=0&amp;src=http%3A%2F%2Fyouimg1.c-ctrip.com%2Ftarget%2F10090e00000078mg71191.jpg">
            <a:extLst>
              <a:ext uri="{FF2B5EF4-FFF2-40B4-BE49-F238E27FC236}">
                <a16:creationId xmlns:a16="http://schemas.microsoft.com/office/drawing/2014/main" xmlns="" id="{3144A1CE-F333-420C-9E15-87A1C972D8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288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33EBD5-9479-4AA6-A5DF-D1CCB228B361}"/>
              </a:ext>
            </a:extLst>
          </p:cNvPr>
          <p:cNvSpPr/>
          <p:nvPr/>
        </p:nvSpPr>
        <p:spPr>
          <a:xfrm>
            <a:off x="574028" y="0"/>
            <a:ext cx="2826725" cy="1791477"/>
          </a:xfrm>
          <a:prstGeom prst="rect">
            <a:avLst/>
          </a:prstGeom>
          <a:solidFill>
            <a:srgbClr val="DD2431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3" name="TextBox 31"/>
          <p:cNvSpPr txBox="1"/>
          <p:nvPr/>
        </p:nvSpPr>
        <p:spPr>
          <a:xfrm>
            <a:off x="797826" y="3140622"/>
            <a:ext cx="2925087" cy="420564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1219048"/>
            <a:r>
              <a:rPr lang="zh-CN" altLang="en-US" sz="2133" b="1" kern="0" dirty="0">
                <a:solidFill>
                  <a:srgbClr val="EB2A38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本页适合大量文字陈述</a:t>
            </a:r>
          </a:p>
        </p:txBody>
      </p:sp>
      <p:sp>
        <p:nvSpPr>
          <p:cNvPr id="4" name="矩形 3"/>
          <p:cNvSpPr/>
          <p:nvPr/>
        </p:nvSpPr>
        <p:spPr>
          <a:xfrm>
            <a:off x="685890" y="3630141"/>
            <a:ext cx="7417857" cy="1454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9970" indent="-228571" algn="just" defTabSz="1219048">
              <a:lnSpc>
                <a:spcPct val="15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  <a:p>
            <a:pPr marL="239970" indent="-228571" algn="just" defTabSz="1219048">
              <a:lnSpc>
                <a:spcPct val="15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sp>
        <p:nvSpPr>
          <p:cNvPr id="7" name="文本占位符 7">
            <a:extLst>
              <a:ext uri="{FF2B5EF4-FFF2-40B4-BE49-F238E27FC236}">
                <a16:creationId xmlns:a16="http://schemas.microsoft.com/office/drawing/2014/main" xmlns="" id="{C9F153AC-AF72-4CBB-B9CD-0093415EC043}"/>
              </a:ext>
            </a:extLst>
          </p:cNvPr>
          <p:cNvSpPr txBox="1">
            <a:spLocks/>
          </p:cNvSpPr>
          <p:nvPr/>
        </p:nvSpPr>
        <p:spPr>
          <a:xfrm>
            <a:off x="689111" y="433397"/>
            <a:ext cx="2639072" cy="8811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文字陈述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本页适合大量文字陈述</a:t>
            </a:r>
          </a:p>
        </p:txBody>
      </p:sp>
    </p:spTree>
    <p:extLst>
      <p:ext uri="{BB962C8B-B14F-4D97-AF65-F5344CB8AC3E}">
        <p14:creationId xmlns:p14="http://schemas.microsoft.com/office/powerpoint/2010/main" val="68590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33EBD5-9479-4AA6-A5DF-D1CCB228B361}"/>
              </a:ext>
            </a:extLst>
          </p:cNvPr>
          <p:cNvSpPr/>
          <p:nvPr/>
        </p:nvSpPr>
        <p:spPr>
          <a:xfrm>
            <a:off x="574028" y="0"/>
            <a:ext cx="2826725" cy="1791477"/>
          </a:xfrm>
          <a:prstGeom prst="rect">
            <a:avLst/>
          </a:prstGeom>
          <a:solidFill>
            <a:srgbClr val="DD2431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3" name="TextBox 31"/>
          <p:cNvSpPr txBox="1"/>
          <p:nvPr/>
        </p:nvSpPr>
        <p:spPr>
          <a:xfrm>
            <a:off x="561628" y="2500527"/>
            <a:ext cx="2925087" cy="420564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1219048"/>
            <a:r>
              <a:rPr lang="zh-CN" altLang="en-US" sz="2133" b="1" kern="0" dirty="0">
                <a:solidFill>
                  <a:srgbClr val="EB2A38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本页适合大图展示</a:t>
            </a:r>
          </a:p>
        </p:txBody>
      </p:sp>
      <p:sp>
        <p:nvSpPr>
          <p:cNvPr id="7" name="文本占位符 7">
            <a:extLst>
              <a:ext uri="{FF2B5EF4-FFF2-40B4-BE49-F238E27FC236}">
                <a16:creationId xmlns:a16="http://schemas.microsoft.com/office/drawing/2014/main" xmlns="" id="{C9F153AC-AF72-4CBB-B9CD-0093415EC043}"/>
              </a:ext>
            </a:extLst>
          </p:cNvPr>
          <p:cNvSpPr txBox="1">
            <a:spLocks/>
          </p:cNvSpPr>
          <p:nvPr/>
        </p:nvSpPr>
        <p:spPr>
          <a:xfrm>
            <a:off x="689111" y="433397"/>
            <a:ext cx="2639072" cy="8811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大图展示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本页适合大图展示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E562F2B-68F7-435A-BE7E-2C88CBF817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628" y="5282845"/>
            <a:ext cx="2838683" cy="158982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91DE2D0-32E9-4ECD-BF00-D7F82CC4331C}"/>
              </a:ext>
            </a:extLst>
          </p:cNvPr>
          <p:cNvSpPr/>
          <p:nvPr/>
        </p:nvSpPr>
        <p:spPr>
          <a:xfrm>
            <a:off x="630179" y="3429000"/>
            <a:ext cx="27144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pic>
        <p:nvPicPr>
          <p:cNvPr id="3074" name="Picture 2" descr="https://timgsa.baidu.com/timg?image&amp;quality=80&amp;size=b9999_10000&amp;sec=1554554481889&amp;di=168a53748309891e5d73ce67c7bf303e&amp;imgtype=0&amp;src=http%3A%2F%2Fn1.itc.cn%2Fimg8%2Fwb%2Frecom%2F2016%2F06%2F25%2F146684913220152164.JPEG">
            <a:extLst>
              <a:ext uri="{FF2B5EF4-FFF2-40B4-BE49-F238E27FC236}">
                <a16:creationId xmlns:a16="http://schemas.microsoft.com/office/drawing/2014/main" xmlns="" id="{A549D1BB-AA56-46DC-9CD5-10486DABB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201" y="895738"/>
            <a:ext cx="7762673" cy="517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02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33EBD5-9479-4AA6-A5DF-D1CCB228B361}"/>
              </a:ext>
            </a:extLst>
          </p:cNvPr>
          <p:cNvSpPr/>
          <p:nvPr/>
        </p:nvSpPr>
        <p:spPr>
          <a:xfrm>
            <a:off x="574028" y="0"/>
            <a:ext cx="2826725" cy="1791477"/>
          </a:xfrm>
          <a:prstGeom prst="rect">
            <a:avLst/>
          </a:prstGeom>
          <a:solidFill>
            <a:srgbClr val="DD2431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cs typeface="+mn-ea"/>
              <a:sym typeface="+mn-lt"/>
            </a:endParaRPr>
          </a:p>
        </p:txBody>
      </p:sp>
      <p:sp>
        <p:nvSpPr>
          <p:cNvPr id="3" name="TextBox 31"/>
          <p:cNvSpPr txBox="1"/>
          <p:nvPr/>
        </p:nvSpPr>
        <p:spPr>
          <a:xfrm>
            <a:off x="561628" y="2500527"/>
            <a:ext cx="2925087" cy="420564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1219048"/>
            <a:r>
              <a:rPr lang="zh-CN" altLang="en-US" sz="2133" b="1" kern="0" dirty="0">
                <a:solidFill>
                  <a:srgbClr val="EB2A38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本页适合对比展示</a:t>
            </a:r>
          </a:p>
        </p:txBody>
      </p:sp>
      <p:sp>
        <p:nvSpPr>
          <p:cNvPr id="7" name="文本占位符 7">
            <a:extLst>
              <a:ext uri="{FF2B5EF4-FFF2-40B4-BE49-F238E27FC236}">
                <a16:creationId xmlns:a16="http://schemas.microsoft.com/office/drawing/2014/main" xmlns="" id="{C9F153AC-AF72-4CBB-B9CD-0093415EC043}"/>
              </a:ext>
            </a:extLst>
          </p:cNvPr>
          <p:cNvSpPr txBox="1">
            <a:spLocks/>
          </p:cNvSpPr>
          <p:nvPr/>
        </p:nvSpPr>
        <p:spPr>
          <a:xfrm>
            <a:off x="689111" y="433397"/>
            <a:ext cx="2639072" cy="8811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三幅作品展示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本页适合对比展示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E562F2B-68F7-435A-BE7E-2C88CBF817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628" y="5282845"/>
            <a:ext cx="2838683" cy="158982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91DE2D0-32E9-4ECD-BF00-D7F82CC4331C}"/>
              </a:ext>
            </a:extLst>
          </p:cNvPr>
          <p:cNvSpPr/>
          <p:nvPr/>
        </p:nvSpPr>
        <p:spPr>
          <a:xfrm>
            <a:off x="630179" y="3429000"/>
            <a:ext cx="27144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sz="1400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sz="1400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sz="1400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pic>
        <p:nvPicPr>
          <p:cNvPr id="17" name="Picture 2" descr="https://timgsa.baidu.com/timg?image&amp;quality=80&amp;size=b9999_10000&amp;sec=1554554584168&amp;di=a20ba7f236cd96d7f92d26d7c67349de&amp;imgtype=0&amp;src=http%3A%2F%2Fdesign.cila.cn%2Fuploadfiles%2F1515%2F2226423.jpg">
            <a:extLst>
              <a:ext uri="{FF2B5EF4-FFF2-40B4-BE49-F238E27FC236}">
                <a16:creationId xmlns:a16="http://schemas.microsoft.com/office/drawing/2014/main" xmlns="" id="{B126B8CD-7B8E-4A26-B150-CFA16B6C65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01446" y="2043585"/>
            <a:ext cx="7290554" cy="4813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timgsa.baidu.com/timg?image&amp;quality=80&amp;size=b9999_10000&amp;sec=1554554584168&amp;di=a20ba7f236cd96d7f92d26d7c67349de&amp;imgtype=0&amp;src=http%3A%2F%2Fdesign.cila.cn%2Fuploadfiles%2F1515%2F2226423.jpg">
            <a:extLst>
              <a:ext uri="{FF2B5EF4-FFF2-40B4-BE49-F238E27FC236}">
                <a16:creationId xmlns:a16="http://schemas.microsoft.com/office/drawing/2014/main" xmlns="" id="{E8A203C0-C827-4759-BA3F-54D6C7D8AB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00654" y="0"/>
            <a:ext cx="3606303" cy="195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timgsa.baidu.com/timg?image&amp;quality=80&amp;size=b9999_10000&amp;sec=1554554584168&amp;di=a20ba7f236cd96d7f92d26d7c67349de&amp;imgtype=0&amp;src=http%3A%2F%2Fdesign.cila.cn%2Fuploadfiles%2F1515%2F2226423.jpg">
            <a:extLst>
              <a:ext uri="{FF2B5EF4-FFF2-40B4-BE49-F238E27FC236}">
                <a16:creationId xmlns:a16="http://schemas.microsoft.com/office/drawing/2014/main" xmlns="" id="{DC147D6F-BEA3-4629-9142-5AC4E7B35B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597605" y="12700"/>
            <a:ext cx="3606303" cy="195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47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79800" y="1835773"/>
            <a:ext cx="5911850" cy="1000804"/>
          </a:xfrm>
        </p:spPr>
        <p:txBody>
          <a:bodyPr/>
          <a:lstStyle/>
          <a:p>
            <a:pPr algn="ctr"/>
            <a:r>
              <a:rPr lang="zh-CN" altLang="en-US" b="0" dirty="0">
                <a:latin typeface="+mn-ea"/>
                <a:ea typeface="+mn-ea"/>
              </a:rPr>
              <a:t>在此输入标题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960952" y="2836576"/>
            <a:ext cx="827009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22E3E2F-9DDE-4D94-A150-AF438CB8E6CA}"/>
              </a:ext>
            </a:extLst>
          </p:cNvPr>
          <p:cNvSpPr txBox="1"/>
          <p:nvPr/>
        </p:nvSpPr>
        <p:spPr>
          <a:xfrm>
            <a:off x="2059048" y="1835773"/>
            <a:ext cx="1101604" cy="95780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E4505A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rgbClr val="E4505A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41D65D1-63F7-4029-84FD-4FD84D25F475}"/>
              </a:ext>
            </a:extLst>
          </p:cNvPr>
          <p:cNvSpPr/>
          <p:nvPr/>
        </p:nvSpPr>
        <p:spPr>
          <a:xfrm>
            <a:off x="2059048" y="3243472"/>
            <a:ext cx="8172000" cy="88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99" algn="just" defTabSz="1219048">
              <a:lnSpc>
                <a:spcPct val="150000"/>
              </a:lnSpc>
              <a:spcBef>
                <a:spcPts val="800"/>
              </a:spcBef>
            </a:pPr>
            <a:r>
              <a:rPr lang="zh-CN" altLang="en-US" kern="0" dirty="0">
                <a:solidFill>
                  <a:srgbClr val="242424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kern="0" dirty="0">
                <a:solidFill>
                  <a:srgbClr val="242424"/>
                </a:solidFill>
                <a:cs typeface="+mn-ea"/>
                <a:sym typeface="+mn-lt"/>
              </a:rPr>
              <a:t>14</a:t>
            </a:r>
            <a:r>
              <a:rPr lang="zh-CN" altLang="en-US" kern="0" dirty="0">
                <a:solidFill>
                  <a:srgbClr val="242424"/>
                </a:solidFill>
                <a:cs typeface="+mn-ea"/>
                <a:sym typeface="+mn-lt"/>
              </a:rPr>
              <a:t>号字，</a:t>
            </a:r>
            <a:r>
              <a:rPr lang="en-US" altLang="zh-CN" kern="0" dirty="0">
                <a:solidFill>
                  <a:srgbClr val="242424"/>
                </a:solidFill>
                <a:cs typeface="+mn-ea"/>
                <a:sym typeface="+mn-lt"/>
              </a:rPr>
              <a:t>1.3</a:t>
            </a:r>
            <a:r>
              <a:rPr lang="zh-CN" altLang="en-US" kern="0" dirty="0">
                <a:solidFill>
                  <a:srgbClr val="242424"/>
                </a:solidFill>
                <a:cs typeface="+mn-ea"/>
                <a:sym typeface="+mn-lt"/>
              </a:rPr>
              <a:t>倍字间距。</a:t>
            </a:r>
            <a:endParaRPr lang="en-US" altLang="zh-CN" kern="0" dirty="0">
              <a:solidFill>
                <a:srgbClr val="242424"/>
              </a:solidFill>
              <a:cs typeface="+mn-ea"/>
              <a:sym typeface="+mn-lt"/>
            </a:endParaRPr>
          </a:p>
        </p:txBody>
      </p:sp>
      <p:pic>
        <p:nvPicPr>
          <p:cNvPr id="9" name="Picture 2" descr="https://timgsa.baidu.com/timg?image&amp;quality=80&amp;size=b9999_10000&amp;sec=1554548679525&amp;di=7668cdb267b8d7c582c3326b2378ce32&amp;imgtype=0&amp;src=http%3A%2F%2Fyouimg1.c-ctrip.com%2Ftarget%2F10090e00000078mg71191.jpg">
            <a:extLst>
              <a:ext uri="{FF2B5EF4-FFF2-40B4-BE49-F238E27FC236}">
                <a16:creationId xmlns:a16="http://schemas.microsoft.com/office/drawing/2014/main" xmlns="" id="{67ED7736-4D49-4638-B234-B0B80F35C5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13" b="100000" l="2399" r="99958">
                        <a14:foregroundMark x1="5345" y1="66310" x2="29756" y2="78431"/>
                        <a14:foregroundMark x1="29756" y1="78431" x2="34007" y2="76649"/>
                        <a14:foregroundMark x1="34007" y1="76649" x2="60101" y2="86096"/>
                        <a14:foregroundMark x1="60101" y1="86096" x2="84343" y2="78788"/>
                        <a14:foregroundMark x1="84343" y1="78788" x2="90530" y2="67380"/>
                        <a14:foregroundMark x1="2567" y1="62032" x2="10480" y2="56506"/>
                        <a14:foregroundMark x1="47896" y1="8913" x2="47854" y2="27986"/>
                        <a14:foregroundMark x1="47854" y1="27986" x2="48106" y2="31907"/>
                        <a14:foregroundMark x1="34512" y1="97326" x2="61827" y2="92692"/>
                        <a14:foregroundMark x1="61827" y1="92692" x2="69234" y2="99822"/>
                        <a14:foregroundMark x1="93098" y1="87522" x2="79545" y2="99822"/>
                        <a14:foregroundMark x1="93140" y1="87522" x2="95875" y2="77005"/>
                        <a14:foregroundMark x1="98948" y1="50624" x2="99916" y2="57041"/>
                        <a14:foregroundMark x1="4040" y1="90196" x2="7786" y2="99822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4021424"/>
            <a:ext cx="12192000" cy="288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14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</TotalTime>
  <Words>3523</Words>
  <Application>Microsoft Office PowerPoint</Application>
  <PresentationFormat>宽屏</PresentationFormat>
  <Paragraphs>202</Paragraphs>
  <Slides>24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Century Gothic</vt:lpstr>
      <vt:lpstr>等线</vt:lpstr>
      <vt:lpstr>等线 Light</vt:lpstr>
      <vt:lpstr>黑体</vt:lpstr>
      <vt:lpstr>华文新魏</vt:lpstr>
      <vt:lpstr>宋体</vt:lpstr>
      <vt:lpstr>微软雅黑</vt:lpstr>
      <vt:lpstr>Arial</vt:lpstr>
      <vt:lpstr>Calibri</vt:lpstr>
      <vt:lpstr>Impact</vt:lpstr>
      <vt:lpstr>Segoe UI</vt:lpstr>
      <vt:lpstr>Segoe UI Light</vt:lpstr>
      <vt:lpstr>Office 主题​​</vt:lpstr>
      <vt:lpstr>1_OfficePLUS</vt:lpstr>
      <vt:lpstr>2_OfficePLUS</vt:lpstr>
      <vt:lpstr>PowerPoint 演示文稿</vt:lpstr>
      <vt:lpstr>PowerPoint 演示文稿</vt:lpstr>
      <vt:lpstr>PowerPoint 演示文稿</vt:lpstr>
      <vt:lpstr>PowerPoint 演示文稿</vt:lpstr>
      <vt:lpstr>在此输入标题</vt:lpstr>
      <vt:lpstr>PowerPoint 演示文稿</vt:lpstr>
      <vt:lpstr>PowerPoint 演示文稿</vt:lpstr>
      <vt:lpstr>PowerPoint 演示文稿</vt:lpstr>
      <vt:lpstr>在此输入标题</vt:lpstr>
      <vt:lpstr>PowerPoint 演示文稿</vt:lpstr>
      <vt:lpstr>PowerPoint 演示文稿</vt:lpstr>
      <vt:lpstr>PowerPoint 演示文稿</vt:lpstr>
      <vt:lpstr>在此输入标题</vt:lpstr>
      <vt:lpstr>PowerPoint 演示文稿</vt:lpstr>
      <vt:lpstr>PowerPoint 演示文稿</vt:lpstr>
      <vt:lpstr>PowerPoint 演示文稿</vt:lpstr>
      <vt:lpstr>PowerPoint 演示文稿</vt:lpstr>
      <vt:lpstr>在此输入标题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#我给母校送模板#</dc:title>
  <dc:creator>晨希 徐</dc:creator>
  <cp:keywords>51PPT模板网</cp:keywords>
  <cp:lastModifiedBy>阳光 男孩</cp:lastModifiedBy>
  <cp:revision>43</cp:revision>
  <dcterms:created xsi:type="dcterms:W3CDTF">2019-03-30T14:12:58Z</dcterms:created>
  <dcterms:modified xsi:type="dcterms:W3CDTF">2019-05-30T13:19:36Z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2019-04-13T09:10:56.4499424Z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39d6b51c-542b-4a7e-91e5-a26aff7dc1c8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