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7"/>
  </p:notesMasterIdLst>
  <p:sldIdLst>
    <p:sldId id="283" r:id="rId3"/>
    <p:sldId id="261" r:id="rId4"/>
    <p:sldId id="290" r:id="rId5"/>
    <p:sldId id="262" r:id="rId6"/>
    <p:sldId id="263" r:id="rId7"/>
    <p:sldId id="294" r:id="rId8"/>
    <p:sldId id="306" r:id="rId9"/>
    <p:sldId id="331" r:id="rId10"/>
    <p:sldId id="273" r:id="rId11"/>
    <p:sldId id="327" r:id="rId12"/>
    <p:sldId id="329" r:id="rId13"/>
    <p:sldId id="332" r:id="rId14"/>
    <p:sldId id="269" r:id="rId15"/>
    <p:sldId id="319" r:id="rId16"/>
    <p:sldId id="328" r:id="rId17"/>
    <p:sldId id="326" r:id="rId18"/>
    <p:sldId id="333" r:id="rId19"/>
    <p:sldId id="286" r:id="rId20"/>
    <p:sldId id="323" r:id="rId21"/>
    <p:sldId id="344" r:id="rId22"/>
    <p:sldId id="272" r:id="rId23"/>
    <p:sldId id="289" r:id="rId24"/>
    <p:sldId id="345" r:id="rId25"/>
    <p:sldId id="34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09085F3-859B-4D31-ACE0-4212CDA24B2F}">
          <p14:sldIdLst>
            <p14:sldId id="283"/>
            <p14:sldId id="261"/>
            <p14:sldId id="290"/>
            <p14:sldId id="262"/>
            <p14:sldId id="263"/>
            <p14:sldId id="294"/>
            <p14:sldId id="306"/>
            <p14:sldId id="331"/>
            <p14:sldId id="273"/>
            <p14:sldId id="327"/>
            <p14:sldId id="329"/>
            <p14:sldId id="332"/>
            <p14:sldId id="269"/>
            <p14:sldId id="319"/>
            <p14:sldId id="328"/>
            <p14:sldId id="326"/>
            <p14:sldId id="333"/>
            <p14:sldId id="286"/>
            <p14:sldId id="323"/>
            <p14:sldId id="344"/>
            <p14:sldId id="272"/>
            <p14:sldId id="289"/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71B"/>
    <a:srgbClr val="0C0854"/>
    <a:srgbClr val="6736DD"/>
    <a:srgbClr val="10C5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596" y="1020"/>
      </p:cViewPr>
      <p:guideLst>
        <p:guide orient="horz" pos="2183"/>
        <p:guide pos="3840"/>
        <p:guide pos="733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>
        <p:scale>
          <a:sx n="100" d="100"/>
          <a:sy n="100" d="100"/>
        </p:scale>
        <p:origin x="3552" y="-30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330708661417322E-2"/>
          <c:y val="5.7093394494512985E-2"/>
          <c:w val="0.78985679133858266"/>
          <c:h val="0.88581321101097399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7CA-4D5C-9105-815D39AA010E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7CA-4D5C-9105-815D39AA01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1095024"/>
        <c:axId val="1391105360"/>
      </c:barChart>
      <c:catAx>
        <c:axId val="1391095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1105360"/>
        <c:crosses val="autoZero"/>
        <c:auto val="1"/>
        <c:lblAlgn val="ctr"/>
        <c:lblOffset val="100"/>
        <c:noMultiLvlLbl val="0"/>
      </c:catAx>
      <c:valAx>
        <c:axId val="1391105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9109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6B-44BF-BBAF-81DDFBD7AE13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F6B-44BF-BBAF-81DDFBD7AE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91118416"/>
        <c:axId val="1391104272"/>
      </c:barChart>
      <c:catAx>
        <c:axId val="1391118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1104272"/>
        <c:crosses val="autoZero"/>
        <c:auto val="1"/>
        <c:lblAlgn val="ctr"/>
        <c:lblOffset val="100"/>
        <c:noMultiLvlLbl val="0"/>
      </c:catAx>
      <c:valAx>
        <c:axId val="1391104272"/>
        <c:scaling>
          <c:orientation val="minMax"/>
          <c:max val="5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111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25-415E-AB5C-FDCBB5987C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91109712"/>
        <c:axId val="1391111344"/>
      </c:barChart>
      <c:catAx>
        <c:axId val="139110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391111344"/>
        <c:crosses val="autoZero"/>
        <c:auto val="1"/>
        <c:lblAlgn val="ctr"/>
        <c:lblOffset val="100"/>
        <c:noMultiLvlLbl val="0"/>
      </c:catAx>
      <c:valAx>
        <c:axId val="1391111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9110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637FC-EFA7-4CA8-90F0-9828422B7F08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70505A-F28C-4E9C-830B-3C3BF27F95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3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840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" name="Shape 1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Shape 13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71521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Shape 13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0" name="Shape 137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200055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2356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49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Shape 10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5" name="Shape 10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496668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Shape 1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3" name="Shape 133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059187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Shape 1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Shape 12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136346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24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6216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Shape 11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7" name="Shape 11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74283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0134022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" name="Shape 26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4" name="Shape 26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8808187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9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480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【2019</a:t>
            </a:r>
            <a:r>
              <a:rPr lang="zh-CN" altLang="en-US" dirty="0"/>
              <a:t>观海原创免费</a:t>
            </a:r>
            <a:r>
              <a:rPr lang="en-US" altLang="zh-CN" dirty="0"/>
              <a:t>PPT</a:t>
            </a:r>
            <a:r>
              <a:rPr lang="zh-CN" altLang="en-US" dirty="0"/>
              <a:t>模板第一弹</a:t>
            </a:r>
            <a:r>
              <a:rPr lang="en-US" altLang="zh-CN" dirty="0"/>
              <a:t>——</a:t>
            </a:r>
            <a:r>
              <a:rPr lang="en-US" altLang="zh-CN" dirty="0" err="1"/>
              <a:t>Huayra</a:t>
            </a:r>
            <a:r>
              <a:rPr lang="en-US" altLang="zh-CN" dirty="0"/>
              <a:t>】</a:t>
            </a:r>
          </a:p>
          <a:p>
            <a:r>
              <a:rPr lang="zh-CN" altLang="en-US" dirty="0"/>
              <a:t>微信订阅</a:t>
            </a:r>
            <a:r>
              <a:rPr lang="en-US" altLang="zh-CN" dirty="0"/>
              <a:t>/</a:t>
            </a:r>
            <a:r>
              <a:rPr lang="zh-CN" altLang="en-US" dirty="0"/>
              <a:t>新浪微博：观海</a:t>
            </a:r>
            <a:r>
              <a:rPr lang="en-US" altLang="zh-CN" dirty="0"/>
              <a:t>PPT   </a:t>
            </a:r>
            <a:r>
              <a:rPr lang="zh-CN" altLang="en-US" dirty="0"/>
              <a:t>知乎：看山不是山     提供</a:t>
            </a:r>
            <a:r>
              <a:rPr lang="en-US" altLang="zh-CN" dirty="0"/>
              <a:t>PPT</a:t>
            </a:r>
            <a:r>
              <a:rPr lang="zh-CN" altLang="en-US" dirty="0"/>
              <a:t>美化定制服务：微信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A5C5C6-E935-4600-BD16-25F2D6145A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10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76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564902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563458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5" name="Shape 7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26490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Shape 8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8" name="Shape 8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125328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49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70505A-F28C-4E9C-830B-3C3BF27F95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1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2D9175-ABC2-4D5D-94A2-A9BF728DC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E575B41-FA6A-4E21-B1F3-49018020CB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4AE553E-2C94-4983-A0E3-9F9241AA62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325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2">
            <a:extLst>
              <a:ext uri="{FF2B5EF4-FFF2-40B4-BE49-F238E27FC236}">
                <a16:creationId xmlns:a16="http://schemas.microsoft.com/office/drawing/2014/main" xmlns="" id="{6D435A76-AB60-4C91-8F9E-E54DC7050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39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7" name="图片占位符 2">
            <a:extLst>
              <a:ext uri="{FF2B5EF4-FFF2-40B4-BE49-F238E27FC236}">
                <a16:creationId xmlns:a16="http://schemas.microsoft.com/office/drawing/2014/main" xmlns="" id="{2EC94B28-8896-4060-8B84-D909445722D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74700" y="987424"/>
            <a:ext cx="410368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2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2">
            <a:extLst>
              <a:ext uri="{FF2B5EF4-FFF2-40B4-BE49-F238E27FC236}">
                <a16:creationId xmlns:a16="http://schemas.microsoft.com/office/drawing/2014/main" xmlns="" id="{28B32E27-06B3-41FA-8087-6EFA1E6398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3988" y="987425"/>
            <a:ext cx="6172200" cy="23272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7" name="图片占位符 2">
            <a:extLst>
              <a:ext uri="{FF2B5EF4-FFF2-40B4-BE49-F238E27FC236}">
                <a16:creationId xmlns:a16="http://schemas.microsoft.com/office/drawing/2014/main" xmlns="" id="{37DC421A-23CE-4CA6-91FD-216AB41217A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74700" y="987424"/>
            <a:ext cx="4103688" cy="23272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8" name="图片占位符 2">
            <a:extLst>
              <a:ext uri="{FF2B5EF4-FFF2-40B4-BE49-F238E27FC236}">
                <a16:creationId xmlns:a16="http://schemas.microsoft.com/office/drawing/2014/main" xmlns="" id="{F27A1241-E059-4A72-A07F-B3AFA8FB92B0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5233988" y="3749675"/>
            <a:ext cx="6172200" cy="23272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9" name="图片占位符 2">
            <a:extLst>
              <a:ext uri="{FF2B5EF4-FFF2-40B4-BE49-F238E27FC236}">
                <a16:creationId xmlns:a16="http://schemas.microsoft.com/office/drawing/2014/main" xmlns="" id="{209CF359-2AE8-4651-8D40-792027361B5F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774700" y="3749674"/>
            <a:ext cx="4103688" cy="23272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4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140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2">
            <a:extLst>
              <a:ext uri="{FF2B5EF4-FFF2-40B4-BE49-F238E27FC236}">
                <a16:creationId xmlns:a16="http://schemas.microsoft.com/office/drawing/2014/main" xmlns="" id="{6D435A76-AB60-4C91-8F9E-E54DC7050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39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7" name="图片占位符 2">
            <a:extLst>
              <a:ext uri="{FF2B5EF4-FFF2-40B4-BE49-F238E27FC236}">
                <a16:creationId xmlns:a16="http://schemas.microsoft.com/office/drawing/2014/main" xmlns="" id="{2EC94B28-8896-4060-8B84-D909445722D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74700" y="987424"/>
            <a:ext cx="410368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74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7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54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834A26F5-3A8B-4877-AE22-6B41718F1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132F6B2-2BC8-4D67-B993-0042C56DD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FAA4016-189A-4429-AAB2-582B02D734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57B5A-F598-46F6-A203-5067C88905B8}" type="datetimeFigureOut">
              <a:rPr lang="zh-CN" altLang="en-US" smtClean="0"/>
              <a:t>2019/5/30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EA61D78-FBCA-42A2-B429-817A7D47D0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E88BCB-68E4-4D6C-BC0D-947153E176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21F2F-A3B3-4C9B-B767-943223C7D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45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7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3000">
              <a:srgbClr val="105097"/>
            </a:gs>
            <a:gs pos="82000">
              <a:srgbClr val="081944"/>
            </a:gs>
            <a:gs pos="100000">
              <a:srgbClr val="060A2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67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EA86BAD-A647-4756-A6A6-20479F7E3EB3}"/>
              </a:ext>
            </a:extLst>
          </p:cNvPr>
          <p:cNvSpPr/>
          <p:nvPr/>
        </p:nvSpPr>
        <p:spPr>
          <a:xfrm>
            <a:off x="1092200" y="3456235"/>
            <a:ext cx="4648200" cy="74918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797BA75-BF1B-4B59-81DE-A4ED82A1B743}"/>
              </a:ext>
            </a:extLst>
          </p:cNvPr>
          <p:cNvSpPr txBox="1"/>
          <p:nvPr/>
        </p:nvSpPr>
        <p:spPr>
          <a:xfrm>
            <a:off x="1092200" y="3386385"/>
            <a:ext cx="8267700" cy="180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CENTURY SILIDES</a:t>
            </a:r>
          </a:p>
          <a:p>
            <a:pPr>
              <a:lnSpc>
                <a:spcPct val="120000"/>
              </a:lnSpc>
            </a:pPr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ULTIMATE TEMPLATE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95E5374-E6F8-45B2-B5C9-0EA7CE5F2900}"/>
              </a:ext>
            </a:extLst>
          </p:cNvPr>
          <p:cNvSpPr/>
          <p:nvPr/>
        </p:nvSpPr>
        <p:spPr>
          <a:xfrm>
            <a:off x="9730014" y="0"/>
            <a:ext cx="1209675" cy="120967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8AD493-F3F9-4C33-9F84-2E6E23B348D2}"/>
              </a:ext>
            </a:extLst>
          </p:cNvPr>
          <p:cNvSpPr txBox="1"/>
          <p:nvPr/>
        </p:nvSpPr>
        <p:spPr>
          <a:xfrm>
            <a:off x="9794885" y="143172"/>
            <a:ext cx="1079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05</a:t>
            </a:r>
            <a:endParaRPr lang="zh-CN" altLang="en-US" sz="54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0FF4E06-27D7-4E8B-8024-4B0A36477D9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20775" y="5190054"/>
            <a:ext cx="5143499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000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7AC986D-3DD1-4CCE-B63D-1C0E0A6D39D0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2000" dirty="0">
                <a:solidFill>
                  <a:schemeClr val="bg1"/>
                </a:solidFill>
                <a:latin typeface="Century Gothic" panose="020B0502020202020204" pitchFamily="34" charset="0"/>
              </a:rPr>
              <a:t>DESIGNED BY HUANLEPPT</a:t>
            </a:r>
            <a:endParaRPr lang="zh-CN" altLang="en-US" sz="1600" spc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A34BD7E-3A08-4CC8-8DAE-8AAFAEA16350}"/>
              </a:ext>
            </a:extLst>
          </p:cNvPr>
          <p:cNvGrpSpPr/>
          <p:nvPr/>
        </p:nvGrpSpPr>
        <p:grpSpPr>
          <a:xfrm>
            <a:off x="10093551" y="4555054"/>
            <a:ext cx="482600" cy="482600"/>
            <a:chOff x="9970736" y="5526556"/>
            <a:chExt cx="482600" cy="4826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736FE22-EC88-4634-A784-296F06FBB074}"/>
                </a:ext>
              </a:extLst>
            </p:cNvPr>
            <p:cNvSpPr/>
            <p:nvPr/>
          </p:nvSpPr>
          <p:spPr>
            <a:xfrm>
              <a:off x="9970736" y="5526556"/>
              <a:ext cx="482600" cy="482600"/>
            </a:xfrm>
            <a:prstGeom prst="rect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7864B2E5-9AA0-4F49-82C9-0A747811FC30}"/>
                </a:ext>
              </a:extLst>
            </p:cNvPr>
            <p:cNvGrpSpPr/>
            <p:nvPr/>
          </p:nvGrpSpPr>
          <p:grpSpPr>
            <a:xfrm>
              <a:off x="10144404" y="5643634"/>
              <a:ext cx="135263" cy="248443"/>
              <a:chOff x="10770231" y="6186487"/>
              <a:chExt cx="135263" cy="248443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17E3B52A-6FC7-4570-A98A-C1D32E0271D8}"/>
                  </a:ext>
                </a:extLst>
              </p:cNvPr>
              <p:cNvCxnSpPr/>
              <p:nvPr/>
            </p:nvCxnSpPr>
            <p:spPr>
              <a:xfrm>
                <a:off x="10774363" y="6186487"/>
                <a:ext cx="127000" cy="12700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0D34FC43-9DEA-4BC8-9DC0-4478B0B35FE1}"/>
                  </a:ext>
                </a:extLst>
              </p:cNvPr>
              <p:cNvCxnSpPr/>
              <p:nvPr/>
            </p:nvCxnSpPr>
            <p:spPr>
              <a:xfrm flipH="1">
                <a:off x="10770231" y="6299667"/>
                <a:ext cx="135263" cy="135263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1536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Shape 1308"/>
          <p:cNvSpPr txBox="1"/>
          <p:nvPr/>
        </p:nvSpPr>
        <p:spPr>
          <a:xfrm>
            <a:off x="3131236" y="695002"/>
            <a:ext cx="589800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DESIGN SLIDES</a:t>
            </a:r>
          </a:p>
        </p:txBody>
      </p:sp>
      <p:sp>
        <p:nvSpPr>
          <p:cNvPr id="1309" name="Shape 1309"/>
          <p:cNvSpPr txBox="1"/>
          <p:nvPr/>
        </p:nvSpPr>
        <p:spPr>
          <a:xfrm>
            <a:off x="2434698" y="1309792"/>
            <a:ext cx="732915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1310" name="Shape 1310"/>
          <p:cNvSpPr txBox="1"/>
          <p:nvPr/>
        </p:nvSpPr>
        <p:spPr>
          <a:xfrm>
            <a:off x="1280980" y="4739789"/>
            <a:ext cx="19819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or.</a:t>
            </a:r>
          </a:p>
        </p:txBody>
      </p:sp>
      <p:sp>
        <p:nvSpPr>
          <p:cNvPr id="1311" name="Shape 1311"/>
          <p:cNvSpPr txBox="1"/>
          <p:nvPr/>
        </p:nvSpPr>
        <p:spPr>
          <a:xfrm>
            <a:off x="1366463" y="4326362"/>
            <a:ext cx="180990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12" name="Shape 1312"/>
          <p:cNvSpPr txBox="1"/>
          <p:nvPr/>
        </p:nvSpPr>
        <p:spPr>
          <a:xfrm>
            <a:off x="3811567" y="4739789"/>
            <a:ext cx="19819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or.</a:t>
            </a:r>
          </a:p>
        </p:txBody>
      </p:sp>
      <p:sp>
        <p:nvSpPr>
          <p:cNvPr id="1313" name="Shape 1313"/>
          <p:cNvSpPr txBox="1"/>
          <p:nvPr/>
        </p:nvSpPr>
        <p:spPr>
          <a:xfrm>
            <a:off x="3897049" y="4326362"/>
            <a:ext cx="180990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14" name="Shape 1314"/>
          <p:cNvSpPr txBox="1"/>
          <p:nvPr/>
        </p:nvSpPr>
        <p:spPr>
          <a:xfrm>
            <a:off x="6362787" y="4739789"/>
            <a:ext cx="19819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or.</a:t>
            </a:r>
          </a:p>
        </p:txBody>
      </p:sp>
      <p:sp>
        <p:nvSpPr>
          <p:cNvPr id="1315" name="Shape 1315"/>
          <p:cNvSpPr txBox="1"/>
          <p:nvPr/>
        </p:nvSpPr>
        <p:spPr>
          <a:xfrm>
            <a:off x="6448270" y="4326362"/>
            <a:ext cx="180990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16" name="Shape 1316"/>
          <p:cNvSpPr txBox="1"/>
          <p:nvPr/>
        </p:nvSpPr>
        <p:spPr>
          <a:xfrm>
            <a:off x="8885547" y="4739789"/>
            <a:ext cx="1981950" cy="9694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or.</a:t>
            </a:r>
          </a:p>
        </p:txBody>
      </p:sp>
      <p:sp>
        <p:nvSpPr>
          <p:cNvPr id="1317" name="Shape 1317"/>
          <p:cNvSpPr txBox="1"/>
          <p:nvPr/>
        </p:nvSpPr>
        <p:spPr>
          <a:xfrm>
            <a:off x="8971028" y="4326362"/>
            <a:ext cx="180990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18" name="Shape 1318"/>
          <p:cNvSpPr txBox="1"/>
          <p:nvPr/>
        </p:nvSpPr>
        <p:spPr>
          <a:xfrm>
            <a:off x="4529026" y="464933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19" name="Shape 1319"/>
          <p:cNvSpPr/>
          <p:nvPr/>
        </p:nvSpPr>
        <p:spPr>
          <a:xfrm>
            <a:off x="1430059" y="2162234"/>
            <a:ext cx="1701000" cy="1701000"/>
          </a:xfrm>
          <a:prstGeom prst="ellipse">
            <a:avLst/>
          </a:prstGeom>
          <a:noFill/>
          <a:ln w="762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20" name="Shape 1320"/>
          <p:cNvSpPr/>
          <p:nvPr/>
        </p:nvSpPr>
        <p:spPr>
          <a:xfrm>
            <a:off x="3959067" y="2162234"/>
            <a:ext cx="1701000" cy="1701000"/>
          </a:xfrm>
          <a:prstGeom prst="ellipse">
            <a:avLst/>
          </a:prstGeom>
          <a:noFill/>
          <a:ln w="762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21" name="Shape 1321"/>
          <p:cNvSpPr/>
          <p:nvPr/>
        </p:nvSpPr>
        <p:spPr>
          <a:xfrm>
            <a:off x="6493479" y="2162234"/>
            <a:ext cx="1701000" cy="1701000"/>
          </a:xfrm>
          <a:prstGeom prst="ellipse">
            <a:avLst/>
          </a:prstGeom>
          <a:noFill/>
          <a:ln w="762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22" name="Shape 1322"/>
          <p:cNvSpPr/>
          <p:nvPr/>
        </p:nvSpPr>
        <p:spPr>
          <a:xfrm>
            <a:off x="9030135" y="2162234"/>
            <a:ext cx="1701000" cy="1701000"/>
          </a:xfrm>
          <a:prstGeom prst="ellipse">
            <a:avLst/>
          </a:prstGeom>
          <a:noFill/>
          <a:ln w="76200" cap="flat" cmpd="sng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23" name="Shape 1323"/>
          <p:cNvSpPr txBox="1"/>
          <p:nvPr/>
        </p:nvSpPr>
        <p:spPr>
          <a:xfrm>
            <a:off x="1841903" y="2829088"/>
            <a:ext cx="887850" cy="4363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 defTabSz="457200">
              <a:buClr>
                <a:srgbClr val="F0821E"/>
              </a:buClr>
              <a:buSzPct val="25000"/>
            </a:pPr>
            <a:r>
              <a:rPr lang="en-US" sz="24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60%</a:t>
            </a:r>
          </a:p>
        </p:txBody>
      </p:sp>
      <p:sp>
        <p:nvSpPr>
          <p:cNvPr id="1324" name="Shape 1324"/>
          <p:cNvSpPr txBox="1"/>
          <p:nvPr/>
        </p:nvSpPr>
        <p:spPr>
          <a:xfrm>
            <a:off x="4377168" y="2829088"/>
            <a:ext cx="887850" cy="4363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 defTabSz="457200">
              <a:buClr>
                <a:srgbClr val="F0821E"/>
              </a:buClr>
              <a:buSzPct val="25000"/>
            </a:pPr>
            <a:r>
              <a:rPr lang="en-US" sz="24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35%</a:t>
            </a:r>
          </a:p>
        </p:txBody>
      </p:sp>
      <p:sp>
        <p:nvSpPr>
          <p:cNvPr id="1325" name="Shape 1325"/>
          <p:cNvSpPr txBox="1"/>
          <p:nvPr/>
        </p:nvSpPr>
        <p:spPr>
          <a:xfrm>
            <a:off x="6912430" y="2829088"/>
            <a:ext cx="887850" cy="4363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 defTabSz="457200">
              <a:buClr>
                <a:srgbClr val="F0821E"/>
              </a:buClr>
              <a:buSzPct val="25000"/>
            </a:pPr>
            <a:r>
              <a:rPr lang="en-US" sz="24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70%</a:t>
            </a:r>
          </a:p>
        </p:txBody>
      </p:sp>
      <p:sp>
        <p:nvSpPr>
          <p:cNvPr id="1326" name="Shape 1326"/>
          <p:cNvSpPr txBox="1"/>
          <p:nvPr/>
        </p:nvSpPr>
        <p:spPr>
          <a:xfrm>
            <a:off x="9447694" y="2829088"/>
            <a:ext cx="887850" cy="4363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algn="ctr" defTabSz="457200">
              <a:buClr>
                <a:srgbClr val="F0821E"/>
              </a:buClr>
              <a:buSzPct val="25000"/>
            </a:pPr>
            <a:r>
              <a:rPr lang="en-US" sz="24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90%</a:t>
            </a:r>
          </a:p>
        </p:txBody>
      </p:sp>
      <p:sp>
        <p:nvSpPr>
          <p:cNvPr id="1327" name="Shape 1327"/>
          <p:cNvSpPr/>
          <p:nvPr/>
        </p:nvSpPr>
        <p:spPr>
          <a:xfrm>
            <a:off x="1430059" y="2162234"/>
            <a:ext cx="1701000" cy="1701000"/>
          </a:xfrm>
          <a:prstGeom prst="arc">
            <a:avLst>
              <a:gd name="adj1" fmla="val 16170307"/>
              <a:gd name="adj2" fmla="val 7170684"/>
            </a:avLst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2400" b="1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28" name="Shape 1328"/>
          <p:cNvSpPr/>
          <p:nvPr/>
        </p:nvSpPr>
        <p:spPr>
          <a:xfrm>
            <a:off x="3959067" y="2162234"/>
            <a:ext cx="1701000" cy="1701000"/>
          </a:xfrm>
          <a:prstGeom prst="arc">
            <a:avLst>
              <a:gd name="adj1" fmla="val 16278115"/>
              <a:gd name="adj2" fmla="val 1051318"/>
            </a:avLst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29" name="Shape 1329"/>
          <p:cNvSpPr/>
          <p:nvPr/>
        </p:nvSpPr>
        <p:spPr>
          <a:xfrm>
            <a:off x="6493479" y="2162234"/>
            <a:ext cx="1701000" cy="1701000"/>
          </a:xfrm>
          <a:prstGeom prst="arc">
            <a:avLst>
              <a:gd name="adj1" fmla="val 16319724"/>
              <a:gd name="adj2" fmla="val 9208582"/>
            </a:avLst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2400" b="1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30" name="Shape 1330"/>
          <p:cNvSpPr/>
          <p:nvPr/>
        </p:nvSpPr>
        <p:spPr>
          <a:xfrm>
            <a:off x="9030135" y="2162234"/>
            <a:ext cx="1701000" cy="1701000"/>
          </a:xfrm>
          <a:prstGeom prst="arc">
            <a:avLst>
              <a:gd name="adj1" fmla="val 16260653"/>
              <a:gd name="adj2" fmla="val 12897115"/>
            </a:avLst>
          </a:prstGeom>
          <a:noFill/>
          <a:ln w="762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A3468A6-BB0D-4E29-AB2C-FAEA625812CA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93811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Shape 1372"/>
          <p:cNvSpPr txBox="1"/>
          <p:nvPr/>
        </p:nvSpPr>
        <p:spPr>
          <a:xfrm>
            <a:off x="6000768" y="5831345"/>
            <a:ext cx="1907700" cy="2770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15000"/>
              </a:lnSpc>
              <a:buClr>
                <a:srgbClr val="000000"/>
              </a:buClr>
              <a:buSzPct val="25000"/>
            </a:pP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</a:t>
            </a:r>
          </a:p>
        </p:txBody>
      </p:sp>
      <p:sp>
        <p:nvSpPr>
          <p:cNvPr id="1373" name="Shape 1373"/>
          <p:cNvSpPr txBox="1"/>
          <p:nvPr/>
        </p:nvSpPr>
        <p:spPr>
          <a:xfrm>
            <a:off x="7944566" y="5827081"/>
            <a:ext cx="1907700" cy="2770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15000"/>
              </a:lnSpc>
              <a:buClr>
                <a:srgbClr val="000000"/>
              </a:buClr>
              <a:buSzPct val="25000"/>
            </a:pP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SOMETHING</a:t>
            </a:r>
          </a:p>
        </p:txBody>
      </p:sp>
      <p:sp>
        <p:nvSpPr>
          <p:cNvPr id="1374" name="Shape 1374"/>
          <p:cNvSpPr txBox="1"/>
          <p:nvPr/>
        </p:nvSpPr>
        <p:spPr>
          <a:xfrm>
            <a:off x="9696236" y="5829584"/>
            <a:ext cx="1907700" cy="2770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15000"/>
              </a:lnSpc>
              <a:buClr>
                <a:srgbClr val="000000"/>
              </a:buClr>
              <a:buSzPct val="25000"/>
            </a:pPr>
            <a:r>
              <a:rPr lang="en-US" sz="1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AWESOME</a:t>
            </a:r>
          </a:p>
        </p:txBody>
      </p:sp>
      <p:sp>
        <p:nvSpPr>
          <p:cNvPr id="1375" name="Shape 1375"/>
          <p:cNvSpPr/>
          <p:nvPr/>
        </p:nvSpPr>
        <p:spPr>
          <a:xfrm>
            <a:off x="5837184" y="5867023"/>
            <a:ext cx="130350" cy="1303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1400" kern="0">
              <a:solidFill>
                <a:srgbClr val="FFFFFF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76" name="Shape 1376"/>
          <p:cNvSpPr/>
          <p:nvPr/>
        </p:nvSpPr>
        <p:spPr>
          <a:xfrm>
            <a:off x="7783334" y="5862829"/>
            <a:ext cx="130350" cy="1303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1400" kern="0">
              <a:solidFill>
                <a:srgbClr val="FFFFFF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77" name="Shape 1377"/>
          <p:cNvSpPr/>
          <p:nvPr/>
        </p:nvSpPr>
        <p:spPr>
          <a:xfrm>
            <a:off x="9522870" y="5862829"/>
            <a:ext cx="130350" cy="1303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1400" kern="0">
              <a:solidFill>
                <a:srgbClr val="FFFFFF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78" name="Shape 1378"/>
          <p:cNvSpPr txBox="1"/>
          <p:nvPr/>
        </p:nvSpPr>
        <p:spPr>
          <a:xfrm>
            <a:off x="5811785" y="1104900"/>
            <a:ext cx="443205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GRAPHIC CHART</a:t>
            </a:r>
          </a:p>
        </p:txBody>
      </p:sp>
      <p:sp>
        <p:nvSpPr>
          <p:cNvPr id="1379" name="Shape 1379"/>
          <p:cNvSpPr txBox="1"/>
          <p:nvPr/>
        </p:nvSpPr>
        <p:spPr>
          <a:xfrm>
            <a:off x="5845651" y="874830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1380" name="Shape 1380"/>
          <p:cNvSpPr txBox="1"/>
          <p:nvPr/>
        </p:nvSpPr>
        <p:spPr>
          <a:xfrm>
            <a:off x="5845656" y="1719688"/>
            <a:ext cx="5240550" cy="452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unite.</a:t>
            </a:r>
          </a:p>
        </p:txBody>
      </p:sp>
      <p:sp>
        <p:nvSpPr>
          <p:cNvPr id="1382" name="Shape 1382"/>
          <p:cNvSpPr/>
          <p:nvPr/>
        </p:nvSpPr>
        <p:spPr>
          <a:xfrm>
            <a:off x="5845656" y="3144399"/>
            <a:ext cx="4884600" cy="179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83" name="Shape 1383"/>
          <p:cNvSpPr/>
          <p:nvPr/>
        </p:nvSpPr>
        <p:spPr>
          <a:xfrm>
            <a:off x="5845656" y="3353989"/>
            <a:ext cx="2619150" cy="1797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84" name="Shape 1384"/>
          <p:cNvSpPr/>
          <p:nvPr/>
        </p:nvSpPr>
        <p:spPr>
          <a:xfrm>
            <a:off x="5845656" y="3571786"/>
            <a:ext cx="4294800" cy="179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1385" name="Shape 1385"/>
          <p:cNvCxnSpPr/>
          <p:nvPr/>
        </p:nvCxnSpPr>
        <p:spPr>
          <a:xfrm rot="10800000">
            <a:off x="5845656" y="2449975"/>
            <a:ext cx="0" cy="28038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6" name="Shape 1386"/>
          <p:cNvCxnSpPr/>
          <p:nvPr/>
        </p:nvCxnSpPr>
        <p:spPr>
          <a:xfrm>
            <a:off x="5845656" y="5253775"/>
            <a:ext cx="50970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87" name="Shape 1387"/>
          <p:cNvSpPr txBox="1"/>
          <p:nvPr/>
        </p:nvSpPr>
        <p:spPr>
          <a:xfrm>
            <a:off x="10827406" y="3130525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95%</a:t>
            </a:r>
          </a:p>
        </p:txBody>
      </p:sp>
      <p:sp>
        <p:nvSpPr>
          <p:cNvPr id="1388" name="Shape 1388"/>
          <p:cNvSpPr txBox="1"/>
          <p:nvPr/>
        </p:nvSpPr>
        <p:spPr>
          <a:xfrm>
            <a:off x="8464806" y="3340113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30%</a:t>
            </a:r>
          </a:p>
        </p:txBody>
      </p:sp>
      <p:sp>
        <p:nvSpPr>
          <p:cNvPr id="1389" name="Shape 1389"/>
          <p:cNvSpPr txBox="1"/>
          <p:nvPr/>
        </p:nvSpPr>
        <p:spPr>
          <a:xfrm>
            <a:off x="10140456" y="3557913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80%</a:t>
            </a:r>
          </a:p>
        </p:txBody>
      </p:sp>
      <p:sp>
        <p:nvSpPr>
          <p:cNvPr id="1390" name="Shape 1390"/>
          <p:cNvSpPr/>
          <p:nvPr/>
        </p:nvSpPr>
        <p:spPr>
          <a:xfrm>
            <a:off x="5845656" y="3900213"/>
            <a:ext cx="2968500" cy="179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1" name="Shape 1391"/>
          <p:cNvSpPr/>
          <p:nvPr/>
        </p:nvSpPr>
        <p:spPr>
          <a:xfrm>
            <a:off x="5845656" y="4109814"/>
            <a:ext cx="3617250" cy="1797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2" name="Shape 1392"/>
          <p:cNvSpPr/>
          <p:nvPr/>
        </p:nvSpPr>
        <p:spPr>
          <a:xfrm>
            <a:off x="5845656" y="4327611"/>
            <a:ext cx="1035900" cy="179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3" name="Shape 1393"/>
          <p:cNvSpPr txBox="1"/>
          <p:nvPr/>
        </p:nvSpPr>
        <p:spPr>
          <a:xfrm>
            <a:off x="8894368" y="3886343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95%</a:t>
            </a:r>
          </a:p>
        </p:txBody>
      </p:sp>
      <p:sp>
        <p:nvSpPr>
          <p:cNvPr id="1394" name="Shape 1394"/>
          <p:cNvSpPr txBox="1"/>
          <p:nvPr/>
        </p:nvSpPr>
        <p:spPr>
          <a:xfrm>
            <a:off x="9462968" y="4095938"/>
            <a:ext cx="4825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30%</a:t>
            </a:r>
          </a:p>
        </p:txBody>
      </p:sp>
      <p:sp>
        <p:nvSpPr>
          <p:cNvPr id="1395" name="Shape 1395"/>
          <p:cNvSpPr txBox="1"/>
          <p:nvPr/>
        </p:nvSpPr>
        <p:spPr>
          <a:xfrm>
            <a:off x="6881606" y="4313738"/>
            <a:ext cx="4825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80%</a:t>
            </a:r>
          </a:p>
        </p:txBody>
      </p:sp>
      <p:sp>
        <p:nvSpPr>
          <p:cNvPr id="1396" name="Shape 1396"/>
          <p:cNvSpPr/>
          <p:nvPr/>
        </p:nvSpPr>
        <p:spPr>
          <a:xfrm>
            <a:off x="5845656" y="4564875"/>
            <a:ext cx="4006650" cy="179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7" name="Shape 1397"/>
          <p:cNvSpPr/>
          <p:nvPr/>
        </p:nvSpPr>
        <p:spPr>
          <a:xfrm>
            <a:off x="5845656" y="4774470"/>
            <a:ext cx="2619150" cy="1797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8" name="Shape 1398"/>
          <p:cNvSpPr/>
          <p:nvPr/>
        </p:nvSpPr>
        <p:spPr>
          <a:xfrm>
            <a:off x="5845656" y="4992263"/>
            <a:ext cx="3558000" cy="179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99" name="Shape 1399"/>
          <p:cNvSpPr txBox="1"/>
          <p:nvPr/>
        </p:nvSpPr>
        <p:spPr>
          <a:xfrm>
            <a:off x="9852306" y="4551006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95%</a:t>
            </a:r>
          </a:p>
        </p:txBody>
      </p:sp>
      <p:sp>
        <p:nvSpPr>
          <p:cNvPr id="1400" name="Shape 1400"/>
          <p:cNvSpPr txBox="1"/>
          <p:nvPr/>
        </p:nvSpPr>
        <p:spPr>
          <a:xfrm>
            <a:off x="8464806" y="4760593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30%</a:t>
            </a:r>
          </a:p>
        </p:txBody>
      </p:sp>
      <p:sp>
        <p:nvSpPr>
          <p:cNvPr id="1401" name="Shape 1401"/>
          <p:cNvSpPr txBox="1"/>
          <p:nvPr/>
        </p:nvSpPr>
        <p:spPr>
          <a:xfrm>
            <a:off x="9462968" y="4978393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80%</a:t>
            </a:r>
          </a:p>
        </p:txBody>
      </p:sp>
      <p:sp>
        <p:nvSpPr>
          <p:cNvPr id="1402" name="Shape 1402"/>
          <p:cNvSpPr/>
          <p:nvPr/>
        </p:nvSpPr>
        <p:spPr>
          <a:xfrm>
            <a:off x="5845656" y="2482263"/>
            <a:ext cx="2968500" cy="179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03" name="Shape 1403"/>
          <p:cNvSpPr/>
          <p:nvPr/>
        </p:nvSpPr>
        <p:spPr>
          <a:xfrm>
            <a:off x="5845656" y="2691864"/>
            <a:ext cx="3617250" cy="1797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04" name="Shape 1404"/>
          <p:cNvSpPr/>
          <p:nvPr/>
        </p:nvSpPr>
        <p:spPr>
          <a:xfrm>
            <a:off x="5845656" y="2909661"/>
            <a:ext cx="1035900" cy="1797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rgbClr val="FFFFFF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405" name="Shape 1405"/>
          <p:cNvSpPr txBox="1"/>
          <p:nvPr/>
        </p:nvSpPr>
        <p:spPr>
          <a:xfrm>
            <a:off x="8894368" y="2468394"/>
            <a:ext cx="3493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95%</a:t>
            </a:r>
          </a:p>
        </p:txBody>
      </p:sp>
      <p:sp>
        <p:nvSpPr>
          <p:cNvPr id="1406" name="Shape 1406"/>
          <p:cNvSpPr txBox="1"/>
          <p:nvPr/>
        </p:nvSpPr>
        <p:spPr>
          <a:xfrm>
            <a:off x="9462968" y="2677988"/>
            <a:ext cx="4825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30%</a:t>
            </a:r>
          </a:p>
        </p:txBody>
      </p:sp>
      <p:sp>
        <p:nvSpPr>
          <p:cNvPr id="1407" name="Shape 1407"/>
          <p:cNvSpPr txBox="1"/>
          <p:nvPr/>
        </p:nvSpPr>
        <p:spPr>
          <a:xfrm>
            <a:off x="6881606" y="2895788"/>
            <a:ext cx="48255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rgbClr val="808080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80%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1CEB765-C70F-4738-A2FA-58F94E10CBA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774700" y="0"/>
            <a:ext cx="4103688" cy="6857997"/>
          </a:xfrm>
          <a:noFill/>
        </p:spPr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3129A7E-2730-40C3-9351-96F180F78808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72263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B40A376-9D54-437A-92C3-3D6E740B1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3"/>
            <a:stretch>
              <a:fillRect/>
            </a:stretch>
          </a:blipFill>
        </p:spPr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DC0A37-FEB0-4A65-BCE0-9B081B30A5B3}"/>
              </a:ext>
            </a:extLst>
          </p:cNvPr>
          <p:cNvSpPr/>
          <p:nvPr/>
        </p:nvSpPr>
        <p:spPr>
          <a:xfrm>
            <a:off x="1092200" y="3027362"/>
            <a:ext cx="3022600" cy="3022600"/>
          </a:xfrm>
          <a:prstGeom prst="rect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03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73E354-D163-4EBA-9263-18100A4E8194}"/>
              </a:ext>
            </a:extLst>
          </p:cNvPr>
          <p:cNvSpPr/>
          <p:nvPr/>
        </p:nvSpPr>
        <p:spPr>
          <a:xfrm>
            <a:off x="3505202" y="3429000"/>
            <a:ext cx="8686798" cy="221932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E840116-1219-4A42-A322-FF6E5342B94A}"/>
              </a:ext>
            </a:extLst>
          </p:cNvPr>
          <p:cNvSpPr txBox="1"/>
          <p:nvPr/>
        </p:nvSpPr>
        <p:spPr>
          <a:xfrm>
            <a:off x="3799344" y="3661499"/>
            <a:ext cx="808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PART THREE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ULTIMATE SLIDES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3DC4A82-0B22-4282-84BF-AA1A57CEC2DE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DESIGNED BY HUANLEPPT</a:t>
            </a:r>
            <a:endParaRPr kumimoji="0" lang="zh-CN" altLang="en-US" sz="1600" b="0" i="0" u="none" strike="noStrike" kern="1200" cap="none" spc="20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1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188FE4AF-484B-4744-A493-019E2FA451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4"/>
            <a:stretch>
              <a:fillRect/>
            </a:stretch>
          </a:blipFill>
        </p:spPr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E8D1C34-28A0-4574-88C0-3B90449EA28A}"/>
              </a:ext>
            </a:extLst>
          </p:cNvPr>
          <p:cNvSpPr/>
          <p:nvPr/>
        </p:nvSpPr>
        <p:spPr>
          <a:xfrm>
            <a:off x="6873930" y="0"/>
            <a:ext cx="4046483" cy="68580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xmlns="" id="{D1A5F2E3-C010-42E1-A935-5153EB5D6D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8468740"/>
              </p:ext>
            </p:extLst>
          </p:nvPr>
        </p:nvGraphicFramePr>
        <p:xfrm>
          <a:off x="7516373" y="531466"/>
          <a:ext cx="2837796" cy="4272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EFD2072-917A-42BF-83E2-CBF0F62673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563671" y="4932541"/>
            <a:ext cx="2743201" cy="139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sed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do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dolore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Shape 1308">
            <a:extLst>
              <a:ext uri="{FF2B5EF4-FFF2-40B4-BE49-F238E27FC236}">
                <a16:creationId xmlns:a16="http://schemas.microsoft.com/office/drawing/2014/main" xmlns="" id="{FEDAB4F8-4925-4D04-A7A5-74599ABCA2DF}"/>
              </a:ext>
            </a:extLst>
          </p:cNvPr>
          <p:cNvSpPr txBox="1"/>
          <p:nvPr/>
        </p:nvSpPr>
        <p:spPr>
          <a:xfrm>
            <a:off x="1177925" y="4471913"/>
            <a:ext cx="3256334" cy="106473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DESIGN SLIDES</a:t>
            </a:r>
          </a:p>
        </p:txBody>
      </p:sp>
      <p:sp>
        <p:nvSpPr>
          <p:cNvPr id="15" name="Shape 1309">
            <a:extLst>
              <a:ext uri="{FF2B5EF4-FFF2-40B4-BE49-F238E27FC236}">
                <a16:creationId xmlns:a16="http://schemas.microsoft.com/office/drawing/2014/main" xmlns="" id="{498F36DB-DBD7-44FF-BAD7-4C9F66821B24}"/>
              </a:ext>
            </a:extLst>
          </p:cNvPr>
          <p:cNvSpPr txBox="1"/>
          <p:nvPr/>
        </p:nvSpPr>
        <p:spPr>
          <a:xfrm>
            <a:off x="1228725" y="5536646"/>
            <a:ext cx="4046483" cy="78717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19" name="Shape 1318">
            <a:extLst>
              <a:ext uri="{FF2B5EF4-FFF2-40B4-BE49-F238E27FC236}">
                <a16:creationId xmlns:a16="http://schemas.microsoft.com/office/drawing/2014/main" xmlns="" id="{BE72DFD8-AAD3-4DC4-83F6-2872AAF9838E}"/>
              </a:ext>
            </a:extLst>
          </p:cNvPr>
          <p:cNvSpPr txBox="1"/>
          <p:nvPr/>
        </p:nvSpPr>
        <p:spPr>
          <a:xfrm>
            <a:off x="1228725" y="4241845"/>
            <a:ext cx="3458891" cy="23006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800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 dirty="0">
              <a:solidFill>
                <a:schemeClr val="bg1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430029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" name="Shape 1057" descr="iPhone6_mockup_front_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6770" y="1899981"/>
            <a:ext cx="2810141" cy="4395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Shape 1058" descr="iPhone6_mockup_front_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2505" y="1929799"/>
            <a:ext cx="2743200" cy="4290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Shape 1059" descr="iPhone6_mockup_front_whit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037725" y="1913782"/>
            <a:ext cx="2810141" cy="4395578"/>
          </a:xfrm>
          <a:prstGeom prst="rect">
            <a:avLst/>
          </a:prstGeom>
          <a:noFill/>
          <a:ln>
            <a:noFill/>
          </a:ln>
        </p:spPr>
      </p:pic>
      <p:sp>
        <p:nvSpPr>
          <p:cNvPr id="1060" name="Shape 1060"/>
          <p:cNvSpPr txBox="1"/>
          <p:nvPr/>
        </p:nvSpPr>
        <p:spPr>
          <a:xfrm>
            <a:off x="3147001" y="695002"/>
            <a:ext cx="5897997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ULTIMATE SLIDES</a:t>
            </a:r>
          </a:p>
        </p:txBody>
      </p:sp>
      <p:sp>
        <p:nvSpPr>
          <p:cNvPr id="1061" name="Shape 1061"/>
          <p:cNvSpPr txBox="1"/>
          <p:nvPr/>
        </p:nvSpPr>
        <p:spPr>
          <a:xfrm>
            <a:off x="4529026" y="464933"/>
            <a:ext cx="3133947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062" name="Shape 1062"/>
          <p:cNvSpPr txBox="1"/>
          <p:nvPr/>
        </p:nvSpPr>
        <p:spPr>
          <a:xfrm>
            <a:off x="2450464" y="1309792"/>
            <a:ext cx="7329171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44BEF538-6273-47D6-A000-B8E8599FE2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45445" y="2616177"/>
            <a:ext cx="1631605" cy="2895623"/>
          </a:xfrm>
          <a:noFill/>
        </p:spPr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DEDD7BA-8DB9-47F8-B702-EDC5963A112D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877055" y="2613002"/>
            <a:ext cx="1663179" cy="2964905"/>
          </a:xfrm>
          <a:noFill/>
        </p:spPr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7BF4FD13-F63C-4050-9F0A-4A62A2F38773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8586479" y="2619352"/>
            <a:ext cx="1679089" cy="2968648"/>
          </a:xfrm>
          <a:noFill/>
        </p:spPr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B66F30E-6311-4BFC-A29D-4BBB1CA9C853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82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Shape 1335"/>
          <p:cNvSpPr txBox="1"/>
          <p:nvPr/>
        </p:nvSpPr>
        <p:spPr>
          <a:xfrm>
            <a:off x="4769313" y="5857037"/>
            <a:ext cx="1907700" cy="3021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4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</a:t>
            </a:r>
          </a:p>
        </p:txBody>
      </p:sp>
      <p:sp>
        <p:nvSpPr>
          <p:cNvPr id="1336" name="Shape 1336"/>
          <p:cNvSpPr txBox="1"/>
          <p:nvPr/>
        </p:nvSpPr>
        <p:spPr>
          <a:xfrm>
            <a:off x="7305013" y="5853549"/>
            <a:ext cx="1907700" cy="3021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4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37" name="Shape 1337"/>
          <p:cNvSpPr txBox="1"/>
          <p:nvPr/>
        </p:nvSpPr>
        <p:spPr>
          <a:xfrm>
            <a:off x="9985249" y="5855596"/>
            <a:ext cx="1907700" cy="3021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400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NAME HERE</a:t>
            </a:r>
          </a:p>
        </p:txBody>
      </p:sp>
      <p:sp>
        <p:nvSpPr>
          <p:cNvPr id="1338" name="Shape 1338"/>
          <p:cNvSpPr/>
          <p:nvPr/>
        </p:nvSpPr>
        <p:spPr>
          <a:xfrm>
            <a:off x="4558109" y="5958257"/>
            <a:ext cx="130350" cy="1303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39" name="Shape 1339"/>
          <p:cNvSpPr/>
          <p:nvPr/>
        </p:nvSpPr>
        <p:spPr>
          <a:xfrm>
            <a:off x="7096161" y="5954064"/>
            <a:ext cx="130350" cy="1303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40" name="Shape 1340"/>
          <p:cNvSpPr/>
          <p:nvPr/>
        </p:nvSpPr>
        <p:spPr>
          <a:xfrm>
            <a:off x="9764263" y="5954064"/>
            <a:ext cx="130350" cy="1303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41" name="Shape 1341"/>
          <p:cNvSpPr txBox="1"/>
          <p:nvPr/>
        </p:nvSpPr>
        <p:spPr>
          <a:xfrm>
            <a:off x="4794936" y="936302"/>
            <a:ext cx="589800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altLang="zh-CN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TEMPLATE</a:t>
            </a:r>
            <a:endParaRPr lang="en-US" sz="3300" b="1" kern="0" dirty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342" name="Shape 1342"/>
          <p:cNvSpPr txBox="1"/>
          <p:nvPr/>
        </p:nvSpPr>
        <p:spPr>
          <a:xfrm>
            <a:off x="6176961" y="706233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1343" name="Shape 1343"/>
          <p:cNvSpPr txBox="1"/>
          <p:nvPr/>
        </p:nvSpPr>
        <p:spPr>
          <a:xfrm>
            <a:off x="4098398" y="1551092"/>
            <a:ext cx="732915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1344" name="Shape 1344"/>
          <p:cNvSpPr/>
          <p:nvPr/>
        </p:nvSpPr>
        <p:spPr>
          <a:xfrm>
            <a:off x="4718038" y="2715788"/>
            <a:ext cx="195750" cy="2368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45" name="Shape 1345"/>
          <p:cNvSpPr/>
          <p:nvPr/>
        </p:nvSpPr>
        <p:spPr>
          <a:xfrm>
            <a:off x="5197263" y="3320589"/>
            <a:ext cx="195750" cy="17638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1346" name="Shape 1346"/>
          <p:cNvCxnSpPr/>
          <p:nvPr/>
        </p:nvCxnSpPr>
        <p:spPr>
          <a:xfrm rot="10800000">
            <a:off x="4409811" y="2369698"/>
            <a:ext cx="0" cy="2714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47" name="Shape 1347"/>
          <p:cNvSpPr txBox="1"/>
          <p:nvPr/>
        </p:nvSpPr>
        <p:spPr>
          <a:xfrm>
            <a:off x="5026275" y="5221808"/>
            <a:ext cx="58710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Category 1</a:t>
            </a:r>
          </a:p>
        </p:txBody>
      </p:sp>
      <p:cxnSp>
        <p:nvCxnSpPr>
          <p:cNvPr id="1348" name="Shape 1348"/>
          <p:cNvCxnSpPr/>
          <p:nvPr/>
        </p:nvCxnSpPr>
        <p:spPr>
          <a:xfrm>
            <a:off x="4409811" y="5084398"/>
            <a:ext cx="6789900" cy="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9" name="Shape 1349"/>
          <p:cNvCxnSpPr>
            <a:cxnSpLocks/>
          </p:cNvCxnSpPr>
          <p:nvPr/>
        </p:nvCxnSpPr>
        <p:spPr>
          <a:xfrm flipV="1">
            <a:off x="6130948" y="2332561"/>
            <a:ext cx="0" cy="2751727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0" name="Shape 1350"/>
          <p:cNvSpPr/>
          <p:nvPr/>
        </p:nvSpPr>
        <p:spPr>
          <a:xfrm>
            <a:off x="5651730" y="4172380"/>
            <a:ext cx="195750" cy="91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51" name="Shape 1351"/>
          <p:cNvSpPr txBox="1"/>
          <p:nvPr/>
        </p:nvSpPr>
        <p:spPr>
          <a:xfrm>
            <a:off x="6648750" y="5221808"/>
            <a:ext cx="58710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Category 2</a:t>
            </a:r>
          </a:p>
        </p:txBody>
      </p:sp>
      <p:cxnSp>
        <p:nvCxnSpPr>
          <p:cNvPr id="1352" name="Shape 1352"/>
          <p:cNvCxnSpPr/>
          <p:nvPr/>
        </p:nvCxnSpPr>
        <p:spPr>
          <a:xfrm rot="10800000">
            <a:off x="7753648" y="2369705"/>
            <a:ext cx="0" cy="2714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4" name="Shape 1354"/>
          <p:cNvSpPr txBox="1"/>
          <p:nvPr/>
        </p:nvSpPr>
        <p:spPr>
          <a:xfrm>
            <a:off x="8271451" y="5221808"/>
            <a:ext cx="58710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Category 3</a:t>
            </a:r>
          </a:p>
        </p:txBody>
      </p:sp>
      <p:cxnSp>
        <p:nvCxnSpPr>
          <p:cNvPr id="1355" name="Shape 1355"/>
          <p:cNvCxnSpPr/>
          <p:nvPr/>
        </p:nvCxnSpPr>
        <p:spPr>
          <a:xfrm rot="10800000">
            <a:off x="9376348" y="2369705"/>
            <a:ext cx="0" cy="2714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7" name="Shape 1357"/>
          <p:cNvSpPr txBox="1"/>
          <p:nvPr/>
        </p:nvSpPr>
        <p:spPr>
          <a:xfrm>
            <a:off x="9894151" y="5221808"/>
            <a:ext cx="587100" cy="2074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anchorCtr="0">
            <a:noAutofit/>
          </a:bodyPr>
          <a:lstStyle/>
          <a:p>
            <a:pPr algn="ctr" defTabSz="457200">
              <a:buClr>
                <a:srgbClr val="808080"/>
              </a:buClr>
              <a:buSzPct val="25000"/>
            </a:pPr>
            <a:r>
              <a:rPr lang="en-US" sz="7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Category 4</a:t>
            </a:r>
          </a:p>
        </p:txBody>
      </p:sp>
      <p:cxnSp>
        <p:nvCxnSpPr>
          <p:cNvPr id="1358" name="Shape 1358"/>
          <p:cNvCxnSpPr/>
          <p:nvPr/>
        </p:nvCxnSpPr>
        <p:spPr>
          <a:xfrm rot="10800000">
            <a:off x="10999048" y="2369705"/>
            <a:ext cx="0" cy="2714700"/>
          </a:xfrm>
          <a:prstGeom prst="straightConnector1">
            <a:avLst/>
          </a:prstGeom>
          <a:noFill/>
          <a:ln w="127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9" name="Shape 1359"/>
          <p:cNvSpPr/>
          <p:nvPr/>
        </p:nvSpPr>
        <p:spPr>
          <a:xfrm>
            <a:off x="6377588" y="3431600"/>
            <a:ext cx="195750" cy="1652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0" name="Shape 1360"/>
          <p:cNvSpPr/>
          <p:nvPr/>
        </p:nvSpPr>
        <p:spPr>
          <a:xfrm>
            <a:off x="6856813" y="2772624"/>
            <a:ext cx="195750" cy="231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1" name="Shape 1361"/>
          <p:cNvSpPr/>
          <p:nvPr/>
        </p:nvSpPr>
        <p:spPr>
          <a:xfrm>
            <a:off x="7311275" y="3801635"/>
            <a:ext cx="195750" cy="1282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2" name="Shape 1362"/>
          <p:cNvSpPr/>
          <p:nvPr/>
        </p:nvSpPr>
        <p:spPr>
          <a:xfrm>
            <a:off x="8000269" y="2715788"/>
            <a:ext cx="195750" cy="2368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3" name="Shape 1363"/>
          <p:cNvSpPr/>
          <p:nvPr/>
        </p:nvSpPr>
        <p:spPr>
          <a:xfrm>
            <a:off x="8479494" y="3320589"/>
            <a:ext cx="195750" cy="17638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4" name="Shape 1364"/>
          <p:cNvSpPr/>
          <p:nvPr/>
        </p:nvSpPr>
        <p:spPr>
          <a:xfrm>
            <a:off x="8933962" y="4172380"/>
            <a:ext cx="195750" cy="91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5" name="Shape 1365"/>
          <p:cNvSpPr/>
          <p:nvPr/>
        </p:nvSpPr>
        <p:spPr>
          <a:xfrm>
            <a:off x="9659819" y="3431600"/>
            <a:ext cx="195750" cy="1652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6" name="Shape 1366"/>
          <p:cNvSpPr/>
          <p:nvPr/>
        </p:nvSpPr>
        <p:spPr>
          <a:xfrm>
            <a:off x="10139044" y="2772624"/>
            <a:ext cx="195750" cy="23118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367" name="Shape 1367"/>
          <p:cNvSpPr/>
          <p:nvPr/>
        </p:nvSpPr>
        <p:spPr>
          <a:xfrm>
            <a:off x="10593506" y="3801635"/>
            <a:ext cx="195750" cy="1282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 defTabSz="457200">
              <a:buClr>
                <a:srgbClr val="000000"/>
              </a:buClr>
            </a:pPr>
            <a:endParaRPr sz="675" kern="0">
              <a:solidFill>
                <a:schemeClr val="accent5"/>
              </a:solidFill>
              <a:latin typeface="Century Gothic" panose="020B0502020202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E5F83DF-93C4-4B63-8BEF-1E61D2D9D669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  <p:sp>
        <p:nvSpPr>
          <p:cNvPr id="35" name="图片占位符 6">
            <a:extLst>
              <a:ext uri="{FF2B5EF4-FFF2-40B4-BE49-F238E27FC236}">
                <a16:creationId xmlns:a16="http://schemas.microsoft.com/office/drawing/2014/main" xmlns="" id="{99C0B262-C36C-465A-ACF6-D3B01C807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185619" y="1213277"/>
            <a:ext cx="4103688" cy="4391515"/>
          </a:xfrm>
          <a:noFill/>
        </p:spPr>
      </p:sp>
    </p:spTree>
    <p:extLst>
      <p:ext uri="{BB962C8B-B14F-4D97-AF65-F5344CB8AC3E}">
        <p14:creationId xmlns:p14="http://schemas.microsoft.com/office/powerpoint/2010/main" val="1304568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4" name="Shape 1274" descr="New Macbook Silver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42568" y="2228984"/>
            <a:ext cx="6507972" cy="3810724"/>
          </a:xfrm>
          <a:prstGeom prst="rect">
            <a:avLst/>
          </a:prstGeom>
          <a:noFill/>
          <a:ln>
            <a:noFill/>
          </a:ln>
        </p:spPr>
      </p:pic>
      <p:sp>
        <p:nvSpPr>
          <p:cNvPr id="1275" name="Shape 1275"/>
          <p:cNvSpPr txBox="1"/>
          <p:nvPr/>
        </p:nvSpPr>
        <p:spPr>
          <a:xfrm>
            <a:off x="3147001" y="695002"/>
            <a:ext cx="5897997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SLIDES</a:t>
            </a:r>
          </a:p>
        </p:txBody>
      </p:sp>
      <p:sp>
        <p:nvSpPr>
          <p:cNvPr id="1276" name="Shape 1276"/>
          <p:cNvSpPr txBox="1"/>
          <p:nvPr/>
        </p:nvSpPr>
        <p:spPr>
          <a:xfrm>
            <a:off x="2450464" y="1309792"/>
            <a:ext cx="7329171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1277" name="Shape 1277"/>
          <p:cNvSpPr txBox="1"/>
          <p:nvPr/>
        </p:nvSpPr>
        <p:spPr>
          <a:xfrm>
            <a:off x="858028" y="3591293"/>
            <a:ext cx="1981875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</a:t>
            </a:r>
          </a:p>
        </p:txBody>
      </p:sp>
      <p:sp>
        <p:nvSpPr>
          <p:cNvPr id="1278" name="Shape 1278"/>
          <p:cNvSpPr txBox="1"/>
          <p:nvPr/>
        </p:nvSpPr>
        <p:spPr>
          <a:xfrm>
            <a:off x="955933" y="3213588"/>
            <a:ext cx="1785103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279" name="Shape 1279"/>
          <p:cNvSpPr txBox="1"/>
          <p:nvPr/>
        </p:nvSpPr>
        <p:spPr>
          <a:xfrm>
            <a:off x="9464578" y="3591293"/>
            <a:ext cx="2140429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</a:t>
            </a:r>
          </a:p>
        </p:txBody>
      </p:sp>
      <p:sp>
        <p:nvSpPr>
          <p:cNvPr id="1280" name="Shape 1280"/>
          <p:cNvSpPr txBox="1"/>
          <p:nvPr/>
        </p:nvSpPr>
        <p:spPr>
          <a:xfrm>
            <a:off x="9641760" y="3213588"/>
            <a:ext cx="1785103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grpSp>
        <p:nvGrpSpPr>
          <p:cNvPr id="1281" name="Shape 1281"/>
          <p:cNvGrpSpPr/>
          <p:nvPr/>
        </p:nvGrpSpPr>
        <p:grpSpPr>
          <a:xfrm>
            <a:off x="1576019" y="2603843"/>
            <a:ext cx="581763" cy="348507"/>
            <a:chOff x="1775548" y="1990598"/>
            <a:chExt cx="621122" cy="372086"/>
          </a:xfrm>
        </p:grpSpPr>
        <p:sp>
          <p:nvSpPr>
            <p:cNvPr id="1282" name="Shape 1282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83" name="Shape 1283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84" name="Shape 1284"/>
          <p:cNvGrpSpPr/>
          <p:nvPr/>
        </p:nvGrpSpPr>
        <p:grpSpPr>
          <a:xfrm>
            <a:off x="10262819" y="2611220"/>
            <a:ext cx="581763" cy="507670"/>
            <a:chOff x="6885153" y="7021096"/>
            <a:chExt cx="621122" cy="542016"/>
          </a:xfrm>
        </p:grpSpPr>
        <p:cxnSp>
          <p:nvCxnSpPr>
            <p:cNvPr id="1285" name="Shape 1285"/>
            <p:cNvCxnSpPr/>
            <p:nvPr/>
          </p:nvCxnSpPr>
          <p:spPr>
            <a:xfrm>
              <a:off x="6973050" y="7129503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6" name="Shape 1286"/>
            <p:cNvCxnSpPr/>
            <p:nvPr/>
          </p:nvCxnSpPr>
          <p:spPr>
            <a:xfrm>
              <a:off x="6973050" y="7229114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7" name="Shape 1287"/>
            <p:cNvCxnSpPr/>
            <p:nvPr/>
          </p:nvCxnSpPr>
          <p:spPr>
            <a:xfrm>
              <a:off x="6973050" y="7328731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88" name="Shape 1288"/>
            <p:cNvSpPr/>
            <p:nvPr/>
          </p:nvSpPr>
          <p:spPr>
            <a:xfrm>
              <a:off x="6885153" y="7021096"/>
              <a:ext cx="621122" cy="54201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486" y="93464"/>
                  </a:moveTo>
                  <a:lnTo>
                    <a:pt x="119871" y="93464"/>
                  </a:lnTo>
                  <a:lnTo>
                    <a:pt x="119871" y="0"/>
                  </a:lnTo>
                  <a:lnTo>
                    <a:pt x="0" y="0"/>
                  </a:lnTo>
                  <a:lnTo>
                    <a:pt x="0" y="93464"/>
                  </a:lnTo>
                  <a:lnTo>
                    <a:pt x="32633" y="93464"/>
                  </a:lnTo>
                  <a:lnTo>
                    <a:pt x="32633" y="119852"/>
                  </a:lnTo>
                  <a:lnTo>
                    <a:pt x="59486" y="93464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89" name="Shape 1289"/>
          <p:cNvGrpSpPr/>
          <p:nvPr/>
        </p:nvGrpSpPr>
        <p:grpSpPr>
          <a:xfrm>
            <a:off x="1570788" y="4367318"/>
            <a:ext cx="581762" cy="395160"/>
            <a:chOff x="6188912" y="23939881"/>
            <a:chExt cx="1307711" cy="888260"/>
          </a:xfrm>
        </p:grpSpPr>
        <p:sp>
          <p:nvSpPr>
            <p:cNvPr id="1290" name="Shape 1290"/>
            <p:cNvSpPr/>
            <p:nvPr/>
          </p:nvSpPr>
          <p:spPr>
            <a:xfrm>
              <a:off x="6188912" y="23939881"/>
              <a:ext cx="1307711" cy="8882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7237" y="28113"/>
                  </a:moveTo>
                  <a:lnTo>
                    <a:pt x="71948" y="0"/>
                  </a:lnTo>
                  <a:lnTo>
                    <a:pt x="48822" y="0"/>
                  </a:lnTo>
                  <a:lnTo>
                    <a:pt x="33533" y="28113"/>
                  </a:lnTo>
                  <a:lnTo>
                    <a:pt x="0" y="28113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28113"/>
                  </a:lnTo>
                  <a:lnTo>
                    <a:pt x="87237" y="28113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91" name="Shape 1291"/>
            <p:cNvSpPr/>
            <p:nvPr/>
          </p:nvSpPr>
          <p:spPr>
            <a:xfrm>
              <a:off x="6682389" y="24316159"/>
              <a:ext cx="333096" cy="3454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497" y="57813"/>
                  </a:moveTo>
                  <a:lnTo>
                    <a:pt x="119497" y="57813"/>
                  </a:lnTo>
                  <a:cubicBezTo>
                    <a:pt x="119497" y="29149"/>
                    <a:pt x="93389" y="0"/>
                    <a:pt x="59748" y="0"/>
                  </a:cubicBezTo>
                  <a:cubicBezTo>
                    <a:pt x="26108" y="0"/>
                    <a:pt x="0" y="29149"/>
                    <a:pt x="0" y="57813"/>
                  </a:cubicBezTo>
                  <a:cubicBezTo>
                    <a:pt x="0" y="90364"/>
                    <a:pt x="26108" y="119514"/>
                    <a:pt x="59748" y="119514"/>
                  </a:cubicBezTo>
                  <a:cubicBezTo>
                    <a:pt x="93389" y="119514"/>
                    <a:pt x="119497" y="90364"/>
                    <a:pt x="119497" y="57813"/>
                  </a:cubicBez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292" name="Shape 1292"/>
            <p:cNvCxnSpPr/>
            <p:nvPr/>
          </p:nvCxnSpPr>
          <p:spPr>
            <a:xfrm>
              <a:off x="6355457" y="24149609"/>
              <a:ext cx="6171" cy="678532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93" name="Shape 1293"/>
            <p:cNvSpPr/>
            <p:nvPr/>
          </p:nvSpPr>
          <p:spPr>
            <a:xfrm>
              <a:off x="7305400" y="24316159"/>
              <a:ext cx="6171" cy="616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94" name="Shape 1294"/>
          <p:cNvGrpSpPr/>
          <p:nvPr/>
        </p:nvGrpSpPr>
        <p:grpSpPr>
          <a:xfrm>
            <a:off x="10263788" y="4367318"/>
            <a:ext cx="581763" cy="395160"/>
            <a:chOff x="4330350" y="12186371"/>
            <a:chExt cx="621122" cy="421893"/>
          </a:xfrm>
        </p:grpSpPr>
        <p:sp>
          <p:nvSpPr>
            <p:cNvPr id="1295" name="Shape 1295"/>
            <p:cNvSpPr/>
            <p:nvPr/>
          </p:nvSpPr>
          <p:spPr>
            <a:xfrm>
              <a:off x="4330350" y="12186371"/>
              <a:ext cx="621122" cy="4218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0"/>
                  </a:moveTo>
                  <a:lnTo>
                    <a:pt x="0" y="0"/>
                  </a:lnTo>
                  <a:lnTo>
                    <a:pt x="0" y="119811"/>
                  </a:lnTo>
                  <a:lnTo>
                    <a:pt x="119871" y="119811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96" name="Shape 1296"/>
            <p:cNvSpPr/>
            <p:nvPr/>
          </p:nvSpPr>
          <p:spPr>
            <a:xfrm>
              <a:off x="4330350" y="12347510"/>
              <a:ext cx="621122" cy="22266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08961"/>
                  </a:moveTo>
                  <a:lnTo>
                    <a:pt x="44149" y="0"/>
                  </a:lnTo>
                  <a:lnTo>
                    <a:pt x="67122" y="63738"/>
                  </a:lnTo>
                  <a:lnTo>
                    <a:pt x="78673" y="21008"/>
                  </a:lnTo>
                  <a:lnTo>
                    <a:pt x="119871" y="119643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97" name="Shape 1297"/>
            <p:cNvSpPr/>
            <p:nvPr/>
          </p:nvSpPr>
          <p:spPr>
            <a:xfrm>
              <a:off x="4775682" y="12247900"/>
              <a:ext cx="105472" cy="996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240" y="59602"/>
                  </a:moveTo>
                  <a:lnTo>
                    <a:pt x="119240" y="59602"/>
                  </a:lnTo>
                  <a:cubicBezTo>
                    <a:pt x="119240" y="95364"/>
                    <a:pt x="91139" y="119205"/>
                    <a:pt x="56962" y="119205"/>
                  </a:cubicBezTo>
                  <a:cubicBezTo>
                    <a:pt x="28860" y="119205"/>
                    <a:pt x="0" y="95364"/>
                    <a:pt x="0" y="59602"/>
                  </a:cubicBezTo>
                  <a:cubicBezTo>
                    <a:pt x="0" y="30198"/>
                    <a:pt x="28860" y="0"/>
                    <a:pt x="56962" y="0"/>
                  </a:cubicBezTo>
                  <a:cubicBezTo>
                    <a:pt x="91139" y="0"/>
                    <a:pt x="119240" y="30198"/>
                    <a:pt x="119240" y="59602"/>
                  </a:cubicBez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298" name="Shape 1298"/>
          <p:cNvSpPr txBox="1"/>
          <p:nvPr/>
        </p:nvSpPr>
        <p:spPr>
          <a:xfrm>
            <a:off x="649931" y="5345320"/>
            <a:ext cx="2398070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</a:t>
            </a:r>
          </a:p>
        </p:txBody>
      </p:sp>
      <p:sp>
        <p:nvSpPr>
          <p:cNvPr id="1299" name="Shape 1299"/>
          <p:cNvSpPr txBox="1"/>
          <p:nvPr/>
        </p:nvSpPr>
        <p:spPr>
          <a:xfrm>
            <a:off x="955933" y="4979189"/>
            <a:ext cx="1785103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00" name="Shape 1300"/>
          <p:cNvSpPr txBox="1"/>
          <p:nvPr/>
        </p:nvSpPr>
        <p:spPr>
          <a:xfrm>
            <a:off x="9335759" y="5345320"/>
            <a:ext cx="2398070" cy="507831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individuals.</a:t>
            </a:r>
          </a:p>
        </p:txBody>
      </p:sp>
      <p:sp>
        <p:nvSpPr>
          <p:cNvPr id="1301" name="Shape 1301"/>
          <p:cNvSpPr txBox="1"/>
          <p:nvPr/>
        </p:nvSpPr>
        <p:spPr>
          <a:xfrm>
            <a:off x="9641760" y="4979189"/>
            <a:ext cx="1785103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</p:txBody>
      </p:sp>
      <p:sp>
        <p:nvSpPr>
          <p:cNvPr id="1303" name="Shape 1303"/>
          <p:cNvSpPr txBox="1"/>
          <p:nvPr/>
        </p:nvSpPr>
        <p:spPr>
          <a:xfrm>
            <a:off x="4529026" y="464933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5A39AA6A-25EE-48E2-9103-F7A14797F8EF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559288" y="2542377"/>
            <a:ext cx="4975112" cy="3109124"/>
          </a:xfrm>
          <a:noFill/>
        </p:spPr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0EDF2F0-8EEB-48C0-BE32-E7796D0A1B1B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0363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B40A376-9D54-437A-92C3-3D6E740B1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3"/>
            <a:stretch>
              <a:fillRect/>
            </a:stretch>
          </a:blipFill>
        </p:spPr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DC0A37-FEB0-4A65-BCE0-9B081B30A5B3}"/>
              </a:ext>
            </a:extLst>
          </p:cNvPr>
          <p:cNvSpPr/>
          <p:nvPr/>
        </p:nvSpPr>
        <p:spPr>
          <a:xfrm>
            <a:off x="1092200" y="3027362"/>
            <a:ext cx="3022600" cy="3022600"/>
          </a:xfrm>
          <a:prstGeom prst="rect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04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73E354-D163-4EBA-9263-18100A4E8194}"/>
              </a:ext>
            </a:extLst>
          </p:cNvPr>
          <p:cNvSpPr/>
          <p:nvPr/>
        </p:nvSpPr>
        <p:spPr>
          <a:xfrm>
            <a:off x="3505202" y="3429000"/>
            <a:ext cx="8686798" cy="221932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E840116-1219-4A42-A322-FF6E5342B94A}"/>
              </a:ext>
            </a:extLst>
          </p:cNvPr>
          <p:cNvSpPr txBox="1"/>
          <p:nvPr/>
        </p:nvSpPr>
        <p:spPr>
          <a:xfrm>
            <a:off x="3799344" y="3661499"/>
            <a:ext cx="808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PART FOUR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ULTIMATE SLIDES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3DC4A82-0B22-4282-84BF-AA1A57CEC2DE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DESIGNED BY HUANLEPPT</a:t>
            </a:r>
            <a:endParaRPr kumimoji="0" lang="zh-CN" altLang="en-US" sz="1600" b="0" i="0" u="none" strike="noStrike" kern="1200" cap="none" spc="20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8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8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6EBF5BFE-3649-4D46-B8E9-B5334A879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4142961"/>
              </p:ext>
            </p:extLst>
          </p:nvPr>
        </p:nvGraphicFramePr>
        <p:xfrm>
          <a:off x="5664200" y="719666"/>
          <a:ext cx="27305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F67DD2B6-B985-4102-A77B-81854105D9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4"/>
            <a:stretch>
              <a:fillRect/>
            </a:stretch>
          </a:blipFill>
        </p:spPr>
      </p:sp>
      <p:sp>
        <p:nvSpPr>
          <p:cNvPr id="34" name="Shape 692">
            <a:extLst>
              <a:ext uri="{FF2B5EF4-FFF2-40B4-BE49-F238E27FC236}">
                <a16:creationId xmlns:a16="http://schemas.microsoft.com/office/drawing/2014/main" xmlns="" id="{EA7D0286-93AD-40B6-B954-E047C5833B27}"/>
              </a:ext>
            </a:extLst>
          </p:cNvPr>
          <p:cNvSpPr/>
          <p:nvPr/>
        </p:nvSpPr>
        <p:spPr>
          <a:xfrm>
            <a:off x="3527675" y="0"/>
            <a:ext cx="5136649" cy="5715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txBody>
          <a:bodyPr lIns="45713" tIns="22850" rIns="45713" bIns="22850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" name="Shape 693">
            <a:extLst>
              <a:ext uri="{FF2B5EF4-FFF2-40B4-BE49-F238E27FC236}">
                <a16:creationId xmlns:a16="http://schemas.microsoft.com/office/drawing/2014/main" xmlns="" id="{D810B2AE-E165-4A6E-83CD-7652C88CEC19}"/>
              </a:ext>
            </a:extLst>
          </p:cNvPr>
          <p:cNvSpPr txBox="1"/>
          <p:nvPr/>
        </p:nvSpPr>
        <p:spPr>
          <a:xfrm>
            <a:off x="4264904" y="1021369"/>
            <a:ext cx="3662250" cy="28161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32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  <a:p>
            <a:pPr algn="ctr">
              <a:buClr>
                <a:schemeClr val="dk2"/>
              </a:buClr>
              <a:buSzPct val="25000"/>
            </a:pPr>
            <a:r>
              <a:rPr lang="en-US" sz="32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GREAT</a:t>
            </a:r>
          </a:p>
          <a:p>
            <a:pPr algn="ctr">
              <a:buClr>
                <a:schemeClr val="dk2"/>
              </a:buClr>
              <a:buSzPct val="25000"/>
            </a:pPr>
            <a:r>
              <a:rPr lang="en-US" sz="32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AND NICE</a:t>
            </a:r>
          </a:p>
          <a:p>
            <a:pPr algn="ctr">
              <a:buClr>
                <a:schemeClr val="dk2"/>
              </a:buClr>
              <a:buSzPct val="25000"/>
            </a:pPr>
            <a:r>
              <a:rPr lang="en-US" sz="32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TITLE IN THIS SPACE</a:t>
            </a:r>
          </a:p>
        </p:txBody>
      </p:sp>
      <p:sp>
        <p:nvSpPr>
          <p:cNvPr id="36" name="Shape 694">
            <a:extLst>
              <a:ext uri="{FF2B5EF4-FFF2-40B4-BE49-F238E27FC236}">
                <a16:creationId xmlns:a16="http://schemas.microsoft.com/office/drawing/2014/main" xmlns="" id="{3DD4780E-BF11-4191-A0E2-FC9E65777D4F}"/>
              </a:ext>
            </a:extLst>
          </p:cNvPr>
          <p:cNvSpPr txBox="1"/>
          <p:nvPr/>
        </p:nvSpPr>
        <p:spPr>
          <a:xfrm>
            <a:off x="4303004" y="3872739"/>
            <a:ext cx="3624093" cy="108491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37" name="Shape 695">
            <a:extLst>
              <a:ext uri="{FF2B5EF4-FFF2-40B4-BE49-F238E27FC236}">
                <a16:creationId xmlns:a16="http://schemas.microsoft.com/office/drawing/2014/main" xmlns="" id="{781C1586-3D40-46DA-9345-4DD540A817F1}"/>
              </a:ext>
            </a:extLst>
          </p:cNvPr>
          <p:cNvSpPr txBox="1"/>
          <p:nvPr/>
        </p:nvSpPr>
        <p:spPr>
          <a:xfrm>
            <a:off x="4529026" y="464933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8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</p:spTree>
    <p:extLst>
      <p:ext uri="{BB962C8B-B14F-4D97-AF65-F5344CB8AC3E}">
        <p14:creationId xmlns:p14="http://schemas.microsoft.com/office/powerpoint/2010/main" val="41469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CD424049-F142-46AD-8041-7147921E2B0E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0" y="0"/>
            <a:ext cx="12192000" cy="2131423"/>
          </a:xfrm>
          <a:blipFill>
            <a:blip r:embed="rId3"/>
            <a:stretch>
              <a:fillRect/>
            </a:stretch>
          </a:blipFill>
        </p:spPr>
      </p:sp>
      <p:pic>
        <p:nvPicPr>
          <p:cNvPr id="1180" name="Shape 1180" descr="New Macbook Silve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0269" y="2607597"/>
            <a:ext cx="6090661" cy="3566369"/>
          </a:xfrm>
          <a:prstGeom prst="rect">
            <a:avLst/>
          </a:prstGeom>
          <a:noFill/>
          <a:ln>
            <a:noFill/>
          </a:ln>
        </p:spPr>
      </p:pic>
      <p:sp>
        <p:nvSpPr>
          <p:cNvPr id="1181" name="Shape 1181"/>
          <p:cNvSpPr txBox="1"/>
          <p:nvPr/>
        </p:nvSpPr>
        <p:spPr>
          <a:xfrm>
            <a:off x="6740561" y="2838784"/>
            <a:ext cx="25273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  <p:sp>
        <p:nvSpPr>
          <p:cNvPr id="1182" name="Shape 1182"/>
          <p:cNvSpPr/>
          <p:nvPr/>
        </p:nvSpPr>
        <p:spPr>
          <a:xfrm>
            <a:off x="6327446" y="2883413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1500" kern="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83" name="Shape 1183"/>
          <p:cNvSpPr txBox="1"/>
          <p:nvPr/>
        </p:nvSpPr>
        <p:spPr>
          <a:xfrm>
            <a:off x="6740561" y="3099406"/>
            <a:ext cx="4844700" cy="5079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A company is an association or collection of individuals, whether.</a:t>
            </a:r>
          </a:p>
        </p:txBody>
      </p:sp>
      <p:sp>
        <p:nvSpPr>
          <p:cNvPr id="1184" name="Shape 1184"/>
          <p:cNvSpPr txBox="1"/>
          <p:nvPr/>
        </p:nvSpPr>
        <p:spPr>
          <a:xfrm>
            <a:off x="6740561" y="3906589"/>
            <a:ext cx="25273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  <p:sp>
        <p:nvSpPr>
          <p:cNvPr id="1185" name="Shape 1185"/>
          <p:cNvSpPr/>
          <p:nvPr/>
        </p:nvSpPr>
        <p:spPr>
          <a:xfrm>
            <a:off x="6327446" y="3951220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1500" kern="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86" name="Shape 1186"/>
          <p:cNvSpPr txBox="1"/>
          <p:nvPr/>
        </p:nvSpPr>
        <p:spPr>
          <a:xfrm>
            <a:off x="6740561" y="4167213"/>
            <a:ext cx="4844700" cy="5079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A company is an association or collection of individuals, whether.</a:t>
            </a:r>
          </a:p>
        </p:txBody>
      </p:sp>
      <p:sp>
        <p:nvSpPr>
          <p:cNvPr id="1187" name="Shape 1187"/>
          <p:cNvSpPr txBox="1"/>
          <p:nvPr/>
        </p:nvSpPr>
        <p:spPr>
          <a:xfrm>
            <a:off x="6740561" y="4987457"/>
            <a:ext cx="2527350" cy="292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1600" b="1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  <p:sp>
        <p:nvSpPr>
          <p:cNvPr id="1188" name="Shape 1188"/>
          <p:cNvSpPr/>
          <p:nvPr/>
        </p:nvSpPr>
        <p:spPr>
          <a:xfrm>
            <a:off x="6327446" y="5032086"/>
            <a:ext cx="279328" cy="2793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7"/>
                  <a:pt x="29872" y="5455"/>
                  <a:pt x="60000" y="5455"/>
                </a:cubicBezTo>
                <a:cubicBezTo>
                  <a:pt x="90127" y="5455"/>
                  <a:pt x="114544" y="29877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53744" y="28072"/>
                </a:moveTo>
                <a:cubicBezTo>
                  <a:pt x="53250" y="27577"/>
                  <a:pt x="52572" y="27272"/>
                  <a:pt x="51816" y="27272"/>
                </a:cubicBezTo>
                <a:cubicBezTo>
                  <a:pt x="50311" y="27272"/>
                  <a:pt x="49088" y="28494"/>
                  <a:pt x="49088" y="30000"/>
                </a:cubicBezTo>
                <a:cubicBezTo>
                  <a:pt x="49088" y="30755"/>
                  <a:pt x="49394" y="31433"/>
                  <a:pt x="49888" y="31927"/>
                </a:cubicBezTo>
                <a:lnTo>
                  <a:pt x="75411" y="60000"/>
                </a:lnTo>
                <a:lnTo>
                  <a:pt x="49888" y="88072"/>
                </a:lnTo>
                <a:cubicBezTo>
                  <a:pt x="49394" y="88566"/>
                  <a:pt x="49088" y="89250"/>
                  <a:pt x="49088" y="90000"/>
                </a:cubicBezTo>
                <a:cubicBezTo>
                  <a:pt x="49088" y="91505"/>
                  <a:pt x="50311" y="92727"/>
                  <a:pt x="51816" y="92727"/>
                </a:cubicBezTo>
                <a:cubicBezTo>
                  <a:pt x="52572" y="92727"/>
                  <a:pt x="53250" y="92422"/>
                  <a:pt x="53744" y="91927"/>
                </a:cubicBezTo>
                <a:lnTo>
                  <a:pt x="81016" y="61927"/>
                </a:lnTo>
                <a:cubicBezTo>
                  <a:pt x="81511" y="61433"/>
                  <a:pt x="81816" y="60755"/>
                  <a:pt x="81816" y="60000"/>
                </a:cubicBezTo>
                <a:cubicBezTo>
                  <a:pt x="81816" y="59250"/>
                  <a:pt x="81511" y="58566"/>
                  <a:pt x="81016" y="58072"/>
                </a:cubicBezTo>
                <a:cubicBezTo>
                  <a:pt x="81016" y="58072"/>
                  <a:pt x="53744" y="28072"/>
                  <a:pt x="53744" y="2807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 defTabSz="457200">
              <a:buClr>
                <a:srgbClr val="000000"/>
              </a:buClr>
            </a:pPr>
            <a:endParaRPr sz="1500" kern="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89" name="Shape 1189"/>
          <p:cNvSpPr txBox="1"/>
          <p:nvPr/>
        </p:nvSpPr>
        <p:spPr>
          <a:xfrm>
            <a:off x="6740561" y="5248080"/>
            <a:ext cx="4844700" cy="5079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A company is an association or collection of individuals, whether.</a:t>
            </a:r>
          </a:p>
        </p:txBody>
      </p:sp>
      <p:sp>
        <p:nvSpPr>
          <p:cNvPr id="1190" name="Shape 1190"/>
          <p:cNvSpPr txBox="1"/>
          <p:nvPr/>
        </p:nvSpPr>
        <p:spPr>
          <a:xfrm>
            <a:off x="3131236" y="695002"/>
            <a:ext cx="5897997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PO</a:t>
            </a:r>
            <a:r>
              <a:rPr lang="en-US" altLang="zh-CN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</a:t>
            </a:r>
            <a:r>
              <a:rPr lang="en-US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ERPOINT</a:t>
            </a:r>
          </a:p>
        </p:txBody>
      </p:sp>
      <p:sp>
        <p:nvSpPr>
          <p:cNvPr id="1191" name="Shape 1191"/>
          <p:cNvSpPr txBox="1"/>
          <p:nvPr/>
        </p:nvSpPr>
        <p:spPr>
          <a:xfrm>
            <a:off x="4513261" y="464933"/>
            <a:ext cx="3133947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>
              <a:solidFill>
                <a:schemeClr val="bg1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1192" name="Shape 1192"/>
          <p:cNvSpPr txBox="1"/>
          <p:nvPr/>
        </p:nvSpPr>
        <p:spPr>
          <a:xfrm>
            <a:off x="2434698" y="1309792"/>
            <a:ext cx="7329171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B2743D7B-E03B-4ED9-9BF2-1152D24405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40778" y="2880360"/>
            <a:ext cx="4665662" cy="2909808"/>
          </a:xfrm>
          <a:noFill/>
        </p:spPr>
      </p:sp>
    </p:spTree>
    <p:extLst>
      <p:ext uri="{BB962C8B-B14F-4D97-AF65-F5344CB8AC3E}">
        <p14:creationId xmlns:p14="http://schemas.microsoft.com/office/powerpoint/2010/main" val="2882945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/>
        </p:nvSpPr>
        <p:spPr>
          <a:xfrm>
            <a:off x="6516433" y="942315"/>
            <a:ext cx="5361816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48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CONTENTS</a:t>
            </a:r>
          </a:p>
        </p:txBody>
      </p:sp>
      <p:sp>
        <p:nvSpPr>
          <p:cNvPr id="82" name="Shape 82"/>
          <p:cNvSpPr txBox="1"/>
          <p:nvPr/>
        </p:nvSpPr>
        <p:spPr>
          <a:xfrm>
            <a:off x="7373724" y="793281"/>
            <a:ext cx="3647233" cy="14368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0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83" name="Shape 83"/>
          <p:cNvSpPr/>
          <p:nvPr/>
        </p:nvSpPr>
        <p:spPr>
          <a:xfrm>
            <a:off x="7601632" y="2528360"/>
            <a:ext cx="540648" cy="3686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4000"/>
                </a:moveTo>
                <a:cubicBezTo>
                  <a:pt x="120000" y="1794"/>
                  <a:pt x="118777" y="0"/>
                  <a:pt x="117272" y="0"/>
                </a:cubicBezTo>
                <a:cubicBezTo>
                  <a:pt x="116494" y="0"/>
                  <a:pt x="115805" y="488"/>
                  <a:pt x="115311" y="1255"/>
                </a:cubicBezTo>
                <a:lnTo>
                  <a:pt x="115300" y="1238"/>
                </a:lnTo>
                <a:lnTo>
                  <a:pt x="43600" y="110294"/>
                </a:lnTo>
                <a:lnTo>
                  <a:pt x="4655" y="53172"/>
                </a:lnTo>
                <a:cubicBezTo>
                  <a:pt x="4161" y="52450"/>
                  <a:pt x="3477" y="52000"/>
                  <a:pt x="2727" y="52000"/>
                </a:cubicBezTo>
                <a:cubicBezTo>
                  <a:pt x="1222" y="52000"/>
                  <a:pt x="0" y="53794"/>
                  <a:pt x="0" y="56000"/>
                </a:cubicBezTo>
                <a:cubicBezTo>
                  <a:pt x="0" y="57105"/>
                  <a:pt x="305" y="58105"/>
                  <a:pt x="800" y="58827"/>
                </a:cubicBezTo>
                <a:lnTo>
                  <a:pt x="41705" y="118833"/>
                </a:lnTo>
                <a:cubicBezTo>
                  <a:pt x="42200" y="119555"/>
                  <a:pt x="42883" y="120000"/>
                  <a:pt x="43638" y="120000"/>
                </a:cubicBezTo>
                <a:cubicBezTo>
                  <a:pt x="44416" y="120000"/>
                  <a:pt x="45105" y="119516"/>
                  <a:pt x="45600" y="118755"/>
                </a:cubicBezTo>
                <a:lnTo>
                  <a:pt x="45611" y="118761"/>
                </a:lnTo>
                <a:lnTo>
                  <a:pt x="119250" y="6761"/>
                </a:lnTo>
                <a:lnTo>
                  <a:pt x="119233" y="6750"/>
                </a:lnTo>
                <a:cubicBezTo>
                  <a:pt x="119705" y="6038"/>
                  <a:pt x="120000" y="5072"/>
                  <a:pt x="120000" y="400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84" name="Shape 84"/>
          <p:cNvSpPr/>
          <p:nvPr/>
        </p:nvSpPr>
        <p:spPr>
          <a:xfrm>
            <a:off x="10226226" y="2496644"/>
            <a:ext cx="540648" cy="540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8227" y="110255"/>
                </a:moveTo>
                <a:lnTo>
                  <a:pt x="52294" y="71566"/>
                </a:lnTo>
                <a:lnTo>
                  <a:pt x="109194" y="14666"/>
                </a:lnTo>
                <a:cubicBezTo>
                  <a:pt x="109194" y="14666"/>
                  <a:pt x="68227" y="110255"/>
                  <a:pt x="68227" y="110255"/>
                </a:cubicBezTo>
                <a:close/>
                <a:moveTo>
                  <a:pt x="9750" y="51777"/>
                </a:moveTo>
                <a:lnTo>
                  <a:pt x="105333" y="10805"/>
                </a:lnTo>
                <a:lnTo>
                  <a:pt x="48438" y="67705"/>
                </a:lnTo>
                <a:cubicBezTo>
                  <a:pt x="48438" y="67705"/>
                  <a:pt x="9750" y="51777"/>
                  <a:pt x="9750" y="51777"/>
                </a:cubicBezTo>
                <a:close/>
                <a:moveTo>
                  <a:pt x="120000" y="2727"/>
                </a:moveTo>
                <a:cubicBezTo>
                  <a:pt x="120000" y="1222"/>
                  <a:pt x="118777" y="0"/>
                  <a:pt x="117272" y="0"/>
                </a:cubicBezTo>
                <a:cubicBezTo>
                  <a:pt x="116855" y="0"/>
                  <a:pt x="116466" y="111"/>
                  <a:pt x="116111" y="288"/>
                </a:cubicBezTo>
                <a:lnTo>
                  <a:pt x="116100" y="266"/>
                </a:lnTo>
                <a:lnTo>
                  <a:pt x="1677" y="49305"/>
                </a:lnTo>
                <a:cubicBezTo>
                  <a:pt x="1672" y="49305"/>
                  <a:pt x="1661" y="49311"/>
                  <a:pt x="1650" y="49316"/>
                </a:cubicBezTo>
                <a:lnTo>
                  <a:pt x="1555" y="49361"/>
                </a:lnTo>
                <a:lnTo>
                  <a:pt x="1561" y="49372"/>
                </a:lnTo>
                <a:cubicBezTo>
                  <a:pt x="644" y="49816"/>
                  <a:pt x="0" y="50733"/>
                  <a:pt x="0" y="51816"/>
                </a:cubicBezTo>
                <a:cubicBezTo>
                  <a:pt x="0" y="53055"/>
                  <a:pt x="838" y="54061"/>
                  <a:pt x="1972" y="54394"/>
                </a:cubicBezTo>
                <a:lnTo>
                  <a:pt x="1961" y="54438"/>
                </a:lnTo>
                <a:lnTo>
                  <a:pt x="47011" y="72988"/>
                </a:lnTo>
                <a:lnTo>
                  <a:pt x="65561" y="118044"/>
                </a:lnTo>
                <a:lnTo>
                  <a:pt x="65605" y="118027"/>
                </a:lnTo>
                <a:cubicBezTo>
                  <a:pt x="65938" y="119161"/>
                  <a:pt x="66944" y="120000"/>
                  <a:pt x="68183" y="120000"/>
                </a:cubicBezTo>
                <a:cubicBezTo>
                  <a:pt x="69266" y="120000"/>
                  <a:pt x="70188" y="119355"/>
                  <a:pt x="70627" y="118438"/>
                </a:cubicBezTo>
                <a:lnTo>
                  <a:pt x="70644" y="118444"/>
                </a:lnTo>
                <a:lnTo>
                  <a:pt x="70683" y="118350"/>
                </a:lnTo>
                <a:cubicBezTo>
                  <a:pt x="70688" y="118338"/>
                  <a:pt x="70694" y="118333"/>
                  <a:pt x="70694" y="118322"/>
                </a:cubicBezTo>
                <a:lnTo>
                  <a:pt x="119738" y="3900"/>
                </a:lnTo>
                <a:lnTo>
                  <a:pt x="119705" y="3883"/>
                </a:lnTo>
                <a:cubicBezTo>
                  <a:pt x="119877" y="3533"/>
                  <a:pt x="120000" y="3150"/>
                  <a:pt x="120000" y="2727"/>
                </a:cubicBezTo>
                <a:moveTo>
                  <a:pt x="43638" y="90000"/>
                </a:moveTo>
                <a:cubicBezTo>
                  <a:pt x="42883" y="90000"/>
                  <a:pt x="42200" y="90305"/>
                  <a:pt x="41705" y="90800"/>
                </a:cubicBezTo>
                <a:lnTo>
                  <a:pt x="33527" y="98983"/>
                </a:lnTo>
                <a:cubicBezTo>
                  <a:pt x="33033" y="99472"/>
                  <a:pt x="32727" y="100161"/>
                  <a:pt x="32727" y="100911"/>
                </a:cubicBezTo>
                <a:cubicBezTo>
                  <a:pt x="32727" y="102416"/>
                  <a:pt x="33950" y="103638"/>
                  <a:pt x="35455" y="103638"/>
                </a:cubicBezTo>
                <a:cubicBezTo>
                  <a:pt x="36205" y="103638"/>
                  <a:pt x="36888" y="103333"/>
                  <a:pt x="37383" y="102838"/>
                </a:cubicBezTo>
                <a:lnTo>
                  <a:pt x="45566" y="94655"/>
                </a:lnTo>
                <a:cubicBezTo>
                  <a:pt x="46061" y="94166"/>
                  <a:pt x="46361" y="93483"/>
                  <a:pt x="46361" y="92727"/>
                </a:cubicBezTo>
                <a:cubicBezTo>
                  <a:pt x="46361" y="91222"/>
                  <a:pt x="45144" y="90000"/>
                  <a:pt x="43638" y="90000"/>
                </a:cubicBezTo>
                <a:moveTo>
                  <a:pt x="43638" y="79094"/>
                </a:moveTo>
                <a:cubicBezTo>
                  <a:pt x="43638" y="77588"/>
                  <a:pt x="42416" y="76361"/>
                  <a:pt x="40911" y="76361"/>
                </a:cubicBezTo>
                <a:cubicBezTo>
                  <a:pt x="40155" y="76361"/>
                  <a:pt x="39472" y="76672"/>
                  <a:pt x="38983" y="77161"/>
                </a:cubicBezTo>
                <a:lnTo>
                  <a:pt x="11705" y="104433"/>
                </a:lnTo>
                <a:cubicBezTo>
                  <a:pt x="11216" y="104933"/>
                  <a:pt x="10911" y="105616"/>
                  <a:pt x="10911" y="106361"/>
                </a:cubicBezTo>
                <a:cubicBezTo>
                  <a:pt x="10911" y="107872"/>
                  <a:pt x="12133" y="109088"/>
                  <a:pt x="13638" y="109088"/>
                </a:cubicBezTo>
                <a:cubicBezTo>
                  <a:pt x="14388" y="109088"/>
                  <a:pt x="15072" y="108788"/>
                  <a:pt x="15566" y="108294"/>
                </a:cubicBezTo>
                <a:lnTo>
                  <a:pt x="42838" y="81016"/>
                </a:lnTo>
                <a:cubicBezTo>
                  <a:pt x="43333" y="80527"/>
                  <a:pt x="43638" y="79844"/>
                  <a:pt x="43638" y="79094"/>
                </a:cubicBezTo>
                <a:moveTo>
                  <a:pt x="26472" y="81016"/>
                </a:moveTo>
                <a:lnTo>
                  <a:pt x="29200" y="78294"/>
                </a:lnTo>
                <a:cubicBezTo>
                  <a:pt x="29694" y="77800"/>
                  <a:pt x="30000" y="77116"/>
                  <a:pt x="30000" y="76361"/>
                </a:cubicBezTo>
                <a:cubicBezTo>
                  <a:pt x="30000" y="74861"/>
                  <a:pt x="28777" y="73638"/>
                  <a:pt x="27272" y="73638"/>
                </a:cubicBezTo>
                <a:cubicBezTo>
                  <a:pt x="26522" y="73638"/>
                  <a:pt x="25838" y="73944"/>
                  <a:pt x="25344" y="74433"/>
                </a:cubicBezTo>
                <a:lnTo>
                  <a:pt x="22616" y="77161"/>
                </a:lnTo>
                <a:cubicBezTo>
                  <a:pt x="22122" y="77661"/>
                  <a:pt x="21816" y="78338"/>
                  <a:pt x="21816" y="79094"/>
                </a:cubicBezTo>
                <a:cubicBezTo>
                  <a:pt x="21816" y="80594"/>
                  <a:pt x="23038" y="81816"/>
                  <a:pt x="24544" y="81816"/>
                </a:cubicBezTo>
                <a:cubicBezTo>
                  <a:pt x="25300" y="81816"/>
                  <a:pt x="25977" y="81516"/>
                  <a:pt x="26472" y="81016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x="7030002" y="3177702"/>
            <a:ext cx="1675298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01.YOUR TITLE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6827415" y="3556469"/>
            <a:ext cx="208908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Entrepreneurial activities differ substantially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9663724" y="3177702"/>
            <a:ext cx="1675298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02.YOUR TITLE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9461135" y="3556469"/>
            <a:ext cx="208908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Entrepreneurial activities differ substantially</a:t>
            </a:r>
          </a:p>
        </p:txBody>
      </p:sp>
      <p:sp>
        <p:nvSpPr>
          <p:cNvPr id="89" name="Shape 89"/>
          <p:cNvSpPr/>
          <p:nvPr/>
        </p:nvSpPr>
        <p:spPr>
          <a:xfrm>
            <a:off x="7601632" y="4460482"/>
            <a:ext cx="540648" cy="4915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5455" y="69000"/>
                </a:moveTo>
                <a:cubicBezTo>
                  <a:pt x="90933" y="69000"/>
                  <a:pt x="87272" y="64966"/>
                  <a:pt x="87272" y="60000"/>
                </a:cubicBezTo>
                <a:cubicBezTo>
                  <a:pt x="87272" y="55033"/>
                  <a:pt x="90933" y="51000"/>
                  <a:pt x="95455" y="51000"/>
                </a:cubicBezTo>
                <a:cubicBezTo>
                  <a:pt x="99972" y="51000"/>
                  <a:pt x="103638" y="55033"/>
                  <a:pt x="103638" y="60000"/>
                </a:cubicBezTo>
                <a:cubicBezTo>
                  <a:pt x="103638" y="64966"/>
                  <a:pt x="99972" y="69000"/>
                  <a:pt x="95455" y="69000"/>
                </a:cubicBezTo>
                <a:moveTo>
                  <a:pt x="117272" y="57000"/>
                </a:moveTo>
                <a:lnTo>
                  <a:pt x="108816" y="57000"/>
                </a:lnTo>
                <a:cubicBezTo>
                  <a:pt x="107555" y="50155"/>
                  <a:pt x="102050" y="45000"/>
                  <a:pt x="95455" y="45000"/>
                </a:cubicBezTo>
                <a:cubicBezTo>
                  <a:pt x="88855" y="45000"/>
                  <a:pt x="83355" y="50155"/>
                  <a:pt x="82094" y="57000"/>
                </a:cubicBezTo>
                <a:lnTo>
                  <a:pt x="2727" y="57000"/>
                </a:lnTo>
                <a:cubicBezTo>
                  <a:pt x="1222" y="57000"/>
                  <a:pt x="0" y="58344"/>
                  <a:pt x="0" y="60000"/>
                </a:cubicBezTo>
                <a:cubicBezTo>
                  <a:pt x="0" y="61655"/>
                  <a:pt x="1222" y="63000"/>
                  <a:pt x="2727" y="63000"/>
                </a:cubicBezTo>
                <a:lnTo>
                  <a:pt x="82094" y="63000"/>
                </a:lnTo>
                <a:cubicBezTo>
                  <a:pt x="83355" y="69844"/>
                  <a:pt x="88855" y="75000"/>
                  <a:pt x="95455" y="75000"/>
                </a:cubicBezTo>
                <a:cubicBezTo>
                  <a:pt x="102050" y="75000"/>
                  <a:pt x="107555" y="69844"/>
                  <a:pt x="108816" y="63000"/>
                </a:cubicBezTo>
                <a:lnTo>
                  <a:pt x="117272" y="63000"/>
                </a:lnTo>
                <a:cubicBezTo>
                  <a:pt x="118777" y="63000"/>
                  <a:pt x="120000" y="61655"/>
                  <a:pt x="120000" y="60000"/>
                </a:cubicBezTo>
                <a:cubicBezTo>
                  <a:pt x="120000" y="58344"/>
                  <a:pt x="118777" y="57000"/>
                  <a:pt x="117272" y="57000"/>
                </a:cubicBezTo>
                <a:moveTo>
                  <a:pt x="30000" y="6000"/>
                </a:moveTo>
                <a:cubicBezTo>
                  <a:pt x="34522" y="6000"/>
                  <a:pt x="38183" y="10033"/>
                  <a:pt x="38183" y="15000"/>
                </a:cubicBezTo>
                <a:cubicBezTo>
                  <a:pt x="38183" y="19972"/>
                  <a:pt x="34522" y="24000"/>
                  <a:pt x="30000" y="24000"/>
                </a:cubicBezTo>
                <a:cubicBezTo>
                  <a:pt x="25477" y="24000"/>
                  <a:pt x="21816" y="19972"/>
                  <a:pt x="21816" y="15000"/>
                </a:cubicBezTo>
                <a:cubicBezTo>
                  <a:pt x="21816" y="10033"/>
                  <a:pt x="25477" y="6000"/>
                  <a:pt x="30000" y="6000"/>
                </a:cubicBezTo>
                <a:moveTo>
                  <a:pt x="2727" y="18000"/>
                </a:moveTo>
                <a:lnTo>
                  <a:pt x="16638" y="18000"/>
                </a:lnTo>
                <a:cubicBezTo>
                  <a:pt x="17900" y="24844"/>
                  <a:pt x="23405" y="30000"/>
                  <a:pt x="30000" y="30000"/>
                </a:cubicBezTo>
                <a:cubicBezTo>
                  <a:pt x="36594" y="30000"/>
                  <a:pt x="42100" y="24844"/>
                  <a:pt x="43361" y="18000"/>
                </a:cubicBezTo>
                <a:lnTo>
                  <a:pt x="117272" y="18000"/>
                </a:lnTo>
                <a:cubicBezTo>
                  <a:pt x="118777" y="18000"/>
                  <a:pt x="120000" y="16661"/>
                  <a:pt x="120000" y="15000"/>
                </a:cubicBezTo>
                <a:cubicBezTo>
                  <a:pt x="120000" y="13344"/>
                  <a:pt x="118777" y="12000"/>
                  <a:pt x="117272" y="12000"/>
                </a:cubicBezTo>
                <a:lnTo>
                  <a:pt x="43361" y="12000"/>
                </a:lnTo>
                <a:cubicBezTo>
                  <a:pt x="42100" y="5155"/>
                  <a:pt x="36594" y="0"/>
                  <a:pt x="30000" y="0"/>
                </a:cubicBezTo>
                <a:cubicBezTo>
                  <a:pt x="23405" y="0"/>
                  <a:pt x="17900" y="5155"/>
                  <a:pt x="16638" y="12000"/>
                </a:cubicBezTo>
                <a:lnTo>
                  <a:pt x="2727" y="12000"/>
                </a:lnTo>
                <a:cubicBezTo>
                  <a:pt x="1222" y="12000"/>
                  <a:pt x="0" y="13344"/>
                  <a:pt x="0" y="15000"/>
                </a:cubicBezTo>
                <a:cubicBezTo>
                  <a:pt x="0" y="16661"/>
                  <a:pt x="1222" y="18000"/>
                  <a:pt x="2727" y="18000"/>
                </a:cubicBezTo>
                <a:moveTo>
                  <a:pt x="51816" y="113994"/>
                </a:moveTo>
                <a:cubicBezTo>
                  <a:pt x="47300" y="113994"/>
                  <a:pt x="43638" y="109966"/>
                  <a:pt x="43638" y="104994"/>
                </a:cubicBezTo>
                <a:cubicBezTo>
                  <a:pt x="43638" y="100027"/>
                  <a:pt x="47300" y="95994"/>
                  <a:pt x="51816" y="95994"/>
                </a:cubicBezTo>
                <a:cubicBezTo>
                  <a:pt x="56338" y="95994"/>
                  <a:pt x="60000" y="100027"/>
                  <a:pt x="60000" y="104994"/>
                </a:cubicBezTo>
                <a:cubicBezTo>
                  <a:pt x="60000" y="109966"/>
                  <a:pt x="56338" y="113994"/>
                  <a:pt x="51816" y="113994"/>
                </a:cubicBezTo>
                <a:moveTo>
                  <a:pt x="117272" y="101994"/>
                </a:moveTo>
                <a:lnTo>
                  <a:pt x="65177" y="101994"/>
                </a:lnTo>
                <a:cubicBezTo>
                  <a:pt x="63916" y="95150"/>
                  <a:pt x="58416" y="89994"/>
                  <a:pt x="51816" y="89994"/>
                </a:cubicBezTo>
                <a:cubicBezTo>
                  <a:pt x="45222" y="89994"/>
                  <a:pt x="39722" y="95150"/>
                  <a:pt x="38455" y="101994"/>
                </a:cubicBezTo>
                <a:lnTo>
                  <a:pt x="2727" y="101994"/>
                </a:lnTo>
                <a:cubicBezTo>
                  <a:pt x="1222" y="101994"/>
                  <a:pt x="0" y="103338"/>
                  <a:pt x="0" y="104994"/>
                </a:cubicBezTo>
                <a:cubicBezTo>
                  <a:pt x="0" y="106655"/>
                  <a:pt x="1222" y="107994"/>
                  <a:pt x="2727" y="107994"/>
                </a:cubicBezTo>
                <a:lnTo>
                  <a:pt x="38455" y="107994"/>
                </a:lnTo>
                <a:cubicBezTo>
                  <a:pt x="39722" y="114844"/>
                  <a:pt x="45222" y="120000"/>
                  <a:pt x="51816" y="120000"/>
                </a:cubicBezTo>
                <a:cubicBezTo>
                  <a:pt x="58416" y="120000"/>
                  <a:pt x="63916" y="114844"/>
                  <a:pt x="65177" y="107994"/>
                </a:cubicBezTo>
                <a:lnTo>
                  <a:pt x="117272" y="107994"/>
                </a:lnTo>
                <a:cubicBezTo>
                  <a:pt x="118777" y="107994"/>
                  <a:pt x="120000" y="106655"/>
                  <a:pt x="120000" y="104994"/>
                </a:cubicBezTo>
                <a:cubicBezTo>
                  <a:pt x="120000" y="103338"/>
                  <a:pt x="118777" y="101994"/>
                  <a:pt x="117272" y="101994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90" name="Shape 90"/>
          <p:cNvSpPr/>
          <p:nvPr/>
        </p:nvSpPr>
        <p:spPr>
          <a:xfrm>
            <a:off x="10226226" y="4435916"/>
            <a:ext cx="540648" cy="540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81816"/>
                </a:moveTo>
                <a:cubicBezTo>
                  <a:pt x="47950" y="81816"/>
                  <a:pt x="38183" y="72050"/>
                  <a:pt x="38183" y="60000"/>
                </a:cubicBezTo>
                <a:cubicBezTo>
                  <a:pt x="38183" y="47950"/>
                  <a:pt x="47950" y="38183"/>
                  <a:pt x="60000" y="38183"/>
                </a:cubicBezTo>
                <a:cubicBezTo>
                  <a:pt x="72050" y="38183"/>
                  <a:pt x="81816" y="47950"/>
                  <a:pt x="81816" y="60000"/>
                </a:cubicBezTo>
                <a:cubicBezTo>
                  <a:pt x="81816" y="72050"/>
                  <a:pt x="72050" y="81816"/>
                  <a:pt x="60000" y="81816"/>
                </a:cubicBezTo>
                <a:moveTo>
                  <a:pt x="60000" y="32727"/>
                </a:moveTo>
                <a:cubicBezTo>
                  <a:pt x="44933" y="32727"/>
                  <a:pt x="32727" y="44938"/>
                  <a:pt x="32727" y="60000"/>
                </a:cubicBezTo>
                <a:cubicBezTo>
                  <a:pt x="32727" y="75066"/>
                  <a:pt x="44933" y="87272"/>
                  <a:pt x="60000" y="87272"/>
                </a:cubicBezTo>
                <a:cubicBezTo>
                  <a:pt x="75066" y="87272"/>
                  <a:pt x="87272" y="75066"/>
                  <a:pt x="87272" y="60000"/>
                </a:cubicBezTo>
                <a:cubicBezTo>
                  <a:pt x="87272" y="44938"/>
                  <a:pt x="75066" y="32727"/>
                  <a:pt x="60000" y="32727"/>
                </a:cubicBezTo>
                <a:moveTo>
                  <a:pt x="114544" y="66738"/>
                </a:moveTo>
                <a:cubicBezTo>
                  <a:pt x="114522" y="66744"/>
                  <a:pt x="114505" y="66755"/>
                  <a:pt x="114483" y="66755"/>
                </a:cubicBezTo>
                <a:lnTo>
                  <a:pt x="108900" y="68155"/>
                </a:lnTo>
                <a:cubicBezTo>
                  <a:pt x="106977" y="68633"/>
                  <a:pt x="105466" y="70122"/>
                  <a:pt x="104955" y="72033"/>
                </a:cubicBezTo>
                <a:cubicBezTo>
                  <a:pt x="103905" y="75955"/>
                  <a:pt x="102338" y="79727"/>
                  <a:pt x="100294" y="83255"/>
                </a:cubicBezTo>
                <a:cubicBezTo>
                  <a:pt x="99294" y="84972"/>
                  <a:pt x="99311" y="87094"/>
                  <a:pt x="100333" y="88800"/>
                </a:cubicBezTo>
                <a:lnTo>
                  <a:pt x="103338" y="93805"/>
                </a:lnTo>
                <a:lnTo>
                  <a:pt x="93811" y="103333"/>
                </a:lnTo>
                <a:cubicBezTo>
                  <a:pt x="93788" y="103327"/>
                  <a:pt x="93766" y="103316"/>
                  <a:pt x="93750" y="103305"/>
                </a:cubicBezTo>
                <a:lnTo>
                  <a:pt x="88766" y="100316"/>
                </a:lnTo>
                <a:cubicBezTo>
                  <a:pt x="87900" y="99800"/>
                  <a:pt x="86933" y="99538"/>
                  <a:pt x="85961" y="99538"/>
                </a:cubicBezTo>
                <a:cubicBezTo>
                  <a:pt x="85022" y="99538"/>
                  <a:pt x="84077" y="99783"/>
                  <a:pt x="83233" y="100272"/>
                </a:cubicBezTo>
                <a:cubicBezTo>
                  <a:pt x="79711" y="102305"/>
                  <a:pt x="75950" y="103866"/>
                  <a:pt x="72044" y="104911"/>
                </a:cubicBezTo>
                <a:cubicBezTo>
                  <a:pt x="70133" y="105422"/>
                  <a:pt x="68644" y="106933"/>
                  <a:pt x="68161" y="108855"/>
                </a:cubicBezTo>
                <a:lnTo>
                  <a:pt x="66755" y="114483"/>
                </a:lnTo>
                <a:cubicBezTo>
                  <a:pt x="66750" y="114505"/>
                  <a:pt x="66744" y="114522"/>
                  <a:pt x="66733" y="114550"/>
                </a:cubicBezTo>
                <a:lnTo>
                  <a:pt x="53261" y="114550"/>
                </a:lnTo>
                <a:lnTo>
                  <a:pt x="51838" y="108855"/>
                </a:lnTo>
                <a:cubicBezTo>
                  <a:pt x="51355" y="106933"/>
                  <a:pt x="49866" y="105422"/>
                  <a:pt x="47955" y="104911"/>
                </a:cubicBezTo>
                <a:cubicBezTo>
                  <a:pt x="44050" y="103866"/>
                  <a:pt x="40283" y="102305"/>
                  <a:pt x="36761" y="100272"/>
                </a:cubicBezTo>
                <a:cubicBezTo>
                  <a:pt x="35916" y="99783"/>
                  <a:pt x="34977" y="99538"/>
                  <a:pt x="34038" y="99538"/>
                </a:cubicBezTo>
                <a:cubicBezTo>
                  <a:pt x="33061" y="99538"/>
                  <a:pt x="32094" y="99800"/>
                  <a:pt x="31227" y="100316"/>
                </a:cubicBezTo>
                <a:lnTo>
                  <a:pt x="26250" y="103305"/>
                </a:lnTo>
                <a:cubicBezTo>
                  <a:pt x="26233" y="103316"/>
                  <a:pt x="26211" y="103327"/>
                  <a:pt x="26188" y="103333"/>
                </a:cubicBezTo>
                <a:lnTo>
                  <a:pt x="16666" y="93805"/>
                </a:lnTo>
                <a:lnTo>
                  <a:pt x="19666" y="88800"/>
                </a:lnTo>
                <a:cubicBezTo>
                  <a:pt x="20688" y="87094"/>
                  <a:pt x="20705" y="84972"/>
                  <a:pt x="19711" y="83255"/>
                </a:cubicBezTo>
                <a:cubicBezTo>
                  <a:pt x="17661" y="79727"/>
                  <a:pt x="16094" y="75955"/>
                  <a:pt x="15044" y="72033"/>
                </a:cubicBezTo>
                <a:cubicBezTo>
                  <a:pt x="14533" y="70122"/>
                  <a:pt x="13016" y="68633"/>
                  <a:pt x="11100" y="68155"/>
                </a:cubicBezTo>
                <a:lnTo>
                  <a:pt x="5516" y="66755"/>
                </a:lnTo>
                <a:cubicBezTo>
                  <a:pt x="5494" y="66755"/>
                  <a:pt x="5477" y="66744"/>
                  <a:pt x="5455" y="66738"/>
                </a:cubicBezTo>
                <a:lnTo>
                  <a:pt x="5455" y="53261"/>
                </a:lnTo>
                <a:lnTo>
                  <a:pt x="11100" y="51850"/>
                </a:lnTo>
                <a:cubicBezTo>
                  <a:pt x="13016" y="51366"/>
                  <a:pt x="14533" y="49883"/>
                  <a:pt x="15044" y="47966"/>
                </a:cubicBezTo>
                <a:cubicBezTo>
                  <a:pt x="16094" y="44044"/>
                  <a:pt x="17661" y="40272"/>
                  <a:pt x="19711" y="36750"/>
                </a:cubicBezTo>
                <a:cubicBezTo>
                  <a:pt x="20705" y="35027"/>
                  <a:pt x="20688" y="32905"/>
                  <a:pt x="19666" y="31205"/>
                </a:cubicBezTo>
                <a:lnTo>
                  <a:pt x="16694" y="26250"/>
                </a:lnTo>
                <a:cubicBezTo>
                  <a:pt x="16688" y="26233"/>
                  <a:pt x="16677" y="26211"/>
                  <a:pt x="16666" y="26194"/>
                </a:cubicBezTo>
                <a:lnTo>
                  <a:pt x="26194" y="16666"/>
                </a:lnTo>
                <a:lnTo>
                  <a:pt x="31227" y="19688"/>
                </a:lnTo>
                <a:cubicBezTo>
                  <a:pt x="32094" y="20200"/>
                  <a:pt x="33061" y="20461"/>
                  <a:pt x="34038" y="20461"/>
                </a:cubicBezTo>
                <a:cubicBezTo>
                  <a:pt x="34977" y="20461"/>
                  <a:pt x="35916" y="20216"/>
                  <a:pt x="36766" y="19727"/>
                </a:cubicBezTo>
                <a:cubicBezTo>
                  <a:pt x="40283" y="17694"/>
                  <a:pt x="44050" y="16133"/>
                  <a:pt x="47955" y="15094"/>
                </a:cubicBezTo>
                <a:cubicBezTo>
                  <a:pt x="49866" y="14577"/>
                  <a:pt x="51355" y="13072"/>
                  <a:pt x="51838" y="11150"/>
                </a:cubicBezTo>
                <a:lnTo>
                  <a:pt x="53261" y="5455"/>
                </a:lnTo>
                <a:lnTo>
                  <a:pt x="66733" y="5455"/>
                </a:lnTo>
                <a:cubicBezTo>
                  <a:pt x="66744" y="5477"/>
                  <a:pt x="66750" y="5494"/>
                  <a:pt x="66755" y="5516"/>
                </a:cubicBezTo>
                <a:lnTo>
                  <a:pt x="68161" y="11150"/>
                </a:lnTo>
                <a:cubicBezTo>
                  <a:pt x="68644" y="13072"/>
                  <a:pt x="70133" y="14577"/>
                  <a:pt x="72044" y="15094"/>
                </a:cubicBezTo>
                <a:cubicBezTo>
                  <a:pt x="75950" y="16133"/>
                  <a:pt x="79711" y="17694"/>
                  <a:pt x="83233" y="19727"/>
                </a:cubicBezTo>
                <a:cubicBezTo>
                  <a:pt x="84077" y="20216"/>
                  <a:pt x="85022" y="20461"/>
                  <a:pt x="85961" y="20461"/>
                </a:cubicBezTo>
                <a:cubicBezTo>
                  <a:pt x="86933" y="20461"/>
                  <a:pt x="87900" y="20200"/>
                  <a:pt x="88766" y="19688"/>
                </a:cubicBezTo>
                <a:lnTo>
                  <a:pt x="93800" y="16666"/>
                </a:lnTo>
                <a:lnTo>
                  <a:pt x="103333" y="26194"/>
                </a:lnTo>
                <a:cubicBezTo>
                  <a:pt x="103322" y="26211"/>
                  <a:pt x="103316" y="26233"/>
                  <a:pt x="103305" y="26255"/>
                </a:cubicBezTo>
                <a:lnTo>
                  <a:pt x="100333" y="31200"/>
                </a:lnTo>
                <a:cubicBezTo>
                  <a:pt x="99311" y="32905"/>
                  <a:pt x="99294" y="35027"/>
                  <a:pt x="100294" y="36750"/>
                </a:cubicBezTo>
                <a:cubicBezTo>
                  <a:pt x="102338" y="40272"/>
                  <a:pt x="103905" y="44044"/>
                  <a:pt x="104955" y="47966"/>
                </a:cubicBezTo>
                <a:cubicBezTo>
                  <a:pt x="105466" y="49883"/>
                  <a:pt x="106977" y="51366"/>
                  <a:pt x="108900" y="51850"/>
                </a:cubicBezTo>
                <a:lnTo>
                  <a:pt x="114544" y="53261"/>
                </a:lnTo>
                <a:cubicBezTo>
                  <a:pt x="114544" y="53261"/>
                  <a:pt x="114544" y="66738"/>
                  <a:pt x="114544" y="66738"/>
                </a:cubicBezTo>
                <a:close/>
                <a:moveTo>
                  <a:pt x="116000" y="48005"/>
                </a:moveTo>
                <a:lnTo>
                  <a:pt x="110227" y="46555"/>
                </a:lnTo>
                <a:cubicBezTo>
                  <a:pt x="109033" y="42111"/>
                  <a:pt x="107266" y="37900"/>
                  <a:pt x="105011" y="34011"/>
                </a:cubicBezTo>
                <a:lnTo>
                  <a:pt x="108083" y="28888"/>
                </a:lnTo>
                <a:cubicBezTo>
                  <a:pt x="109027" y="27061"/>
                  <a:pt x="109644" y="24794"/>
                  <a:pt x="108083" y="23233"/>
                </a:cubicBezTo>
                <a:lnTo>
                  <a:pt x="96772" y="11916"/>
                </a:lnTo>
                <a:cubicBezTo>
                  <a:pt x="96066" y="11211"/>
                  <a:pt x="95200" y="10938"/>
                  <a:pt x="94305" y="10938"/>
                </a:cubicBezTo>
                <a:cubicBezTo>
                  <a:pt x="93211" y="10938"/>
                  <a:pt x="92066" y="11350"/>
                  <a:pt x="91111" y="11916"/>
                </a:cubicBezTo>
                <a:lnTo>
                  <a:pt x="85961" y="15011"/>
                </a:lnTo>
                <a:cubicBezTo>
                  <a:pt x="82083" y="12766"/>
                  <a:pt x="77888" y="11011"/>
                  <a:pt x="73455" y="9822"/>
                </a:cubicBezTo>
                <a:lnTo>
                  <a:pt x="72000" y="4000"/>
                </a:lnTo>
                <a:cubicBezTo>
                  <a:pt x="71377" y="2038"/>
                  <a:pt x="70211" y="0"/>
                  <a:pt x="68000" y="0"/>
                </a:cubicBezTo>
                <a:lnTo>
                  <a:pt x="52000" y="0"/>
                </a:lnTo>
                <a:cubicBezTo>
                  <a:pt x="49788" y="0"/>
                  <a:pt x="48500" y="2038"/>
                  <a:pt x="48000" y="4000"/>
                </a:cubicBezTo>
                <a:lnTo>
                  <a:pt x="46544" y="9822"/>
                </a:lnTo>
                <a:cubicBezTo>
                  <a:pt x="42111" y="11011"/>
                  <a:pt x="37916" y="12766"/>
                  <a:pt x="34038" y="15011"/>
                </a:cubicBezTo>
                <a:lnTo>
                  <a:pt x="28888" y="11916"/>
                </a:lnTo>
                <a:cubicBezTo>
                  <a:pt x="27933" y="11350"/>
                  <a:pt x="26788" y="10938"/>
                  <a:pt x="25694" y="10938"/>
                </a:cubicBezTo>
                <a:cubicBezTo>
                  <a:pt x="24800" y="10938"/>
                  <a:pt x="23933" y="11211"/>
                  <a:pt x="23227" y="11916"/>
                </a:cubicBezTo>
                <a:lnTo>
                  <a:pt x="11916" y="23233"/>
                </a:lnTo>
                <a:cubicBezTo>
                  <a:pt x="10355" y="24794"/>
                  <a:pt x="10972" y="27061"/>
                  <a:pt x="11916" y="28888"/>
                </a:cubicBezTo>
                <a:lnTo>
                  <a:pt x="14988" y="34011"/>
                </a:lnTo>
                <a:cubicBezTo>
                  <a:pt x="12733" y="37900"/>
                  <a:pt x="10961" y="42111"/>
                  <a:pt x="9772" y="46555"/>
                </a:cubicBezTo>
                <a:lnTo>
                  <a:pt x="4000" y="48005"/>
                </a:lnTo>
                <a:cubicBezTo>
                  <a:pt x="2038" y="48500"/>
                  <a:pt x="0" y="49794"/>
                  <a:pt x="0" y="52000"/>
                </a:cubicBezTo>
                <a:lnTo>
                  <a:pt x="0" y="68000"/>
                </a:lnTo>
                <a:cubicBezTo>
                  <a:pt x="0" y="70211"/>
                  <a:pt x="2038" y="71377"/>
                  <a:pt x="4000" y="72000"/>
                </a:cubicBezTo>
                <a:lnTo>
                  <a:pt x="9772" y="73444"/>
                </a:lnTo>
                <a:cubicBezTo>
                  <a:pt x="10961" y="77894"/>
                  <a:pt x="12733" y="82100"/>
                  <a:pt x="14988" y="85988"/>
                </a:cubicBezTo>
                <a:lnTo>
                  <a:pt x="11916" y="91111"/>
                </a:lnTo>
                <a:cubicBezTo>
                  <a:pt x="10883" y="92855"/>
                  <a:pt x="10355" y="95205"/>
                  <a:pt x="11916" y="96772"/>
                </a:cubicBezTo>
                <a:lnTo>
                  <a:pt x="23227" y="108083"/>
                </a:lnTo>
                <a:cubicBezTo>
                  <a:pt x="23916" y="108772"/>
                  <a:pt x="24744" y="109038"/>
                  <a:pt x="25611" y="109038"/>
                </a:cubicBezTo>
                <a:cubicBezTo>
                  <a:pt x="26705" y="109038"/>
                  <a:pt x="27866" y="108611"/>
                  <a:pt x="28888" y="108083"/>
                </a:cubicBezTo>
                <a:lnTo>
                  <a:pt x="34038" y="104994"/>
                </a:lnTo>
                <a:cubicBezTo>
                  <a:pt x="37916" y="107233"/>
                  <a:pt x="42111" y="108994"/>
                  <a:pt x="46544" y="110177"/>
                </a:cubicBezTo>
                <a:lnTo>
                  <a:pt x="48000" y="116000"/>
                </a:lnTo>
                <a:cubicBezTo>
                  <a:pt x="48500" y="117961"/>
                  <a:pt x="49788" y="120000"/>
                  <a:pt x="52000" y="120000"/>
                </a:cubicBezTo>
                <a:lnTo>
                  <a:pt x="68000" y="120000"/>
                </a:lnTo>
                <a:cubicBezTo>
                  <a:pt x="70211" y="120000"/>
                  <a:pt x="71377" y="117961"/>
                  <a:pt x="72000" y="116000"/>
                </a:cubicBezTo>
                <a:lnTo>
                  <a:pt x="73455" y="110177"/>
                </a:lnTo>
                <a:cubicBezTo>
                  <a:pt x="77888" y="108994"/>
                  <a:pt x="82083" y="107233"/>
                  <a:pt x="85961" y="104994"/>
                </a:cubicBezTo>
                <a:lnTo>
                  <a:pt x="91111" y="108083"/>
                </a:lnTo>
                <a:cubicBezTo>
                  <a:pt x="92133" y="108611"/>
                  <a:pt x="93294" y="109038"/>
                  <a:pt x="94388" y="109038"/>
                </a:cubicBezTo>
                <a:cubicBezTo>
                  <a:pt x="95255" y="109038"/>
                  <a:pt x="96077" y="108772"/>
                  <a:pt x="96772" y="108083"/>
                </a:cubicBezTo>
                <a:lnTo>
                  <a:pt x="108083" y="96772"/>
                </a:lnTo>
                <a:cubicBezTo>
                  <a:pt x="109644" y="95205"/>
                  <a:pt x="109116" y="92855"/>
                  <a:pt x="108083" y="91111"/>
                </a:cubicBezTo>
                <a:lnTo>
                  <a:pt x="105011" y="85988"/>
                </a:lnTo>
                <a:cubicBezTo>
                  <a:pt x="107266" y="82100"/>
                  <a:pt x="109033" y="77894"/>
                  <a:pt x="110227" y="73444"/>
                </a:cubicBezTo>
                <a:lnTo>
                  <a:pt x="116000" y="72000"/>
                </a:lnTo>
                <a:cubicBezTo>
                  <a:pt x="117961" y="71377"/>
                  <a:pt x="120000" y="70211"/>
                  <a:pt x="120000" y="68000"/>
                </a:cubicBezTo>
                <a:lnTo>
                  <a:pt x="120000" y="52000"/>
                </a:lnTo>
                <a:cubicBezTo>
                  <a:pt x="120000" y="49794"/>
                  <a:pt x="117961" y="48500"/>
                  <a:pt x="116000" y="48005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91" name="Shape 91"/>
          <p:cNvSpPr txBox="1"/>
          <p:nvPr/>
        </p:nvSpPr>
        <p:spPr>
          <a:xfrm>
            <a:off x="7030002" y="5224287"/>
            <a:ext cx="1675298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03.YOUR TITLE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6827415" y="5603055"/>
            <a:ext cx="208908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Entrepreneurial activities differ substantially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663724" y="5224287"/>
            <a:ext cx="1675298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04.YOUR TITLE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9461135" y="5603055"/>
            <a:ext cx="208908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Entrepreneurial activities differ substantially</a:t>
            </a:r>
          </a:p>
        </p:txBody>
      </p:sp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E1599547-A918-454E-8CB2-A646E794F2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  <a:noFill/>
        </p:spPr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AE97D0D3-548C-4A71-B0AA-34E18986D6DD}"/>
              </a:ext>
            </a:extLst>
          </p:cNvPr>
          <p:cNvCxnSpPr/>
          <p:nvPr/>
        </p:nvCxnSpPr>
        <p:spPr>
          <a:xfrm>
            <a:off x="8636000" y="1930400"/>
            <a:ext cx="109122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F5434B2-DC80-4A57-A70F-4175C035656E}"/>
              </a:ext>
            </a:extLst>
          </p:cNvPr>
          <p:cNvSpPr txBox="1"/>
          <p:nvPr/>
        </p:nvSpPr>
        <p:spPr>
          <a:xfrm>
            <a:off x="1186474" y="5010162"/>
            <a:ext cx="8267700" cy="1069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CAINIAO SILIDES</a:t>
            </a: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ULTIMATE TEMPLATE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C17AAE2-B5CB-4E2B-89C5-9DCBF21E3030}"/>
              </a:ext>
            </a:extLst>
          </p:cNvPr>
          <p:cNvCxnSpPr>
            <a:cxnSpLocks/>
          </p:cNvCxnSpPr>
          <p:nvPr/>
        </p:nvCxnSpPr>
        <p:spPr>
          <a:xfrm>
            <a:off x="987425" y="5100389"/>
            <a:ext cx="0" cy="19576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5C5A363-FAB9-4171-AC69-0ADC4C7315BD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64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2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6" name="Shape 2666"/>
          <p:cNvGrpSpPr/>
          <p:nvPr/>
        </p:nvGrpSpPr>
        <p:grpSpPr>
          <a:xfrm>
            <a:off x="749083" y="2021663"/>
            <a:ext cx="5317494" cy="3823216"/>
            <a:chOff x="-9" y="5"/>
            <a:chExt cx="5768" cy="4312"/>
          </a:xfrm>
          <a:solidFill>
            <a:schemeClr val="accent5"/>
          </a:solidFill>
          <a:effectLst/>
        </p:grpSpPr>
        <p:sp>
          <p:nvSpPr>
            <p:cNvPr id="2667" name="Shape 2667"/>
            <p:cNvSpPr/>
            <p:nvPr/>
          </p:nvSpPr>
          <p:spPr>
            <a:xfrm>
              <a:off x="3679" y="4063"/>
              <a:ext cx="310" cy="2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8603" y="2836"/>
                  </a:moveTo>
                  <a:cubicBezTo>
                    <a:pt x="98603" y="2836"/>
                    <a:pt x="96285" y="12872"/>
                    <a:pt x="92719" y="11345"/>
                  </a:cubicBezTo>
                  <a:cubicBezTo>
                    <a:pt x="89153" y="9600"/>
                    <a:pt x="84873" y="7200"/>
                    <a:pt x="80950" y="7636"/>
                  </a:cubicBezTo>
                  <a:cubicBezTo>
                    <a:pt x="77206" y="8072"/>
                    <a:pt x="75958" y="10036"/>
                    <a:pt x="73283" y="13309"/>
                  </a:cubicBezTo>
                  <a:cubicBezTo>
                    <a:pt x="70430" y="16581"/>
                    <a:pt x="67399" y="18545"/>
                    <a:pt x="63833" y="17018"/>
                  </a:cubicBezTo>
                  <a:cubicBezTo>
                    <a:pt x="60445" y="15272"/>
                    <a:pt x="58841" y="18545"/>
                    <a:pt x="56879" y="15272"/>
                  </a:cubicBezTo>
                  <a:cubicBezTo>
                    <a:pt x="54918" y="12000"/>
                    <a:pt x="52956" y="7636"/>
                    <a:pt x="50638" y="10472"/>
                  </a:cubicBezTo>
                  <a:cubicBezTo>
                    <a:pt x="48320" y="13309"/>
                    <a:pt x="46002" y="14836"/>
                    <a:pt x="46359" y="19418"/>
                  </a:cubicBezTo>
                  <a:cubicBezTo>
                    <a:pt x="46716" y="23781"/>
                    <a:pt x="43684" y="25963"/>
                    <a:pt x="41367" y="24218"/>
                  </a:cubicBezTo>
                  <a:cubicBezTo>
                    <a:pt x="39049" y="22690"/>
                    <a:pt x="28885" y="18109"/>
                    <a:pt x="28528" y="22254"/>
                  </a:cubicBezTo>
                  <a:cubicBezTo>
                    <a:pt x="27994" y="26181"/>
                    <a:pt x="34591" y="29454"/>
                    <a:pt x="31203" y="32290"/>
                  </a:cubicBezTo>
                  <a:cubicBezTo>
                    <a:pt x="27637" y="35127"/>
                    <a:pt x="24962" y="38836"/>
                    <a:pt x="21396" y="40363"/>
                  </a:cubicBezTo>
                  <a:cubicBezTo>
                    <a:pt x="18008" y="42109"/>
                    <a:pt x="12838" y="50181"/>
                    <a:pt x="9450" y="53672"/>
                  </a:cubicBezTo>
                  <a:cubicBezTo>
                    <a:pt x="5884" y="57381"/>
                    <a:pt x="0" y="56945"/>
                    <a:pt x="3566" y="61090"/>
                  </a:cubicBezTo>
                  <a:cubicBezTo>
                    <a:pt x="6953" y="65018"/>
                    <a:pt x="7845" y="64581"/>
                    <a:pt x="5884" y="69163"/>
                  </a:cubicBezTo>
                  <a:cubicBezTo>
                    <a:pt x="3922" y="73527"/>
                    <a:pt x="6240" y="80945"/>
                    <a:pt x="5884" y="84436"/>
                  </a:cubicBezTo>
                  <a:cubicBezTo>
                    <a:pt x="5527" y="88145"/>
                    <a:pt x="8558" y="90109"/>
                    <a:pt x="9806" y="95345"/>
                  </a:cubicBezTo>
                  <a:cubicBezTo>
                    <a:pt x="10876" y="100581"/>
                    <a:pt x="8915" y="100145"/>
                    <a:pt x="14442" y="103854"/>
                  </a:cubicBezTo>
                  <a:cubicBezTo>
                    <a:pt x="19970" y="107563"/>
                    <a:pt x="18365" y="105600"/>
                    <a:pt x="24606" y="108654"/>
                  </a:cubicBezTo>
                  <a:cubicBezTo>
                    <a:pt x="30846" y="111927"/>
                    <a:pt x="35126" y="106254"/>
                    <a:pt x="39049" y="109090"/>
                  </a:cubicBezTo>
                  <a:cubicBezTo>
                    <a:pt x="42793" y="111927"/>
                    <a:pt x="59197" y="120000"/>
                    <a:pt x="60802" y="116509"/>
                  </a:cubicBezTo>
                  <a:cubicBezTo>
                    <a:pt x="62407" y="112800"/>
                    <a:pt x="60802" y="103854"/>
                    <a:pt x="66686" y="103854"/>
                  </a:cubicBezTo>
                  <a:cubicBezTo>
                    <a:pt x="72392" y="103854"/>
                    <a:pt x="80594" y="96218"/>
                    <a:pt x="81842" y="92945"/>
                  </a:cubicBezTo>
                  <a:cubicBezTo>
                    <a:pt x="82912" y="89672"/>
                    <a:pt x="87191" y="86181"/>
                    <a:pt x="90401" y="86181"/>
                  </a:cubicBezTo>
                  <a:cubicBezTo>
                    <a:pt x="93432" y="86181"/>
                    <a:pt x="104843" y="80945"/>
                    <a:pt x="101277" y="77672"/>
                  </a:cubicBezTo>
                  <a:cubicBezTo>
                    <a:pt x="97711" y="74400"/>
                    <a:pt x="94680" y="67418"/>
                    <a:pt x="98246" y="66763"/>
                  </a:cubicBezTo>
                  <a:cubicBezTo>
                    <a:pt x="101634" y="65890"/>
                    <a:pt x="108588" y="61745"/>
                    <a:pt x="105557" y="59345"/>
                  </a:cubicBezTo>
                  <a:cubicBezTo>
                    <a:pt x="102526" y="56945"/>
                    <a:pt x="94680" y="58254"/>
                    <a:pt x="101991" y="49745"/>
                  </a:cubicBezTo>
                  <a:cubicBezTo>
                    <a:pt x="109479" y="41236"/>
                    <a:pt x="108588" y="34690"/>
                    <a:pt x="112867" y="34036"/>
                  </a:cubicBezTo>
                  <a:cubicBezTo>
                    <a:pt x="117325" y="33163"/>
                    <a:pt x="120000" y="34036"/>
                    <a:pt x="119643" y="27054"/>
                  </a:cubicBezTo>
                  <a:cubicBezTo>
                    <a:pt x="119108" y="20290"/>
                    <a:pt x="119108" y="11345"/>
                    <a:pt x="115720" y="9381"/>
                  </a:cubicBezTo>
                  <a:cubicBezTo>
                    <a:pt x="112154" y="7200"/>
                    <a:pt x="106805" y="8945"/>
                    <a:pt x="105200" y="6763"/>
                  </a:cubicBezTo>
                  <a:cubicBezTo>
                    <a:pt x="103595" y="4800"/>
                    <a:pt x="98959" y="0"/>
                    <a:pt x="98603" y="283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68" name="Shape 2668"/>
            <p:cNvSpPr/>
            <p:nvPr/>
          </p:nvSpPr>
          <p:spPr>
            <a:xfrm>
              <a:off x="-9" y="632"/>
              <a:ext cx="2306" cy="15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629" y="89476"/>
                  </a:moveTo>
                  <a:cubicBezTo>
                    <a:pt x="105159" y="88465"/>
                    <a:pt x="104725" y="86895"/>
                    <a:pt x="104629" y="85604"/>
                  </a:cubicBezTo>
                  <a:cubicBezTo>
                    <a:pt x="104533" y="84313"/>
                    <a:pt x="104003" y="81976"/>
                    <a:pt x="104003" y="79674"/>
                  </a:cubicBezTo>
                  <a:cubicBezTo>
                    <a:pt x="104003" y="77337"/>
                    <a:pt x="105785" y="76569"/>
                    <a:pt x="106725" y="76430"/>
                  </a:cubicBezTo>
                  <a:cubicBezTo>
                    <a:pt x="107689" y="76290"/>
                    <a:pt x="108411" y="76046"/>
                    <a:pt x="108725" y="74755"/>
                  </a:cubicBezTo>
                  <a:cubicBezTo>
                    <a:pt x="109038" y="73465"/>
                    <a:pt x="110628" y="73081"/>
                    <a:pt x="111351" y="71895"/>
                  </a:cubicBezTo>
                  <a:cubicBezTo>
                    <a:pt x="112097" y="70744"/>
                    <a:pt x="113254" y="70988"/>
                    <a:pt x="114314" y="69976"/>
                  </a:cubicBezTo>
                  <a:cubicBezTo>
                    <a:pt x="115350" y="68930"/>
                    <a:pt x="116627" y="69313"/>
                    <a:pt x="118313" y="68546"/>
                  </a:cubicBezTo>
                  <a:cubicBezTo>
                    <a:pt x="120000" y="67779"/>
                    <a:pt x="118843" y="66104"/>
                    <a:pt x="119156" y="64534"/>
                  </a:cubicBezTo>
                  <a:cubicBezTo>
                    <a:pt x="119277" y="63872"/>
                    <a:pt x="119614" y="63209"/>
                    <a:pt x="119927" y="62686"/>
                  </a:cubicBezTo>
                  <a:cubicBezTo>
                    <a:pt x="119783" y="62511"/>
                    <a:pt x="119975" y="62232"/>
                    <a:pt x="119879" y="61569"/>
                  </a:cubicBezTo>
                  <a:cubicBezTo>
                    <a:pt x="119734" y="60488"/>
                    <a:pt x="119180" y="59930"/>
                    <a:pt x="118771" y="59058"/>
                  </a:cubicBezTo>
                  <a:cubicBezTo>
                    <a:pt x="118385" y="58186"/>
                    <a:pt x="117831" y="58639"/>
                    <a:pt x="117687" y="56895"/>
                  </a:cubicBezTo>
                  <a:cubicBezTo>
                    <a:pt x="117518" y="55151"/>
                    <a:pt x="116892" y="54104"/>
                    <a:pt x="116723" y="53127"/>
                  </a:cubicBezTo>
                  <a:cubicBezTo>
                    <a:pt x="116579" y="52151"/>
                    <a:pt x="116892" y="52151"/>
                    <a:pt x="115928" y="51279"/>
                  </a:cubicBezTo>
                  <a:cubicBezTo>
                    <a:pt x="114988" y="50406"/>
                    <a:pt x="115711" y="50302"/>
                    <a:pt x="115543" y="49151"/>
                  </a:cubicBezTo>
                  <a:cubicBezTo>
                    <a:pt x="115398" y="48000"/>
                    <a:pt x="114603" y="48383"/>
                    <a:pt x="113736" y="48279"/>
                  </a:cubicBezTo>
                  <a:cubicBezTo>
                    <a:pt x="112868" y="48174"/>
                    <a:pt x="112627" y="47511"/>
                    <a:pt x="111688" y="46813"/>
                  </a:cubicBezTo>
                  <a:cubicBezTo>
                    <a:pt x="110724" y="46151"/>
                    <a:pt x="111519" y="46325"/>
                    <a:pt x="110724" y="45383"/>
                  </a:cubicBezTo>
                  <a:cubicBezTo>
                    <a:pt x="109929" y="44406"/>
                    <a:pt x="109857" y="44581"/>
                    <a:pt x="108990" y="44511"/>
                  </a:cubicBezTo>
                  <a:cubicBezTo>
                    <a:pt x="108122" y="44406"/>
                    <a:pt x="108291" y="43639"/>
                    <a:pt x="108122" y="42837"/>
                  </a:cubicBezTo>
                  <a:cubicBezTo>
                    <a:pt x="107978" y="42069"/>
                    <a:pt x="107255" y="42069"/>
                    <a:pt x="106388" y="41302"/>
                  </a:cubicBezTo>
                  <a:cubicBezTo>
                    <a:pt x="105520" y="40534"/>
                    <a:pt x="102437" y="40709"/>
                    <a:pt x="101425" y="40604"/>
                  </a:cubicBezTo>
                  <a:cubicBezTo>
                    <a:pt x="100389" y="40534"/>
                    <a:pt x="99907" y="39941"/>
                    <a:pt x="98341" y="39662"/>
                  </a:cubicBezTo>
                  <a:cubicBezTo>
                    <a:pt x="96751" y="39348"/>
                    <a:pt x="97715" y="39069"/>
                    <a:pt x="95330" y="38197"/>
                  </a:cubicBezTo>
                  <a:cubicBezTo>
                    <a:pt x="92969" y="37325"/>
                    <a:pt x="93595" y="35965"/>
                    <a:pt x="93451" y="34988"/>
                  </a:cubicBezTo>
                  <a:cubicBezTo>
                    <a:pt x="93282" y="34011"/>
                    <a:pt x="93692" y="32651"/>
                    <a:pt x="94703" y="31604"/>
                  </a:cubicBezTo>
                  <a:cubicBezTo>
                    <a:pt x="95739" y="30523"/>
                    <a:pt x="95739" y="29651"/>
                    <a:pt x="95113" y="28395"/>
                  </a:cubicBezTo>
                  <a:cubicBezTo>
                    <a:pt x="94462" y="27139"/>
                    <a:pt x="95113" y="27244"/>
                    <a:pt x="95812" y="26267"/>
                  </a:cubicBezTo>
                  <a:cubicBezTo>
                    <a:pt x="96534" y="25290"/>
                    <a:pt x="96125" y="24906"/>
                    <a:pt x="95980" y="23860"/>
                  </a:cubicBezTo>
                  <a:cubicBezTo>
                    <a:pt x="95812" y="22779"/>
                    <a:pt x="95498" y="21802"/>
                    <a:pt x="94631" y="20755"/>
                  </a:cubicBezTo>
                  <a:cubicBezTo>
                    <a:pt x="93764" y="19674"/>
                    <a:pt x="93595" y="16779"/>
                    <a:pt x="93354" y="15488"/>
                  </a:cubicBezTo>
                  <a:cubicBezTo>
                    <a:pt x="93137" y="14232"/>
                    <a:pt x="92270" y="14232"/>
                    <a:pt x="91234" y="14232"/>
                  </a:cubicBezTo>
                  <a:cubicBezTo>
                    <a:pt x="90198" y="14232"/>
                    <a:pt x="90367" y="12872"/>
                    <a:pt x="89885" y="12104"/>
                  </a:cubicBezTo>
                  <a:cubicBezTo>
                    <a:pt x="89427" y="11337"/>
                    <a:pt x="88873" y="12000"/>
                    <a:pt x="88006" y="12697"/>
                  </a:cubicBezTo>
                  <a:cubicBezTo>
                    <a:pt x="87139" y="13360"/>
                    <a:pt x="87355" y="12488"/>
                    <a:pt x="86898" y="10953"/>
                  </a:cubicBezTo>
                  <a:cubicBezTo>
                    <a:pt x="86416" y="9383"/>
                    <a:pt x="86175" y="9872"/>
                    <a:pt x="85862" y="8337"/>
                  </a:cubicBezTo>
                  <a:cubicBezTo>
                    <a:pt x="85549" y="6767"/>
                    <a:pt x="84296" y="7081"/>
                    <a:pt x="83573" y="6593"/>
                  </a:cubicBezTo>
                  <a:cubicBezTo>
                    <a:pt x="82874" y="6104"/>
                    <a:pt x="83115" y="6104"/>
                    <a:pt x="83742" y="4918"/>
                  </a:cubicBezTo>
                  <a:cubicBezTo>
                    <a:pt x="84368" y="3767"/>
                    <a:pt x="83115" y="3767"/>
                    <a:pt x="82634" y="3174"/>
                  </a:cubicBezTo>
                  <a:cubicBezTo>
                    <a:pt x="82152" y="2616"/>
                    <a:pt x="82320" y="2511"/>
                    <a:pt x="83188" y="1744"/>
                  </a:cubicBezTo>
                  <a:cubicBezTo>
                    <a:pt x="83525" y="1430"/>
                    <a:pt x="83621" y="837"/>
                    <a:pt x="83645" y="244"/>
                  </a:cubicBezTo>
                  <a:cubicBezTo>
                    <a:pt x="83525" y="313"/>
                    <a:pt x="83404" y="313"/>
                    <a:pt x="82778" y="383"/>
                  </a:cubicBezTo>
                  <a:cubicBezTo>
                    <a:pt x="81694" y="488"/>
                    <a:pt x="80730" y="872"/>
                    <a:pt x="80489" y="488"/>
                  </a:cubicBezTo>
                  <a:cubicBezTo>
                    <a:pt x="80273" y="69"/>
                    <a:pt x="77887" y="0"/>
                    <a:pt x="77887" y="941"/>
                  </a:cubicBezTo>
                  <a:cubicBezTo>
                    <a:pt x="77887" y="1918"/>
                    <a:pt x="78442" y="2023"/>
                    <a:pt x="77743" y="3174"/>
                  </a:cubicBezTo>
                  <a:cubicBezTo>
                    <a:pt x="77020" y="4360"/>
                    <a:pt x="77117" y="4465"/>
                    <a:pt x="76394" y="4848"/>
                  </a:cubicBezTo>
                  <a:cubicBezTo>
                    <a:pt x="75695" y="5232"/>
                    <a:pt x="75286" y="5511"/>
                    <a:pt x="74587" y="5406"/>
                  </a:cubicBezTo>
                  <a:cubicBezTo>
                    <a:pt x="73864" y="5337"/>
                    <a:pt x="73551" y="4465"/>
                    <a:pt x="72925" y="5511"/>
                  </a:cubicBezTo>
                  <a:cubicBezTo>
                    <a:pt x="72298" y="6593"/>
                    <a:pt x="71431" y="8232"/>
                    <a:pt x="71431" y="9209"/>
                  </a:cubicBezTo>
                  <a:cubicBezTo>
                    <a:pt x="71431" y="10186"/>
                    <a:pt x="71431" y="10639"/>
                    <a:pt x="71431" y="11616"/>
                  </a:cubicBezTo>
                  <a:cubicBezTo>
                    <a:pt x="71431" y="12593"/>
                    <a:pt x="71190" y="12802"/>
                    <a:pt x="71503" y="13674"/>
                  </a:cubicBezTo>
                  <a:cubicBezTo>
                    <a:pt x="71816" y="14546"/>
                    <a:pt x="71816" y="14616"/>
                    <a:pt x="71431" y="15418"/>
                  </a:cubicBezTo>
                  <a:cubicBezTo>
                    <a:pt x="71021" y="16186"/>
                    <a:pt x="69696" y="17232"/>
                    <a:pt x="69287" y="17337"/>
                  </a:cubicBezTo>
                  <a:cubicBezTo>
                    <a:pt x="68901" y="17441"/>
                    <a:pt x="68034" y="17232"/>
                    <a:pt x="67793" y="17825"/>
                  </a:cubicBezTo>
                  <a:cubicBezTo>
                    <a:pt x="67552" y="18418"/>
                    <a:pt x="66926" y="18034"/>
                    <a:pt x="66685" y="17720"/>
                  </a:cubicBezTo>
                  <a:cubicBezTo>
                    <a:pt x="66444" y="17441"/>
                    <a:pt x="66540" y="16674"/>
                    <a:pt x="65673" y="16674"/>
                  </a:cubicBezTo>
                  <a:cubicBezTo>
                    <a:pt x="64806" y="16674"/>
                    <a:pt x="63143" y="17058"/>
                    <a:pt x="62348" y="15906"/>
                  </a:cubicBezTo>
                  <a:cubicBezTo>
                    <a:pt x="61553" y="14720"/>
                    <a:pt x="59265" y="11511"/>
                    <a:pt x="58879" y="13953"/>
                  </a:cubicBezTo>
                  <a:cubicBezTo>
                    <a:pt x="58470" y="16360"/>
                    <a:pt x="57386" y="17546"/>
                    <a:pt x="56831" y="18697"/>
                  </a:cubicBezTo>
                  <a:cubicBezTo>
                    <a:pt x="56277" y="19883"/>
                    <a:pt x="55868" y="20546"/>
                    <a:pt x="55241" y="22011"/>
                  </a:cubicBezTo>
                  <a:cubicBezTo>
                    <a:pt x="54615" y="23441"/>
                    <a:pt x="55169" y="24034"/>
                    <a:pt x="54446" y="24802"/>
                  </a:cubicBezTo>
                  <a:cubicBezTo>
                    <a:pt x="53748" y="25604"/>
                    <a:pt x="52471" y="26476"/>
                    <a:pt x="53579" y="27244"/>
                  </a:cubicBezTo>
                  <a:cubicBezTo>
                    <a:pt x="54687" y="28011"/>
                    <a:pt x="55241" y="28709"/>
                    <a:pt x="54760" y="29476"/>
                  </a:cubicBezTo>
                  <a:cubicBezTo>
                    <a:pt x="54302" y="30244"/>
                    <a:pt x="54133" y="31988"/>
                    <a:pt x="53579" y="30837"/>
                  </a:cubicBezTo>
                  <a:cubicBezTo>
                    <a:pt x="53025" y="29651"/>
                    <a:pt x="53121" y="29372"/>
                    <a:pt x="52399" y="29651"/>
                  </a:cubicBezTo>
                  <a:cubicBezTo>
                    <a:pt x="51700" y="29965"/>
                    <a:pt x="50905" y="29965"/>
                    <a:pt x="50736" y="29162"/>
                  </a:cubicBezTo>
                  <a:cubicBezTo>
                    <a:pt x="50592" y="28395"/>
                    <a:pt x="50905" y="27348"/>
                    <a:pt x="50038" y="27802"/>
                  </a:cubicBezTo>
                  <a:cubicBezTo>
                    <a:pt x="49170" y="28290"/>
                    <a:pt x="49098" y="28220"/>
                    <a:pt x="48375" y="28220"/>
                  </a:cubicBezTo>
                  <a:cubicBezTo>
                    <a:pt x="47677" y="28220"/>
                    <a:pt x="46954" y="29162"/>
                    <a:pt x="46087" y="28500"/>
                  </a:cubicBezTo>
                  <a:cubicBezTo>
                    <a:pt x="45219" y="27802"/>
                    <a:pt x="44665" y="28883"/>
                    <a:pt x="43967" y="28883"/>
                  </a:cubicBezTo>
                  <a:cubicBezTo>
                    <a:pt x="43244" y="28883"/>
                    <a:pt x="41268" y="28395"/>
                    <a:pt x="41196" y="29162"/>
                  </a:cubicBezTo>
                  <a:cubicBezTo>
                    <a:pt x="41124" y="29965"/>
                    <a:pt x="40811" y="30732"/>
                    <a:pt x="41750" y="30906"/>
                  </a:cubicBezTo>
                  <a:cubicBezTo>
                    <a:pt x="42690" y="31116"/>
                    <a:pt x="43870" y="31220"/>
                    <a:pt x="43316" y="32267"/>
                  </a:cubicBezTo>
                  <a:cubicBezTo>
                    <a:pt x="42762" y="33348"/>
                    <a:pt x="42304" y="33941"/>
                    <a:pt x="42377" y="35476"/>
                  </a:cubicBezTo>
                  <a:cubicBezTo>
                    <a:pt x="42449" y="37046"/>
                    <a:pt x="42063" y="37988"/>
                    <a:pt x="42545" y="39941"/>
                  </a:cubicBezTo>
                  <a:cubicBezTo>
                    <a:pt x="43003" y="41895"/>
                    <a:pt x="42931" y="42174"/>
                    <a:pt x="42931" y="43151"/>
                  </a:cubicBezTo>
                  <a:cubicBezTo>
                    <a:pt x="42931" y="44127"/>
                    <a:pt x="42377" y="43813"/>
                    <a:pt x="42762" y="45000"/>
                  </a:cubicBezTo>
                  <a:cubicBezTo>
                    <a:pt x="43172" y="46151"/>
                    <a:pt x="42858" y="46639"/>
                    <a:pt x="42377" y="46151"/>
                  </a:cubicBezTo>
                  <a:cubicBezTo>
                    <a:pt x="41895" y="45662"/>
                    <a:pt x="41341" y="45558"/>
                    <a:pt x="41124" y="46325"/>
                  </a:cubicBezTo>
                  <a:cubicBezTo>
                    <a:pt x="40883" y="47127"/>
                    <a:pt x="41124" y="48000"/>
                    <a:pt x="40329" y="48069"/>
                  </a:cubicBezTo>
                  <a:cubicBezTo>
                    <a:pt x="39534" y="48174"/>
                    <a:pt x="39052" y="48488"/>
                    <a:pt x="39148" y="49848"/>
                  </a:cubicBezTo>
                  <a:cubicBezTo>
                    <a:pt x="39221" y="51174"/>
                    <a:pt x="39702" y="52046"/>
                    <a:pt x="39148" y="53127"/>
                  </a:cubicBezTo>
                  <a:cubicBezTo>
                    <a:pt x="38594" y="54209"/>
                    <a:pt x="38594" y="54593"/>
                    <a:pt x="37558" y="54488"/>
                  </a:cubicBezTo>
                  <a:cubicBezTo>
                    <a:pt x="36546" y="54383"/>
                    <a:pt x="36450" y="55465"/>
                    <a:pt x="35679" y="55569"/>
                  </a:cubicBezTo>
                  <a:cubicBezTo>
                    <a:pt x="34884" y="55639"/>
                    <a:pt x="33607" y="55151"/>
                    <a:pt x="32981" y="55639"/>
                  </a:cubicBezTo>
                  <a:cubicBezTo>
                    <a:pt x="32354" y="56127"/>
                    <a:pt x="31873" y="56616"/>
                    <a:pt x="31005" y="56616"/>
                  </a:cubicBezTo>
                  <a:cubicBezTo>
                    <a:pt x="30138" y="56616"/>
                    <a:pt x="29897" y="56720"/>
                    <a:pt x="29126" y="57313"/>
                  </a:cubicBezTo>
                  <a:cubicBezTo>
                    <a:pt x="28331" y="57872"/>
                    <a:pt x="27705" y="58465"/>
                    <a:pt x="27078" y="59337"/>
                  </a:cubicBezTo>
                  <a:cubicBezTo>
                    <a:pt x="26428" y="60209"/>
                    <a:pt x="25874" y="60488"/>
                    <a:pt x="25320" y="59825"/>
                  </a:cubicBezTo>
                  <a:cubicBezTo>
                    <a:pt x="24766" y="59127"/>
                    <a:pt x="22477" y="60418"/>
                    <a:pt x="22164" y="59441"/>
                  </a:cubicBezTo>
                  <a:cubicBezTo>
                    <a:pt x="21851" y="58465"/>
                    <a:pt x="20911" y="57209"/>
                    <a:pt x="20116" y="58465"/>
                  </a:cubicBezTo>
                  <a:cubicBezTo>
                    <a:pt x="19321" y="59720"/>
                    <a:pt x="18695" y="60593"/>
                    <a:pt x="18309" y="61674"/>
                  </a:cubicBezTo>
                  <a:cubicBezTo>
                    <a:pt x="17900" y="62720"/>
                    <a:pt x="16647" y="64186"/>
                    <a:pt x="16165" y="63209"/>
                  </a:cubicBezTo>
                  <a:cubicBezTo>
                    <a:pt x="15707" y="62232"/>
                    <a:pt x="15852" y="62162"/>
                    <a:pt x="15225" y="62337"/>
                  </a:cubicBezTo>
                  <a:cubicBezTo>
                    <a:pt x="14599" y="62546"/>
                    <a:pt x="13804" y="63697"/>
                    <a:pt x="13563" y="62337"/>
                  </a:cubicBezTo>
                  <a:cubicBezTo>
                    <a:pt x="13322" y="60976"/>
                    <a:pt x="13563" y="59616"/>
                    <a:pt x="12937" y="59511"/>
                  </a:cubicBezTo>
                  <a:cubicBezTo>
                    <a:pt x="12310" y="59441"/>
                    <a:pt x="11443" y="61290"/>
                    <a:pt x="10961" y="60488"/>
                  </a:cubicBezTo>
                  <a:cubicBezTo>
                    <a:pt x="10503" y="59720"/>
                    <a:pt x="9154" y="59232"/>
                    <a:pt x="8913" y="60104"/>
                  </a:cubicBezTo>
                  <a:cubicBezTo>
                    <a:pt x="8672" y="60976"/>
                    <a:pt x="8287" y="61186"/>
                    <a:pt x="7733" y="61186"/>
                  </a:cubicBezTo>
                  <a:cubicBezTo>
                    <a:pt x="7179" y="61186"/>
                    <a:pt x="7251" y="62232"/>
                    <a:pt x="6456" y="62162"/>
                  </a:cubicBezTo>
                  <a:cubicBezTo>
                    <a:pt x="5685" y="62058"/>
                    <a:pt x="5131" y="60802"/>
                    <a:pt x="4336" y="61674"/>
                  </a:cubicBezTo>
                  <a:cubicBezTo>
                    <a:pt x="3541" y="62546"/>
                    <a:pt x="3083" y="62546"/>
                    <a:pt x="3083" y="64081"/>
                  </a:cubicBezTo>
                  <a:cubicBezTo>
                    <a:pt x="3083" y="65651"/>
                    <a:pt x="3541" y="65930"/>
                    <a:pt x="2433" y="66139"/>
                  </a:cubicBezTo>
                  <a:cubicBezTo>
                    <a:pt x="1325" y="66313"/>
                    <a:pt x="939" y="66418"/>
                    <a:pt x="1011" y="67465"/>
                  </a:cubicBezTo>
                  <a:cubicBezTo>
                    <a:pt x="1108" y="68546"/>
                    <a:pt x="0" y="68546"/>
                    <a:pt x="795" y="69313"/>
                  </a:cubicBezTo>
                  <a:cubicBezTo>
                    <a:pt x="1565" y="70081"/>
                    <a:pt x="1806" y="70290"/>
                    <a:pt x="1180" y="71058"/>
                  </a:cubicBezTo>
                  <a:cubicBezTo>
                    <a:pt x="554" y="71860"/>
                    <a:pt x="457" y="72139"/>
                    <a:pt x="554" y="73011"/>
                  </a:cubicBezTo>
                  <a:cubicBezTo>
                    <a:pt x="626" y="73883"/>
                    <a:pt x="1180" y="75523"/>
                    <a:pt x="1734" y="74860"/>
                  </a:cubicBezTo>
                  <a:cubicBezTo>
                    <a:pt x="2288" y="74162"/>
                    <a:pt x="2120" y="73779"/>
                    <a:pt x="3396" y="74372"/>
                  </a:cubicBezTo>
                  <a:cubicBezTo>
                    <a:pt x="4649" y="74930"/>
                    <a:pt x="5276" y="75627"/>
                    <a:pt x="5589" y="76709"/>
                  </a:cubicBezTo>
                  <a:cubicBezTo>
                    <a:pt x="5902" y="77755"/>
                    <a:pt x="4890" y="77651"/>
                    <a:pt x="4962" y="79011"/>
                  </a:cubicBezTo>
                  <a:cubicBezTo>
                    <a:pt x="5035" y="80372"/>
                    <a:pt x="5830" y="81453"/>
                    <a:pt x="5203" y="82220"/>
                  </a:cubicBezTo>
                  <a:cubicBezTo>
                    <a:pt x="4577" y="82988"/>
                    <a:pt x="4336" y="82988"/>
                    <a:pt x="4577" y="84244"/>
                  </a:cubicBezTo>
                  <a:cubicBezTo>
                    <a:pt x="4818" y="85500"/>
                    <a:pt x="5516" y="86476"/>
                    <a:pt x="4721" y="87069"/>
                  </a:cubicBezTo>
                  <a:cubicBezTo>
                    <a:pt x="3951" y="87662"/>
                    <a:pt x="3613" y="88151"/>
                    <a:pt x="3083" y="87174"/>
                  </a:cubicBezTo>
                  <a:cubicBezTo>
                    <a:pt x="2746" y="86581"/>
                    <a:pt x="2722" y="86023"/>
                    <a:pt x="2529" y="85604"/>
                  </a:cubicBezTo>
                  <a:cubicBezTo>
                    <a:pt x="2216" y="85674"/>
                    <a:pt x="1927" y="85674"/>
                    <a:pt x="1758" y="85674"/>
                  </a:cubicBezTo>
                  <a:cubicBezTo>
                    <a:pt x="1325" y="85674"/>
                    <a:pt x="1517" y="86476"/>
                    <a:pt x="1252" y="87139"/>
                  </a:cubicBezTo>
                  <a:cubicBezTo>
                    <a:pt x="1132" y="87418"/>
                    <a:pt x="1180" y="87976"/>
                    <a:pt x="1276" y="88430"/>
                  </a:cubicBezTo>
                  <a:cubicBezTo>
                    <a:pt x="1349" y="88465"/>
                    <a:pt x="1421" y="88465"/>
                    <a:pt x="1493" y="88465"/>
                  </a:cubicBezTo>
                  <a:cubicBezTo>
                    <a:pt x="2240" y="88465"/>
                    <a:pt x="2553" y="88848"/>
                    <a:pt x="3396" y="89476"/>
                  </a:cubicBezTo>
                  <a:cubicBezTo>
                    <a:pt x="4240" y="90139"/>
                    <a:pt x="4240" y="90000"/>
                    <a:pt x="5276" y="90523"/>
                  </a:cubicBezTo>
                  <a:cubicBezTo>
                    <a:pt x="6336" y="91046"/>
                    <a:pt x="5902" y="92581"/>
                    <a:pt x="6552" y="92720"/>
                  </a:cubicBezTo>
                  <a:cubicBezTo>
                    <a:pt x="7179" y="92860"/>
                    <a:pt x="7396" y="93383"/>
                    <a:pt x="8022" y="94918"/>
                  </a:cubicBezTo>
                  <a:cubicBezTo>
                    <a:pt x="8648" y="96488"/>
                    <a:pt x="7902" y="97116"/>
                    <a:pt x="7396" y="97883"/>
                  </a:cubicBezTo>
                  <a:cubicBezTo>
                    <a:pt x="6866" y="98686"/>
                    <a:pt x="7275" y="98930"/>
                    <a:pt x="7709" y="99837"/>
                  </a:cubicBezTo>
                  <a:cubicBezTo>
                    <a:pt x="8118" y="100744"/>
                    <a:pt x="8118" y="101651"/>
                    <a:pt x="9082" y="101651"/>
                  </a:cubicBezTo>
                  <a:cubicBezTo>
                    <a:pt x="10022" y="101651"/>
                    <a:pt x="9805" y="101790"/>
                    <a:pt x="10648" y="103325"/>
                  </a:cubicBezTo>
                  <a:cubicBezTo>
                    <a:pt x="11491" y="104895"/>
                    <a:pt x="12961" y="105523"/>
                    <a:pt x="14021" y="106569"/>
                  </a:cubicBezTo>
                  <a:cubicBezTo>
                    <a:pt x="15081" y="107581"/>
                    <a:pt x="16117" y="107197"/>
                    <a:pt x="17394" y="107197"/>
                  </a:cubicBezTo>
                  <a:cubicBezTo>
                    <a:pt x="18646" y="107197"/>
                    <a:pt x="17177" y="109151"/>
                    <a:pt x="17273" y="109674"/>
                  </a:cubicBezTo>
                  <a:cubicBezTo>
                    <a:pt x="17394" y="110162"/>
                    <a:pt x="17586" y="112116"/>
                    <a:pt x="17490" y="113546"/>
                  </a:cubicBezTo>
                  <a:cubicBezTo>
                    <a:pt x="17394" y="114976"/>
                    <a:pt x="18116" y="115465"/>
                    <a:pt x="18646" y="116267"/>
                  </a:cubicBezTo>
                  <a:cubicBezTo>
                    <a:pt x="19176" y="117034"/>
                    <a:pt x="19803" y="117279"/>
                    <a:pt x="20742" y="118081"/>
                  </a:cubicBezTo>
                  <a:cubicBezTo>
                    <a:pt x="20959" y="118220"/>
                    <a:pt x="21056" y="118395"/>
                    <a:pt x="21080" y="118569"/>
                  </a:cubicBezTo>
                  <a:cubicBezTo>
                    <a:pt x="21706" y="118744"/>
                    <a:pt x="22381" y="118953"/>
                    <a:pt x="22862" y="119232"/>
                  </a:cubicBezTo>
                  <a:cubicBezTo>
                    <a:pt x="23898" y="119860"/>
                    <a:pt x="24742" y="120000"/>
                    <a:pt x="25392" y="119372"/>
                  </a:cubicBezTo>
                  <a:cubicBezTo>
                    <a:pt x="26018" y="118709"/>
                    <a:pt x="25898" y="118465"/>
                    <a:pt x="26115" y="117418"/>
                  </a:cubicBezTo>
                  <a:cubicBezTo>
                    <a:pt x="26332" y="116372"/>
                    <a:pt x="27584" y="115220"/>
                    <a:pt x="28428" y="114069"/>
                  </a:cubicBezTo>
                  <a:cubicBezTo>
                    <a:pt x="29271" y="112883"/>
                    <a:pt x="28861" y="110058"/>
                    <a:pt x="29897" y="111488"/>
                  </a:cubicBezTo>
                  <a:cubicBezTo>
                    <a:pt x="30957" y="112883"/>
                    <a:pt x="31078" y="113406"/>
                    <a:pt x="31897" y="113546"/>
                  </a:cubicBezTo>
                  <a:cubicBezTo>
                    <a:pt x="32740" y="113686"/>
                    <a:pt x="34643" y="113267"/>
                    <a:pt x="35173" y="114453"/>
                  </a:cubicBezTo>
                  <a:cubicBezTo>
                    <a:pt x="35703" y="115604"/>
                    <a:pt x="36233" y="116895"/>
                    <a:pt x="37269" y="115988"/>
                  </a:cubicBezTo>
                  <a:cubicBezTo>
                    <a:pt x="38329" y="115081"/>
                    <a:pt x="38642" y="113267"/>
                    <a:pt x="39702" y="113162"/>
                  </a:cubicBezTo>
                  <a:cubicBezTo>
                    <a:pt x="40738" y="113023"/>
                    <a:pt x="40738" y="111976"/>
                    <a:pt x="41268" y="112883"/>
                  </a:cubicBezTo>
                  <a:cubicBezTo>
                    <a:pt x="41798" y="113790"/>
                    <a:pt x="41389" y="113023"/>
                    <a:pt x="42858" y="113267"/>
                  </a:cubicBezTo>
                  <a:cubicBezTo>
                    <a:pt x="44328" y="113546"/>
                    <a:pt x="45171" y="113546"/>
                    <a:pt x="45798" y="114174"/>
                  </a:cubicBezTo>
                  <a:cubicBezTo>
                    <a:pt x="46424" y="114837"/>
                    <a:pt x="46328" y="115988"/>
                    <a:pt x="47580" y="116267"/>
                  </a:cubicBezTo>
                  <a:cubicBezTo>
                    <a:pt x="48857" y="116511"/>
                    <a:pt x="49170" y="115988"/>
                    <a:pt x="49700" y="116790"/>
                  </a:cubicBezTo>
                  <a:cubicBezTo>
                    <a:pt x="50230" y="117558"/>
                    <a:pt x="50857" y="117941"/>
                    <a:pt x="51796" y="116895"/>
                  </a:cubicBezTo>
                  <a:cubicBezTo>
                    <a:pt x="52736" y="115883"/>
                    <a:pt x="53049" y="115883"/>
                    <a:pt x="54326" y="115883"/>
                  </a:cubicBezTo>
                  <a:cubicBezTo>
                    <a:pt x="55579" y="115883"/>
                    <a:pt x="55796" y="115744"/>
                    <a:pt x="56735" y="115988"/>
                  </a:cubicBezTo>
                  <a:cubicBezTo>
                    <a:pt x="57699" y="116267"/>
                    <a:pt x="58108" y="116372"/>
                    <a:pt x="59265" y="115360"/>
                  </a:cubicBezTo>
                  <a:cubicBezTo>
                    <a:pt x="60421" y="114313"/>
                    <a:pt x="61264" y="112779"/>
                    <a:pt x="62734" y="112883"/>
                  </a:cubicBezTo>
                  <a:cubicBezTo>
                    <a:pt x="64203" y="113023"/>
                    <a:pt x="67046" y="113267"/>
                    <a:pt x="68010" y="112360"/>
                  </a:cubicBezTo>
                  <a:cubicBezTo>
                    <a:pt x="68950" y="111488"/>
                    <a:pt x="68950" y="110965"/>
                    <a:pt x="70636" y="111348"/>
                  </a:cubicBezTo>
                  <a:cubicBezTo>
                    <a:pt x="72322" y="111732"/>
                    <a:pt x="75792" y="113267"/>
                    <a:pt x="76948" y="114174"/>
                  </a:cubicBezTo>
                  <a:cubicBezTo>
                    <a:pt x="78104" y="115081"/>
                    <a:pt x="78417" y="115883"/>
                    <a:pt x="79574" y="115604"/>
                  </a:cubicBezTo>
                  <a:cubicBezTo>
                    <a:pt x="80730" y="115360"/>
                    <a:pt x="81357" y="114837"/>
                    <a:pt x="82634" y="115604"/>
                  </a:cubicBezTo>
                  <a:cubicBezTo>
                    <a:pt x="83886" y="116372"/>
                    <a:pt x="84103" y="117279"/>
                    <a:pt x="86320" y="116511"/>
                  </a:cubicBezTo>
                  <a:cubicBezTo>
                    <a:pt x="88536" y="115744"/>
                    <a:pt x="87163" y="115465"/>
                    <a:pt x="88102" y="115465"/>
                  </a:cubicBezTo>
                  <a:cubicBezTo>
                    <a:pt x="89042" y="115465"/>
                    <a:pt x="89692" y="114837"/>
                    <a:pt x="88199" y="114313"/>
                  </a:cubicBezTo>
                  <a:cubicBezTo>
                    <a:pt x="86729" y="113790"/>
                    <a:pt x="86103" y="113162"/>
                    <a:pt x="86946" y="111872"/>
                  </a:cubicBezTo>
                  <a:cubicBezTo>
                    <a:pt x="87789" y="110581"/>
                    <a:pt x="87693" y="110965"/>
                    <a:pt x="88729" y="110302"/>
                  </a:cubicBezTo>
                  <a:cubicBezTo>
                    <a:pt x="89789" y="109674"/>
                    <a:pt x="89259" y="109151"/>
                    <a:pt x="89572" y="108488"/>
                  </a:cubicBezTo>
                  <a:cubicBezTo>
                    <a:pt x="89885" y="107860"/>
                    <a:pt x="90728" y="107581"/>
                    <a:pt x="90102" y="106430"/>
                  </a:cubicBezTo>
                  <a:cubicBezTo>
                    <a:pt x="89476" y="105279"/>
                    <a:pt x="87885" y="105279"/>
                    <a:pt x="87693" y="104232"/>
                  </a:cubicBezTo>
                  <a:cubicBezTo>
                    <a:pt x="87476" y="103186"/>
                    <a:pt x="85476" y="103569"/>
                    <a:pt x="85476" y="101895"/>
                  </a:cubicBezTo>
                  <a:cubicBezTo>
                    <a:pt x="85476" y="100220"/>
                    <a:pt x="84850" y="98162"/>
                    <a:pt x="86006" y="97116"/>
                  </a:cubicBezTo>
                  <a:cubicBezTo>
                    <a:pt x="87163" y="96069"/>
                    <a:pt x="87476" y="94674"/>
                    <a:pt x="89162" y="94918"/>
                  </a:cubicBezTo>
                  <a:cubicBezTo>
                    <a:pt x="90849" y="95197"/>
                    <a:pt x="91162" y="94779"/>
                    <a:pt x="93162" y="94674"/>
                  </a:cubicBezTo>
                  <a:cubicBezTo>
                    <a:pt x="95161" y="94534"/>
                    <a:pt x="95161" y="93383"/>
                    <a:pt x="96631" y="93244"/>
                  </a:cubicBezTo>
                  <a:cubicBezTo>
                    <a:pt x="98100" y="93104"/>
                    <a:pt x="98317" y="92337"/>
                    <a:pt x="99474" y="92476"/>
                  </a:cubicBezTo>
                  <a:cubicBezTo>
                    <a:pt x="100630" y="92581"/>
                    <a:pt x="101569" y="93383"/>
                    <a:pt x="102099" y="92337"/>
                  </a:cubicBezTo>
                  <a:cubicBezTo>
                    <a:pt x="102629" y="91290"/>
                    <a:pt x="102629" y="90279"/>
                    <a:pt x="103473" y="91290"/>
                  </a:cubicBezTo>
                  <a:cubicBezTo>
                    <a:pt x="103955" y="91883"/>
                    <a:pt x="104701" y="91848"/>
                    <a:pt x="105520" y="91744"/>
                  </a:cubicBezTo>
                  <a:cubicBezTo>
                    <a:pt x="104822" y="89546"/>
                    <a:pt x="104195" y="90348"/>
                    <a:pt x="104629" y="8947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69" name="Shape 2669"/>
            <p:cNvSpPr/>
            <p:nvPr/>
          </p:nvSpPr>
          <p:spPr>
            <a:xfrm>
              <a:off x="271" y="2094"/>
              <a:ext cx="2248" cy="10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9153" y="58175"/>
                  </a:moveTo>
                  <a:cubicBezTo>
                    <a:pt x="108338" y="58429"/>
                    <a:pt x="108758" y="60152"/>
                    <a:pt x="109079" y="60709"/>
                  </a:cubicBezTo>
                  <a:cubicBezTo>
                    <a:pt x="109400" y="61266"/>
                    <a:pt x="109153" y="62128"/>
                    <a:pt x="108832" y="63648"/>
                  </a:cubicBezTo>
                  <a:cubicBezTo>
                    <a:pt x="108511" y="65219"/>
                    <a:pt x="108511" y="66182"/>
                    <a:pt x="107869" y="67043"/>
                  </a:cubicBezTo>
                  <a:cubicBezTo>
                    <a:pt x="107201" y="67905"/>
                    <a:pt x="107300" y="67905"/>
                    <a:pt x="106312" y="70692"/>
                  </a:cubicBezTo>
                  <a:cubicBezTo>
                    <a:pt x="105348" y="73530"/>
                    <a:pt x="104854" y="71807"/>
                    <a:pt x="104311" y="71148"/>
                  </a:cubicBezTo>
                  <a:cubicBezTo>
                    <a:pt x="103743" y="70439"/>
                    <a:pt x="103743" y="70287"/>
                    <a:pt x="102927" y="71402"/>
                  </a:cubicBezTo>
                  <a:cubicBezTo>
                    <a:pt x="102112" y="72516"/>
                    <a:pt x="101964" y="71959"/>
                    <a:pt x="101395" y="71148"/>
                  </a:cubicBezTo>
                  <a:cubicBezTo>
                    <a:pt x="100827" y="70287"/>
                    <a:pt x="100506" y="70135"/>
                    <a:pt x="99617" y="69983"/>
                  </a:cubicBezTo>
                  <a:cubicBezTo>
                    <a:pt x="98702" y="69881"/>
                    <a:pt x="99122" y="68868"/>
                    <a:pt x="98875" y="66638"/>
                  </a:cubicBezTo>
                  <a:cubicBezTo>
                    <a:pt x="98628" y="64358"/>
                    <a:pt x="97418" y="64662"/>
                    <a:pt x="96849" y="63952"/>
                  </a:cubicBezTo>
                  <a:cubicBezTo>
                    <a:pt x="96281" y="63243"/>
                    <a:pt x="95886" y="62128"/>
                    <a:pt x="94823" y="60304"/>
                  </a:cubicBezTo>
                  <a:cubicBezTo>
                    <a:pt x="93786" y="58429"/>
                    <a:pt x="92402" y="59442"/>
                    <a:pt x="91439" y="59037"/>
                  </a:cubicBezTo>
                  <a:cubicBezTo>
                    <a:pt x="90450" y="58581"/>
                    <a:pt x="90129" y="58429"/>
                    <a:pt x="89166" y="58581"/>
                  </a:cubicBezTo>
                  <a:cubicBezTo>
                    <a:pt x="88202" y="58733"/>
                    <a:pt x="87387" y="58327"/>
                    <a:pt x="86077" y="57871"/>
                  </a:cubicBezTo>
                  <a:cubicBezTo>
                    <a:pt x="84793" y="57466"/>
                    <a:pt x="84867" y="57719"/>
                    <a:pt x="83829" y="56047"/>
                  </a:cubicBezTo>
                  <a:cubicBezTo>
                    <a:pt x="82767" y="54375"/>
                    <a:pt x="82618" y="56199"/>
                    <a:pt x="81556" y="56756"/>
                  </a:cubicBezTo>
                  <a:cubicBezTo>
                    <a:pt x="80494" y="57314"/>
                    <a:pt x="80494" y="56047"/>
                    <a:pt x="80024" y="54932"/>
                  </a:cubicBezTo>
                  <a:cubicBezTo>
                    <a:pt x="79530" y="53817"/>
                    <a:pt x="78888" y="53361"/>
                    <a:pt x="78394" y="52246"/>
                  </a:cubicBezTo>
                  <a:cubicBezTo>
                    <a:pt x="77924" y="51131"/>
                    <a:pt x="76862" y="51689"/>
                    <a:pt x="76046" y="51283"/>
                  </a:cubicBezTo>
                  <a:cubicBezTo>
                    <a:pt x="75231" y="50827"/>
                    <a:pt x="74515" y="50827"/>
                    <a:pt x="74021" y="49864"/>
                  </a:cubicBezTo>
                  <a:cubicBezTo>
                    <a:pt x="73551" y="48851"/>
                    <a:pt x="71995" y="49408"/>
                    <a:pt x="70710" y="49003"/>
                  </a:cubicBezTo>
                  <a:cubicBezTo>
                    <a:pt x="69425" y="48597"/>
                    <a:pt x="69647" y="47331"/>
                    <a:pt x="69573" y="45912"/>
                  </a:cubicBezTo>
                  <a:cubicBezTo>
                    <a:pt x="69499" y="44493"/>
                    <a:pt x="69326" y="44341"/>
                    <a:pt x="68857" y="43378"/>
                  </a:cubicBezTo>
                  <a:cubicBezTo>
                    <a:pt x="68363" y="42364"/>
                    <a:pt x="68042" y="40540"/>
                    <a:pt x="67869" y="39172"/>
                  </a:cubicBezTo>
                  <a:cubicBezTo>
                    <a:pt x="67720" y="37753"/>
                    <a:pt x="66979" y="35929"/>
                    <a:pt x="66164" y="34662"/>
                  </a:cubicBezTo>
                  <a:cubicBezTo>
                    <a:pt x="65373" y="33395"/>
                    <a:pt x="65768" y="32685"/>
                    <a:pt x="65843" y="31418"/>
                  </a:cubicBezTo>
                  <a:cubicBezTo>
                    <a:pt x="65941" y="30152"/>
                    <a:pt x="65620" y="28581"/>
                    <a:pt x="65620" y="27466"/>
                  </a:cubicBezTo>
                  <a:cubicBezTo>
                    <a:pt x="65620" y="26351"/>
                    <a:pt x="66337" y="26604"/>
                    <a:pt x="66905" y="27010"/>
                  </a:cubicBezTo>
                  <a:cubicBezTo>
                    <a:pt x="67473" y="27466"/>
                    <a:pt x="67621" y="26908"/>
                    <a:pt x="67621" y="26047"/>
                  </a:cubicBezTo>
                  <a:cubicBezTo>
                    <a:pt x="67621" y="25185"/>
                    <a:pt x="67547" y="24375"/>
                    <a:pt x="67226" y="23108"/>
                  </a:cubicBezTo>
                  <a:cubicBezTo>
                    <a:pt x="66905" y="21841"/>
                    <a:pt x="67547" y="21283"/>
                    <a:pt x="67967" y="19712"/>
                  </a:cubicBezTo>
                  <a:cubicBezTo>
                    <a:pt x="68363" y="18141"/>
                    <a:pt x="67720" y="18141"/>
                    <a:pt x="68289" y="17179"/>
                  </a:cubicBezTo>
                  <a:cubicBezTo>
                    <a:pt x="68857" y="16165"/>
                    <a:pt x="69005" y="15354"/>
                    <a:pt x="69005" y="14341"/>
                  </a:cubicBezTo>
                  <a:cubicBezTo>
                    <a:pt x="69005" y="13378"/>
                    <a:pt x="68758" y="12972"/>
                    <a:pt x="68190" y="12516"/>
                  </a:cubicBezTo>
                  <a:cubicBezTo>
                    <a:pt x="67621" y="12111"/>
                    <a:pt x="67399" y="12516"/>
                    <a:pt x="67152" y="11402"/>
                  </a:cubicBezTo>
                  <a:cubicBezTo>
                    <a:pt x="66905" y="10287"/>
                    <a:pt x="68363" y="10844"/>
                    <a:pt x="68857" y="9425"/>
                  </a:cubicBezTo>
                  <a:cubicBezTo>
                    <a:pt x="69030" y="8918"/>
                    <a:pt x="69030" y="8209"/>
                    <a:pt x="68980" y="7550"/>
                  </a:cubicBezTo>
                  <a:cubicBezTo>
                    <a:pt x="68190" y="7297"/>
                    <a:pt x="67597" y="7804"/>
                    <a:pt x="66683" y="8057"/>
                  </a:cubicBezTo>
                  <a:cubicBezTo>
                    <a:pt x="65497" y="8462"/>
                    <a:pt x="65176" y="7297"/>
                    <a:pt x="63990" y="5979"/>
                  </a:cubicBezTo>
                  <a:cubicBezTo>
                    <a:pt x="62804" y="4662"/>
                    <a:pt x="59246" y="2432"/>
                    <a:pt x="57516" y="1875"/>
                  </a:cubicBezTo>
                  <a:cubicBezTo>
                    <a:pt x="55787" y="1317"/>
                    <a:pt x="55787" y="2077"/>
                    <a:pt x="54823" y="3344"/>
                  </a:cubicBezTo>
                  <a:cubicBezTo>
                    <a:pt x="53835" y="4662"/>
                    <a:pt x="50920" y="4307"/>
                    <a:pt x="49413" y="4104"/>
                  </a:cubicBezTo>
                  <a:cubicBezTo>
                    <a:pt x="47906" y="3952"/>
                    <a:pt x="47041" y="6182"/>
                    <a:pt x="45855" y="7702"/>
                  </a:cubicBezTo>
                  <a:cubicBezTo>
                    <a:pt x="44669" y="9172"/>
                    <a:pt x="44249" y="9020"/>
                    <a:pt x="43261" y="8614"/>
                  </a:cubicBezTo>
                  <a:cubicBezTo>
                    <a:pt x="42297" y="8260"/>
                    <a:pt x="42075" y="8462"/>
                    <a:pt x="40790" y="8462"/>
                  </a:cubicBezTo>
                  <a:cubicBezTo>
                    <a:pt x="39481" y="8462"/>
                    <a:pt x="39159" y="8462"/>
                    <a:pt x="38196" y="9932"/>
                  </a:cubicBezTo>
                  <a:cubicBezTo>
                    <a:pt x="37232" y="11452"/>
                    <a:pt x="36590" y="10895"/>
                    <a:pt x="36046" y="9780"/>
                  </a:cubicBezTo>
                  <a:cubicBezTo>
                    <a:pt x="35503" y="8614"/>
                    <a:pt x="35182" y="9375"/>
                    <a:pt x="33872" y="9020"/>
                  </a:cubicBezTo>
                  <a:cubicBezTo>
                    <a:pt x="32588" y="8614"/>
                    <a:pt x="32686" y="6942"/>
                    <a:pt x="32044" y="5979"/>
                  </a:cubicBezTo>
                  <a:cubicBezTo>
                    <a:pt x="31402" y="5067"/>
                    <a:pt x="30537" y="5067"/>
                    <a:pt x="29030" y="4662"/>
                  </a:cubicBezTo>
                  <a:cubicBezTo>
                    <a:pt x="27523" y="4307"/>
                    <a:pt x="27943" y="5422"/>
                    <a:pt x="27399" y="4104"/>
                  </a:cubicBezTo>
                  <a:cubicBezTo>
                    <a:pt x="26856" y="2787"/>
                    <a:pt x="26856" y="4307"/>
                    <a:pt x="25793" y="4510"/>
                  </a:cubicBezTo>
                  <a:cubicBezTo>
                    <a:pt x="24706" y="4662"/>
                    <a:pt x="24385" y="7297"/>
                    <a:pt x="23298" y="8614"/>
                  </a:cubicBezTo>
                  <a:cubicBezTo>
                    <a:pt x="22235" y="9932"/>
                    <a:pt x="21692" y="8057"/>
                    <a:pt x="21148" y="6385"/>
                  </a:cubicBezTo>
                  <a:cubicBezTo>
                    <a:pt x="20605" y="4662"/>
                    <a:pt x="18653" y="5270"/>
                    <a:pt x="17788" y="5067"/>
                  </a:cubicBezTo>
                  <a:cubicBezTo>
                    <a:pt x="16948" y="4864"/>
                    <a:pt x="16825" y="4104"/>
                    <a:pt x="15738" y="2077"/>
                  </a:cubicBezTo>
                  <a:cubicBezTo>
                    <a:pt x="14675" y="0"/>
                    <a:pt x="15095" y="4104"/>
                    <a:pt x="14231" y="5827"/>
                  </a:cubicBezTo>
                  <a:cubicBezTo>
                    <a:pt x="13366" y="7500"/>
                    <a:pt x="12081" y="9172"/>
                    <a:pt x="11859" y="10692"/>
                  </a:cubicBezTo>
                  <a:cubicBezTo>
                    <a:pt x="11636" y="12212"/>
                    <a:pt x="11760" y="12567"/>
                    <a:pt x="11117" y="13530"/>
                  </a:cubicBezTo>
                  <a:cubicBezTo>
                    <a:pt x="10450" y="14442"/>
                    <a:pt x="9586" y="14239"/>
                    <a:pt x="8523" y="13327"/>
                  </a:cubicBezTo>
                  <a:cubicBezTo>
                    <a:pt x="8029" y="12922"/>
                    <a:pt x="7337" y="12618"/>
                    <a:pt x="6695" y="12364"/>
                  </a:cubicBezTo>
                  <a:cubicBezTo>
                    <a:pt x="6819" y="13327"/>
                    <a:pt x="5880" y="14341"/>
                    <a:pt x="4966" y="15405"/>
                  </a:cubicBezTo>
                  <a:cubicBezTo>
                    <a:pt x="3780" y="16722"/>
                    <a:pt x="5287" y="17837"/>
                    <a:pt x="5830" y="18952"/>
                  </a:cubicBezTo>
                  <a:cubicBezTo>
                    <a:pt x="6349" y="20067"/>
                    <a:pt x="5830" y="20827"/>
                    <a:pt x="4966" y="21385"/>
                  </a:cubicBezTo>
                  <a:cubicBezTo>
                    <a:pt x="4101" y="21942"/>
                    <a:pt x="4200" y="23665"/>
                    <a:pt x="5064" y="24983"/>
                  </a:cubicBezTo>
                  <a:cubicBezTo>
                    <a:pt x="5929" y="26300"/>
                    <a:pt x="5707" y="26858"/>
                    <a:pt x="6473" y="27618"/>
                  </a:cubicBezTo>
                  <a:cubicBezTo>
                    <a:pt x="7214" y="28327"/>
                    <a:pt x="7016" y="29290"/>
                    <a:pt x="6473" y="30253"/>
                  </a:cubicBezTo>
                  <a:cubicBezTo>
                    <a:pt x="5929" y="31165"/>
                    <a:pt x="6794" y="32483"/>
                    <a:pt x="6794" y="34915"/>
                  </a:cubicBezTo>
                  <a:cubicBezTo>
                    <a:pt x="6794" y="37347"/>
                    <a:pt x="5608" y="36233"/>
                    <a:pt x="5064" y="35878"/>
                  </a:cubicBezTo>
                  <a:cubicBezTo>
                    <a:pt x="4521" y="35472"/>
                    <a:pt x="4298" y="36638"/>
                    <a:pt x="3557" y="36993"/>
                  </a:cubicBezTo>
                  <a:cubicBezTo>
                    <a:pt x="2791" y="37347"/>
                    <a:pt x="2594" y="35878"/>
                    <a:pt x="2371" y="34358"/>
                  </a:cubicBezTo>
                  <a:cubicBezTo>
                    <a:pt x="2149" y="32837"/>
                    <a:pt x="1062" y="33040"/>
                    <a:pt x="543" y="34003"/>
                  </a:cubicBezTo>
                  <a:cubicBezTo>
                    <a:pt x="0" y="34915"/>
                    <a:pt x="321" y="36993"/>
                    <a:pt x="642" y="38310"/>
                  </a:cubicBezTo>
                  <a:cubicBezTo>
                    <a:pt x="963" y="39628"/>
                    <a:pt x="1605" y="41097"/>
                    <a:pt x="1284" y="42415"/>
                  </a:cubicBezTo>
                  <a:cubicBezTo>
                    <a:pt x="963" y="43733"/>
                    <a:pt x="741" y="43935"/>
                    <a:pt x="1284" y="45608"/>
                  </a:cubicBezTo>
                  <a:cubicBezTo>
                    <a:pt x="1828" y="47331"/>
                    <a:pt x="864" y="47533"/>
                    <a:pt x="963" y="48648"/>
                  </a:cubicBezTo>
                  <a:cubicBezTo>
                    <a:pt x="1062" y="49763"/>
                    <a:pt x="1729" y="50118"/>
                    <a:pt x="1927" y="49408"/>
                  </a:cubicBezTo>
                  <a:cubicBezTo>
                    <a:pt x="2149" y="48648"/>
                    <a:pt x="2693" y="49003"/>
                    <a:pt x="3014" y="49560"/>
                  </a:cubicBezTo>
                  <a:cubicBezTo>
                    <a:pt x="3335" y="50118"/>
                    <a:pt x="3656" y="53158"/>
                    <a:pt x="3780" y="54273"/>
                  </a:cubicBezTo>
                  <a:cubicBezTo>
                    <a:pt x="3878" y="55388"/>
                    <a:pt x="4644" y="56351"/>
                    <a:pt x="5064" y="55591"/>
                  </a:cubicBezTo>
                  <a:cubicBezTo>
                    <a:pt x="5484" y="54831"/>
                    <a:pt x="6028" y="56351"/>
                    <a:pt x="6571" y="57668"/>
                  </a:cubicBezTo>
                  <a:cubicBezTo>
                    <a:pt x="7115" y="58986"/>
                    <a:pt x="8079" y="60861"/>
                    <a:pt x="8400" y="62331"/>
                  </a:cubicBezTo>
                  <a:cubicBezTo>
                    <a:pt x="8746" y="63851"/>
                    <a:pt x="10030" y="64054"/>
                    <a:pt x="10030" y="64611"/>
                  </a:cubicBezTo>
                  <a:cubicBezTo>
                    <a:pt x="10030" y="65168"/>
                    <a:pt x="10994" y="66081"/>
                    <a:pt x="11537" y="67246"/>
                  </a:cubicBezTo>
                  <a:cubicBezTo>
                    <a:pt x="12081" y="68361"/>
                    <a:pt x="12180" y="68006"/>
                    <a:pt x="12180" y="70439"/>
                  </a:cubicBezTo>
                  <a:cubicBezTo>
                    <a:pt x="12180" y="72871"/>
                    <a:pt x="13366" y="70793"/>
                    <a:pt x="13588" y="69881"/>
                  </a:cubicBezTo>
                  <a:cubicBezTo>
                    <a:pt x="13810" y="68918"/>
                    <a:pt x="15095" y="68158"/>
                    <a:pt x="15738" y="66841"/>
                  </a:cubicBezTo>
                  <a:cubicBezTo>
                    <a:pt x="16405" y="65523"/>
                    <a:pt x="16602" y="68716"/>
                    <a:pt x="17146" y="70439"/>
                  </a:cubicBezTo>
                  <a:cubicBezTo>
                    <a:pt x="17689" y="72111"/>
                    <a:pt x="18011" y="70793"/>
                    <a:pt x="18974" y="73226"/>
                  </a:cubicBezTo>
                  <a:cubicBezTo>
                    <a:pt x="19962" y="75658"/>
                    <a:pt x="20061" y="74189"/>
                    <a:pt x="21148" y="76266"/>
                  </a:cubicBezTo>
                  <a:cubicBezTo>
                    <a:pt x="22235" y="78293"/>
                    <a:pt x="23199" y="79256"/>
                    <a:pt x="24064" y="80168"/>
                  </a:cubicBezTo>
                  <a:cubicBezTo>
                    <a:pt x="24928" y="81131"/>
                    <a:pt x="25126" y="85844"/>
                    <a:pt x="25670" y="87719"/>
                  </a:cubicBezTo>
                  <a:cubicBezTo>
                    <a:pt x="26213" y="89594"/>
                    <a:pt x="27399" y="87314"/>
                    <a:pt x="28042" y="85641"/>
                  </a:cubicBezTo>
                  <a:cubicBezTo>
                    <a:pt x="28709" y="83969"/>
                    <a:pt x="28906" y="86756"/>
                    <a:pt x="28906" y="87314"/>
                  </a:cubicBezTo>
                  <a:cubicBezTo>
                    <a:pt x="28906" y="87871"/>
                    <a:pt x="29030" y="90354"/>
                    <a:pt x="29030" y="91672"/>
                  </a:cubicBezTo>
                  <a:cubicBezTo>
                    <a:pt x="29030" y="92939"/>
                    <a:pt x="30537" y="93699"/>
                    <a:pt x="31402" y="94256"/>
                  </a:cubicBezTo>
                  <a:cubicBezTo>
                    <a:pt x="32266" y="94864"/>
                    <a:pt x="32365" y="96537"/>
                    <a:pt x="33551" y="96334"/>
                  </a:cubicBezTo>
                  <a:cubicBezTo>
                    <a:pt x="34737" y="96131"/>
                    <a:pt x="34317" y="96891"/>
                    <a:pt x="34095" y="97449"/>
                  </a:cubicBezTo>
                  <a:cubicBezTo>
                    <a:pt x="33872" y="98057"/>
                    <a:pt x="34539" y="99172"/>
                    <a:pt x="34539" y="99932"/>
                  </a:cubicBezTo>
                  <a:cubicBezTo>
                    <a:pt x="34539" y="100641"/>
                    <a:pt x="35602" y="101402"/>
                    <a:pt x="36046" y="100844"/>
                  </a:cubicBezTo>
                  <a:cubicBezTo>
                    <a:pt x="36466" y="100287"/>
                    <a:pt x="36911" y="101250"/>
                    <a:pt x="37331" y="101959"/>
                  </a:cubicBezTo>
                  <a:cubicBezTo>
                    <a:pt x="37776" y="102719"/>
                    <a:pt x="38517" y="102516"/>
                    <a:pt x="38418" y="104442"/>
                  </a:cubicBezTo>
                  <a:cubicBezTo>
                    <a:pt x="39382" y="108547"/>
                    <a:pt x="39481" y="106114"/>
                    <a:pt x="39827" y="105000"/>
                  </a:cubicBezTo>
                  <a:cubicBezTo>
                    <a:pt x="40148" y="103834"/>
                    <a:pt x="40345" y="105152"/>
                    <a:pt x="40790" y="106672"/>
                  </a:cubicBezTo>
                  <a:cubicBezTo>
                    <a:pt x="41210" y="108192"/>
                    <a:pt x="42618" y="106114"/>
                    <a:pt x="43162" y="105354"/>
                  </a:cubicBezTo>
                  <a:cubicBezTo>
                    <a:pt x="43705" y="104594"/>
                    <a:pt x="44027" y="106469"/>
                    <a:pt x="44126" y="107229"/>
                  </a:cubicBezTo>
                  <a:cubicBezTo>
                    <a:pt x="44249" y="107989"/>
                    <a:pt x="45534" y="108547"/>
                    <a:pt x="45855" y="109662"/>
                  </a:cubicBezTo>
                  <a:cubicBezTo>
                    <a:pt x="46176" y="110827"/>
                    <a:pt x="46819" y="110827"/>
                    <a:pt x="48128" y="110067"/>
                  </a:cubicBezTo>
                  <a:cubicBezTo>
                    <a:pt x="49413" y="109307"/>
                    <a:pt x="49215" y="110979"/>
                    <a:pt x="50401" y="111182"/>
                  </a:cubicBezTo>
                  <a:cubicBezTo>
                    <a:pt x="51587" y="111385"/>
                    <a:pt x="51365" y="110067"/>
                    <a:pt x="52649" y="110067"/>
                  </a:cubicBezTo>
                  <a:cubicBezTo>
                    <a:pt x="53959" y="110067"/>
                    <a:pt x="53835" y="110067"/>
                    <a:pt x="54700" y="108750"/>
                  </a:cubicBezTo>
                  <a:cubicBezTo>
                    <a:pt x="55565" y="107432"/>
                    <a:pt x="56009" y="109864"/>
                    <a:pt x="56429" y="111739"/>
                  </a:cubicBezTo>
                  <a:cubicBezTo>
                    <a:pt x="56874" y="113614"/>
                    <a:pt x="55367" y="114729"/>
                    <a:pt x="55466" y="117364"/>
                  </a:cubicBezTo>
                  <a:cubicBezTo>
                    <a:pt x="55565" y="120000"/>
                    <a:pt x="57739" y="115692"/>
                    <a:pt x="58060" y="114729"/>
                  </a:cubicBezTo>
                  <a:cubicBezTo>
                    <a:pt x="58381" y="113817"/>
                    <a:pt x="59789" y="111182"/>
                    <a:pt x="60432" y="109662"/>
                  </a:cubicBezTo>
                  <a:cubicBezTo>
                    <a:pt x="61074" y="108192"/>
                    <a:pt x="62804" y="108547"/>
                    <a:pt x="63891" y="107787"/>
                  </a:cubicBezTo>
                  <a:cubicBezTo>
                    <a:pt x="64953" y="107027"/>
                    <a:pt x="65398" y="109104"/>
                    <a:pt x="65719" y="110219"/>
                  </a:cubicBezTo>
                  <a:cubicBezTo>
                    <a:pt x="66040" y="111385"/>
                    <a:pt x="65818" y="111385"/>
                    <a:pt x="66806" y="111385"/>
                  </a:cubicBezTo>
                  <a:cubicBezTo>
                    <a:pt x="67770" y="111385"/>
                    <a:pt x="68511" y="111739"/>
                    <a:pt x="69054" y="112854"/>
                  </a:cubicBezTo>
                  <a:cubicBezTo>
                    <a:pt x="69598" y="114020"/>
                    <a:pt x="70685" y="113817"/>
                    <a:pt x="71006" y="112702"/>
                  </a:cubicBezTo>
                  <a:cubicBezTo>
                    <a:pt x="71327" y="111537"/>
                    <a:pt x="72192" y="112854"/>
                    <a:pt x="73279" y="114172"/>
                  </a:cubicBezTo>
                  <a:cubicBezTo>
                    <a:pt x="74342" y="115489"/>
                    <a:pt x="73477" y="115895"/>
                    <a:pt x="73699" y="117010"/>
                  </a:cubicBezTo>
                  <a:cubicBezTo>
                    <a:pt x="73922" y="118125"/>
                    <a:pt x="75528" y="118530"/>
                    <a:pt x="75873" y="117364"/>
                  </a:cubicBezTo>
                  <a:cubicBezTo>
                    <a:pt x="76195" y="116250"/>
                    <a:pt x="76936" y="116807"/>
                    <a:pt x="77578" y="117567"/>
                  </a:cubicBezTo>
                  <a:cubicBezTo>
                    <a:pt x="78245" y="118327"/>
                    <a:pt x="79629" y="116807"/>
                    <a:pt x="80074" y="114932"/>
                  </a:cubicBezTo>
                  <a:cubicBezTo>
                    <a:pt x="80494" y="113057"/>
                    <a:pt x="79975" y="112854"/>
                    <a:pt x="81161" y="112500"/>
                  </a:cubicBezTo>
                  <a:cubicBezTo>
                    <a:pt x="82347" y="112145"/>
                    <a:pt x="82544" y="110422"/>
                    <a:pt x="83409" y="108344"/>
                  </a:cubicBezTo>
                  <a:cubicBezTo>
                    <a:pt x="84274" y="106317"/>
                    <a:pt x="86003" y="107027"/>
                    <a:pt x="87411" y="106469"/>
                  </a:cubicBezTo>
                  <a:cubicBezTo>
                    <a:pt x="88820" y="105912"/>
                    <a:pt x="89684" y="103277"/>
                    <a:pt x="91414" y="100844"/>
                  </a:cubicBezTo>
                  <a:cubicBezTo>
                    <a:pt x="93119" y="98412"/>
                    <a:pt x="93786" y="101604"/>
                    <a:pt x="94206" y="102162"/>
                  </a:cubicBezTo>
                  <a:cubicBezTo>
                    <a:pt x="94651" y="102719"/>
                    <a:pt x="96034" y="102922"/>
                    <a:pt x="96701" y="104239"/>
                  </a:cubicBezTo>
                  <a:cubicBezTo>
                    <a:pt x="97344" y="105557"/>
                    <a:pt x="97566" y="103125"/>
                    <a:pt x="98208" y="101807"/>
                  </a:cubicBezTo>
                  <a:cubicBezTo>
                    <a:pt x="98851" y="100489"/>
                    <a:pt x="99394" y="100084"/>
                    <a:pt x="100259" y="99324"/>
                  </a:cubicBezTo>
                  <a:cubicBezTo>
                    <a:pt x="101124" y="98614"/>
                    <a:pt x="102087" y="100084"/>
                    <a:pt x="102631" y="101402"/>
                  </a:cubicBezTo>
                  <a:cubicBezTo>
                    <a:pt x="103174" y="102719"/>
                    <a:pt x="102087" y="102719"/>
                    <a:pt x="101766" y="104442"/>
                  </a:cubicBezTo>
                  <a:cubicBezTo>
                    <a:pt x="101445" y="106114"/>
                    <a:pt x="102631" y="105709"/>
                    <a:pt x="102952" y="104594"/>
                  </a:cubicBezTo>
                  <a:cubicBezTo>
                    <a:pt x="103273" y="103479"/>
                    <a:pt x="103817" y="104594"/>
                    <a:pt x="104039" y="106114"/>
                  </a:cubicBezTo>
                  <a:cubicBezTo>
                    <a:pt x="104237" y="107635"/>
                    <a:pt x="104459" y="107787"/>
                    <a:pt x="103915" y="108952"/>
                  </a:cubicBezTo>
                  <a:cubicBezTo>
                    <a:pt x="103372" y="110067"/>
                    <a:pt x="102952" y="109864"/>
                    <a:pt x="102730" y="111739"/>
                  </a:cubicBezTo>
                  <a:cubicBezTo>
                    <a:pt x="102507" y="113614"/>
                    <a:pt x="104459" y="111739"/>
                    <a:pt x="104904" y="112500"/>
                  </a:cubicBezTo>
                  <a:cubicBezTo>
                    <a:pt x="105324" y="113260"/>
                    <a:pt x="105867" y="114172"/>
                    <a:pt x="106732" y="114020"/>
                  </a:cubicBezTo>
                  <a:cubicBezTo>
                    <a:pt x="107597" y="113817"/>
                    <a:pt x="107374" y="113614"/>
                    <a:pt x="108338" y="114932"/>
                  </a:cubicBezTo>
                  <a:cubicBezTo>
                    <a:pt x="109326" y="116250"/>
                    <a:pt x="109326" y="113817"/>
                    <a:pt x="109870" y="112500"/>
                  </a:cubicBezTo>
                  <a:cubicBezTo>
                    <a:pt x="110389" y="111182"/>
                    <a:pt x="111056" y="111942"/>
                    <a:pt x="111377" y="113260"/>
                  </a:cubicBezTo>
                  <a:cubicBezTo>
                    <a:pt x="111698" y="114577"/>
                    <a:pt x="111920" y="114020"/>
                    <a:pt x="112760" y="115135"/>
                  </a:cubicBezTo>
                  <a:cubicBezTo>
                    <a:pt x="113279" y="115793"/>
                    <a:pt x="113403" y="116351"/>
                    <a:pt x="113502" y="117314"/>
                  </a:cubicBezTo>
                  <a:cubicBezTo>
                    <a:pt x="113625" y="117010"/>
                    <a:pt x="113773" y="116655"/>
                    <a:pt x="113971" y="116250"/>
                  </a:cubicBezTo>
                  <a:cubicBezTo>
                    <a:pt x="115033" y="113817"/>
                    <a:pt x="114613" y="116047"/>
                    <a:pt x="115478" y="116807"/>
                  </a:cubicBezTo>
                  <a:cubicBezTo>
                    <a:pt x="116343" y="117567"/>
                    <a:pt x="116541" y="116604"/>
                    <a:pt x="116664" y="114932"/>
                  </a:cubicBezTo>
                  <a:cubicBezTo>
                    <a:pt x="116763" y="113260"/>
                    <a:pt x="116442" y="110625"/>
                    <a:pt x="116442" y="108547"/>
                  </a:cubicBezTo>
                  <a:cubicBezTo>
                    <a:pt x="116442" y="106469"/>
                    <a:pt x="116763" y="107635"/>
                    <a:pt x="117850" y="107027"/>
                  </a:cubicBezTo>
                  <a:cubicBezTo>
                    <a:pt x="118912" y="106469"/>
                    <a:pt x="117850" y="107027"/>
                    <a:pt x="117850" y="105000"/>
                  </a:cubicBezTo>
                  <a:cubicBezTo>
                    <a:pt x="117850" y="102922"/>
                    <a:pt x="118492" y="104037"/>
                    <a:pt x="119258" y="103125"/>
                  </a:cubicBezTo>
                  <a:cubicBezTo>
                    <a:pt x="120000" y="102162"/>
                    <a:pt x="119258" y="101402"/>
                    <a:pt x="119036" y="99729"/>
                  </a:cubicBezTo>
                  <a:cubicBezTo>
                    <a:pt x="118814" y="98057"/>
                    <a:pt x="119258" y="94104"/>
                    <a:pt x="119135" y="92229"/>
                  </a:cubicBezTo>
                  <a:cubicBezTo>
                    <a:pt x="119036" y="90354"/>
                    <a:pt x="119135" y="89746"/>
                    <a:pt x="119036" y="87719"/>
                  </a:cubicBezTo>
                  <a:cubicBezTo>
                    <a:pt x="118912" y="85641"/>
                    <a:pt x="118492" y="84121"/>
                    <a:pt x="118394" y="82652"/>
                  </a:cubicBezTo>
                  <a:cubicBezTo>
                    <a:pt x="118270" y="81131"/>
                    <a:pt x="117405" y="80777"/>
                    <a:pt x="116862" y="79256"/>
                  </a:cubicBezTo>
                  <a:cubicBezTo>
                    <a:pt x="116343" y="77736"/>
                    <a:pt x="117208" y="78141"/>
                    <a:pt x="118394" y="77584"/>
                  </a:cubicBezTo>
                  <a:cubicBezTo>
                    <a:pt x="119579" y="76976"/>
                    <a:pt x="117949" y="74746"/>
                    <a:pt x="117208" y="73429"/>
                  </a:cubicBezTo>
                  <a:cubicBezTo>
                    <a:pt x="116442" y="72111"/>
                    <a:pt x="116343" y="71351"/>
                    <a:pt x="116219" y="69273"/>
                  </a:cubicBezTo>
                  <a:cubicBezTo>
                    <a:pt x="116121" y="67246"/>
                    <a:pt x="115033" y="66486"/>
                    <a:pt x="114811" y="64054"/>
                  </a:cubicBezTo>
                  <a:cubicBezTo>
                    <a:pt x="114613" y="61570"/>
                    <a:pt x="113848" y="62331"/>
                    <a:pt x="113205" y="62179"/>
                  </a:cubicBezTo>
                  <a:cubicBezTo>
                    <a:pt x="112563" y="61976"/>
                    <a:pt x="111575" y="60456"/>
                    <a:pt x="110710" y="60101"/>
                  </a:cubicBezTo>
                  <a:cubicBezTo>
                    <a:pt x="110043" y="59797"/>
                    <a:pt x="110240" y="59189"/>
                    <a:pt x="110636" y="58631"/>
                  </a:cubicBezTo>
                  <a:cubicBezTo>
                    <a:pt x="110191" y="58277"/>
                    <a:pt x="109697" y="57972"/>
                    <a:pt x="109153" y="5817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0" name="Shape 2670"/>
            <p:cNvSpPr/>
            <p:nvPr/>
          </p:nvSpPr>
          <p:spPr>
            <a:xfrm>
              <a:off x="1496" y="1830"/>
              <a:ext cx="1454" cy="9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823" y="48939"/>
                  </a:moveTo>
                  <a:cubicBezTo>
                    <a:pt x="116639" y="47393"/>
                    <a:pt x="116639" y="46917"/>
                    <a:pt x="116639" y="45847"/>
                  </a:cubicBezTo>
                  <a:cubicBezTo>
                    <a:pt x="116639" y="44717"/>
                    <a:pt x="116982" y="43171"/>
                    <a:pt x="115798" y="42101"/>
                  </a:cubicBezTo>
                  <a:cubicBezTo>
                    <a:pt x="113125" y="40555"/>
                    <a:pt x="113660" y="40317"/>
                    <a:pt x="114309" y="39008"/>
                  </a:cubicBezTo>
                  <a:cubicBezTo>
                    <a:pt x="114996" y="37641"/>
                    <a:pt x="113812" y="35916"/>
                    <a:pt x="113469" y="34132"/>
                  </a:cubicBezTo>
                  <a:cubicBezTo>
                    <a:pt x="113125" y="32408"/>
                    <a:pt x="110795" y="31516"/>
                    <a:pt x="109802" y="28424"/>
                  </a:cubicBezTo>
                  <a:cubicBezTo>
                    <a:pt x="108809" y="25332"/>
                    <a:pt x="106785" y="29078"/>
                    <a:pt x="105486" y="29494"/>
                  </a:cubicBezTo>
                  <a:cubicBezTo>
                    <a:pt x="104150" y="29970"/>
                    <a:pt x="102316" y="25332"/>
                    <a:pt x="101285" y="23548"/>
                  </a:cubicBezTo>
                  <a:cubicBezTo>
                    <a:pt x="100292" y="21823"/>
                    <a:pt x="97275" y="20693"/>
                    <a:pt x="95442" y="19623"/>
                  </a:cubicBezTo>
                  <a:cubicBezTo>
                    <a:pt x="93609" y="18493"/>
                    <a:pt x="94105" y="14509"/>
                    <a:pt x="93952" y="12130"/>
                  </a:cubicBezTo>
                  <a:cubicBezTo>
                    <a:pt x="93800" y="9692"/>
                    <a:pt x="91775" y="12309"/>
                    <a:pt x="90133" y="13439"/>
                  </a:cubicBezTo>
                  <a:cubicBezTo>
                    <a:pt x="88453" y="14509"/>
                    <a:pt x="87956" y="13617"/>
                    <a:pt x="87765" y="11892"/>
                  </a:cubicBezTo>
                  <a:cubicBezTo>
                    <a:pt x="87612" y="10109"/>
                    <a:pt x="84939" y="10109"/>
                    <a:pt x="81769" y="7492"/>
                  </a:cubicBezTo>
                  <a:cubicBezTo>
                    <a:pt x="78599" y="4816"/>
                    <a:pt x="78294" y="7254"/>
                    <a:pt x="77262" y="9038"/>
                  </a:cubicBezTo>
                  <a:cubicBezTo>
                    <a:pt x="76269" y="10763"/>
                    <a:pt x="72947" y="8562"/>
                    <a:pt x="70426" y="7908"/>
                  </a:cubicBezTo>
                  <a:cubicBezTo>
                    <a:pt x="67943" y="7254"/>
                    <a:pt x="67600" y="9454"/>
                    <a:pt x="64926" y="11000"/>
                  </a:cubicBezTo>
                  <a:cubicBezTo>
                    <a:pt x="62253" y="12547"/>
                    <a:pt x="62597" y="12784"/>
                    <a:pt x="60916" y="12309"/>
                  </a:cubicBezTo>
                  <a:cubicBezTo>
                    <a:pt x="59274" y="11892"/>
                    <a:pt x="57937" y="9871"/>
                    <a:pt x="56600" y="7016"/>
                  </a:cubicBezTo>
                  <a:cubicBezTo>
                    <a:pt x="55264" y="4162"/>
                    <a:pt x="54232" y="5708"/>
                    <a:pt x="52246" y="5470"/>
                  </a:cubicBezTo>
                  <a:cubicBezTo>
                    <a:pt x="50260" y="5292"/>
                    <a:pt x="48236" y="2854"/>
                    <a:pt x="46059" y="2378"/>
                  </a:cubicBezTo>
                  <a:cubicBezTo>
                    <a:pt x="43921" y="1962"/>
                    <a:pt x="41247" y="3508"/>
                    <a:pt x="39910" y="1724"/>
                  </a:cubicBezTo>
                  <a:cubicBezTo>
                    <a:pt x="38574" y="0"/>
                    <a:pt x="38574" y="1724"/>
                    <a:pt x="37733" y="3508"/>
                  </a:cubicBezTo>
                  <a:cubicBezTo>
                    <a:pt x="36893" y="5292"/>
                    <a:pt x="35404" y="3924"/>
                    <a:pt x="33570" y="3746"/>
                  </a:cubicBezTo>
                  <a:cubicBezTo>
                    <a:pt x="31737" y="3508"/>
                    <a:pt x="31394" y="4816"/>
                    <a:pt x="29064" y="5054"/>
                  </a:cubicBezTo>
                  <a:cubicBezTo>
                    <a:pt x="26734" y="5292"/>
                    <a:pt x="26734" y="7254"/>
                    <a:pt x="23564" y="7492"/>
                  </a:cubicBezTo>
                  <a:cubicBezTo>
                    <a:pt x="20394" y="7670"/>
                    <a:pt x="19898" y="8384"/>
                    <a:pt x="17224" y="7908"/>
                  </a:cubicBezTo>
                  <a:cubicBezTo>
                    <a:pt x="14551" y="7492"/>
                    <a:pt x="14054" y="9871"/>
                    <a:pt x="12221" y="11655"/>
                  </a:cubicBezTo>
                  <a:cubicBezTo>
                    <a:pt x="10388" y="13439"/>
                    <a:pt x="11381" y="16947"/>
                    <a:pt x="11381" y="19801"/>
                  </a:cubicBezTo>
                  <a:cubicBezTo>
                    <a:pt x="11381" y="22656"/>
                    <a:pt x="14551" y="22001"/>
                    <a:pt x="14894" y="23785"/>
                  </a:cubicBezTo>
                  <a:cubicBezTo>
                    <a:pt x="15200" y="25569"/>
                    <a:pt x="17721" y="25569"/>
                    <a:pt x="18714" y="27532"/>
                  </a:cubicBezTo>
                  <a:cubicBezTo>
                    <a:pt x="19707" y="29494"/>
                    <a:pt x="18370" y="29970"/>
                    <a:pt x="17873" y="31040"/>
                  </a:cubicBezTo>
                  <a:cubicBezTo>
                    <a:pt x="17377" y="32170"/>
                    <a:pt x="18217" y="33062"/>
                    <a:pt x="16537" y="34132"/>
                  </a:cubicBezTo>
                  <a:cubicBezTo>
                    <a:pt x="14894" y="35262"/>
                    <a:pt x="15047" y="34608"/>
                    <a:pt x="13711" y="36808"/>
                  </a:cubicBezTo>
                  <a:cubicBezTo>
                    <a:pt x="12374" y="39008"/>
                    <a:pt x="13367" y="40079"/>
                    <a:pt x="15697" y="40971"/>
                  </a:cubicBezTo>
                  <a:cubicBezTo>
                    <a:pt x="18064" y="41863"/>
                    <a:pt x="17033" y="42933"/>
                    <a:pt x="15544" y="42933"/>
                  </a:cubicBezTo>
                  <a:cubicBezTo>
                    <a:pt x="14054" y="42933"/>
                    <a:pt x="16231" y="43409"/>
                    <a:pt x="12718" y="44717"/>
                  </a:cubicBezTo>
                  <a:cubicBezTo>
                    <a:pt x="9204" y="46025"/>
                    <a:pt x="8860" y="44479"/>
                    <a:pt x="6874" y="43171"/>
                  </a:cubicBezTo>
                  <a:cubicBezTo>
                    <a:pt x="6378" y="42874"/>
                    <a:pt x="5957" y="42695"/>
                    <a:pt x="5576" y="42576"/>
                  </a:cubicBezTo>
                  <a:cubicBezTo>
                    <a:pt x="5652" y="43349"/>
                    <a:pt x="5652" y="44182"/>
                    <a:pt x="5385" y="44777"/>
                  </a:cubicBezTo>
                  <a:cubicBezTo>
                    <a:pt x="4621" y="46442"/>
                    <a:pt x="2367" y="45787"/>
                    <a:pt x="2749" y="47096"/>
                  </a:cubicBezTo>
                  <a:cubicBezTo>
                    <a:pt x="3131" y="48404"/>
                    <a:pt x="3475" y="47928"/>
                    <a:pt x="4353" y="48404"/>
                  </a:cubicBezTo>
                  <a:cubicBezTo>
                    <a:pt x="5232" y="48939"/>
                    <a:pt x="5614" y="49415"/>
                    <a:pt x="5614" y="50545"/>
                  </a:cubicBezTo>
                  <a:cubicBezTo>
                    <a:pt x="5614" y="51734"/>
                    <a:pt x="5385" y="52685"/>
                    <a:pt x="4506" y="53875"/>
                  </a:cubicBezTo>
                  <a:cubicBezTo>
                    <a:pt x="3628" y="55004"/>
                    <a:pt x="4621" y="55004"/>
                    <a:pt x="4010" y="56848"/>
                  </a:cubicBezTo>
                  <a:cubicBezTo>
                    <a:pt x="3360" y="58691"/>
                    <a:pt x="2367" y="59345"/>
                    <a:pt x="2864" y="60832"/>
                  </a:cubicBezTo>
                  <a:cubicBezTo>
                    <a:pt x="3360" y="62319"/>
                    <a:pt x="3475" y="63270"/>
                    <a:pt x="3475" y="64281"/>
                  </a:cubicBezTo>
                  <a:cubicBezTo>
                    <a:pt x="3475" y="65292"/>
                    <a:pt x="3246" y="65946"/>
                    <a:pt x="2367" y="65411"/>
                  </a:cubicBezTo>
                  <a:cubicBezTo>
                    <a:pt x="1489" y="64935"/>
                    <a:pt x="381" y="64638"/>
                    <a:pt x="381" y="65946"/>
                  </a:cubicBezTo>
                  <a:cubicBezTo>
                    <a:pt x="381" y="67254"/>
                    <a:pt x="878" y="69098"/>
                    <a:pt x="725" y="70584"/>
                  </a:cubicBezTo>
                  <a:cubicBezTo>
                    <a:pt x="611" y="72071"/>
                    <a:pt x="0" y="72903"/>
                    <a:pt x="1222" y="74390"/>
                  </a:cubicBezTo>
                  <a:cubicBezTo>
                    <a:pt x="2482" y="75877"/>
                    <a:pt x="3628" y="78017"/>
                    <a:pt x="3857" y="79682"/>
                  </a:cubicBezTo>
                  <a:cubicBezTo>
                    <a:pt x="4124" y="81288"/>
                    <a:pt x="4621" y="83429"/>
                    <a:pt x="5385" y="84618"/>
                  </a:cubicBezTo>
                  <a:cubicBezTo>
                    <a:pt x="6110" y="85748"/>
                    <a:pt x="6378" y="85926"/>
                    <a:pt x="6492" y="87591"/>
                  </a:cubicBezTo>
                  <a:cubicBezTo>
                    <a:pt x="6607" y="89256"/>
                    <a:pt x="6263" y="90743"/>
                    <a:pt x="8249" y="91219"/>
                  </a:cubicBezTo>
                  <a:cubicBezTo>
                    <a:pt x="10235" y="91694"/>
                    <a:pt x="12641" y="91040"/>
                    <a:pt x="13367" y="92229"/>
                  </a:cubicBezTo>
                  <a:cubicBezTo>
                    <a:pt x="14131" y="93359"/>
                    <a:pt x="15238" y="93359"/>
                    <a:pt x="16499" y="93894"/>
                  </a:cubicBezTo>
                  <a:cubicBezTo>
                    <a:pt x="17759" y="94370"/>
                    <a:pt x="19401" y="93716"/>
                    <a:pt x="20127" y="95024"/>
                  </a:cubicBezTo>
                  <a:cubicBezTo>
                    <a:pt x="20891" y="96333"/>
                    <a:pt x="21884" y="96868"/>
                    <a:pt x="22647" y="98176"/>
                  </a:cubicBezTo>
                  <a:cubicBezTo>
                    <a:pt x="23373" y="99484"/>
                    <a:pt x="23373" y="100971"/>
                    <a:pt x="25015" y="100317"/>
                  </a:cubicBezTo>
                  <a:cubicBezTo>
                    <a:pt x="26658" y="99663"/>
                    <a:pt x="26887" y="97522"/>
                    <a:pt x="28529" y="99484"/>
                  </a:cubicBezTo>
                  <a:cubicBezTo>
                    <a:pt x="30133" y="101446"/>
                    <a:pt x="30019" y="101149"/>
                    <a:pt x="32005" y="101625"/>
                  </a:cubicBezTo>
                  <a:cubicBezTo>
                    <a:pt x="34029" y="102160"/>
                    <a:pt x="35289" y="102636"/>
                    <a:pt x="36779" y="102457"/>
                  </a:cubicBezTo>
                  <a:cubicBezTo>
                    <a:pt x="38268" y="102279"/>
                    <a:pt x="38765" y="102457"/>
                    <a:pt x="40292" y="102993"/>
                  </a:cubicBezTo>
                  <a:cubicBezTo>
                    <a:pt x="41782" y="103468"/>
                    <a:pt x="43921" y="102279"/>
                    <a:pt x="45525" y="104479"/>
                  </a:cubicBezTo>
                  <a:cubicBezTo>
                    <a:pt x="47167" y="106620"/>
                    <a:pt x="47778" y="107928"/>
                    <a:pt x="48656" y="108761"/>
                  </a:cubicBezTo>
                  <a:cubicBezTo>
                    <a:pt x="49535" y="109593"/>
                    <a:pt x="51406" y="109236"/>
                    <a:pt x="51788" y="111912"/>
                  </a:cubicBezTo>
                  <a:cubicBezTo>
                    <a:pt x="52170" y="114529"/>
                    <a:pt x="51521" y="115718"/>
                    <a:pt x="52934" y="115837"/>
                  </a:cubicBezTo>
                  <a:cubicBezTo>
                    <a:pt x="54309" y="116015"/>
                    <a:pt x="54805" y="116194"/>
                    <a:pt x="55684" y="117205"/>
                  </a:cubicBezTo>
                  <a:cubicBezTo>
                    <a:pt x="56562" y="118156"/>
                    <a:pt x="56791" y="118810"/>
                    <a:pt x="58052" y="117502"/>
                  </a:cubicBezTo>
                  <a:cubicBezTo>
                    <a:pt x="59312" y="116194"/>
                    <a:pt x="59312" y="116372"/>
                    <a:pt x="60190" y="117205"/>
                  </a:cubicBezTo>
                  <a:cubicBezTo>
                    <a:pt x="61031" y="117978"/>
                    <a:pt x="61795" y="120000"/>
                    <a:pt x="63284" y="116669"/>
                  </a:cubicBezTo>
                  <a:cubicBezTo>
                    <a:pt x="64812" y="113399"/>
                    <a:pt x="64659" y="113399"/>
                    <a:pt x="65690" y="112388"/>
                  </a:cubicBezTo>
                  <a:cubicBezTo>
                    <a:pt x="66683" y="111377"/>
                    <a:pt x="66683" y="110247"/>
                    <a:pt x="67180" y="108404"/>
                  </a:cubicBezTo>
                  <a:cubicBezTo>
                    <a:pt x="67676" y="106620"/>
                    <a:pt x="68058" y="105609"/>
                    <a:pt x="67562" y="104955"/>
                  </a:cubicBezTo>
                  <a:cubicBezTo>
                    <a:pt x="67065" y="104301"/>
                    <a:pt x="66416" y="102279"/>
                    <a:pt x="67676" y="101982"/>
                  </a:cubicBezTo>
                  <a:cubicBezTo>
                    <a:pt x="68516" y="101744"/>
                    <a:pt x="69280" y="102101"/>
                    <a:pt x="69968" y="102517"/>
                  </a:cubicBezTo>
                  <a:cubicBezTo>
                    <a:pt x="70159" y="102338"/>
                    <a:pt x="70388" y="102160"/>
                    <a:pt x="70617" y="102041"/>
                  </a:cubicBezTo>
                  <a:cubicBezTo>
                    <a:pt x="71610" y="101387"/>
                    <a:pt x="70273" y="97819"/>
                    <a:pt x="70770" y="96987"/>
                  </a:cubicBezTo>
                  <a:cubicBezTo>
                    <a:pt x="71266" y="96095"/>
                    <a:pt x="71763" y="95441"/>
                    <a:pt x="73252" y="94311"/>
                  </a:cubicBezTo>
                  <a:cubicBezTo>
                    <a:pt x="74780" y="93240"/>
                    <a:pt x="76957" y="94311"/>
                    <a:pt x="77759" y="94311"/>
                  </a:cubicBezTo>
                  <a:cubicBezTo>
                    <a:pt x="78599" y="94311"/>
                    <a:pt x="80280" y="94549"/>
                    <a:pt x="81120" y="93419"/>
                  </a:cubicBezTo>
                  <a:cubicBezTo>
                    <a:pt x="81960" y="92348"/>
                    <a:pt x="82609" y="93419"/>
                    <a:pt x="83602" y="94965"/>
                  </a:cubicBezTo>
                  <a:cubicBezTo>
                    <a:pt x="84595" y="96511"/>
                    <a:pt x="85283" y="95441"/>
                    <a:pt x="86467" y="96987"/>
                  </a:cubicBezTo>
                  <a:cubicBezTo>
                    <a:pt x="87612" y="98473"/>
                    <a:pt x="88453" y="96095"/>
                    <a:pt x="89637" y="94965"/>
                  </a:cubicBezTo>
                  <a:cubicBezTo>
                    <a:pt x="90782" y="93894"/>
                    <a:pt x="91623" y="95619"/>
                    <a:pt x="92119" y="97403"/>
                  </a:cubicBezTo>
                  <a:cubicBezTo>
                    <a:pt x="92616" y="99187"/>
                    <a:pt x="94296" y="101387"/>
                    <a:pt x="95442" y="103349"/>
                  </a:cubicBezTo>
                  <a:cubicBezTo>
                    <a:pt x="96626" y="105312"/>
                    <a:pt x="98306" y="105133"/>
                    <a:pt x="100292" y="105133"/>
                  </a:cubicBezTo>
                  <a:cubicBezTo>
                    <a:pt x="102316" y="105133"/>
                    <a:pt x="101629" y="102041"/>
                    <a:pt x="101629" y="100257"/>
                  </a:cubicBezTo>
                  <a:cubicBezTo>
                    <a:pt x="101629" y="98473"/>
                    <a:pt x="103309" y="96987"/>
                    <a:pt x="104455" y="95619"/>
                  </a:cubicBezTo>
                  <a:cubicBezTo>
                    <a:pt x="105639" y="94311"/>
                    <a:pt x="106136" y="96095"/>
                    <a:pt x="107129" y="98057"/>
                  </a:cubicBezTo>
                  <a:cubicBezTo>
                    <a:pt x="108122" y="100019"/>
                    <a:pt x="109306" y="98473"/>
                    <a:pt x="110299" y="96749"/>
                  </a:cubicBezTo>
                  <a:cubicBezTo>
                    <a:pt x="111292" y="94965"/>
                    <a:pt x="111979" y="96987"/>
                    <a:pt x="112628" y="98473"/>
                  </a:cubicBezTo>
                  <a:cubicBezTo>
                    <a:pt x="113316" y="100019"/>
                    <a:pt x="114462" y="98057"/>
                    <a:pt x="114462" y="96273"/>
                  </a:cubicBezTo>
                  <a:cubicBezTo>
                    <a:pt x="114462" y="94549"/>
                    <a:pt x="115149" y="93657"/>
                    <a:pt x="114996" y="90981"/>
                  </a:cubicBezTo>
                  <a:cubicBezTo>
                    <a:pt x="114805" y="88364"/>
                    <a:pt x="113469" y="89435"/>
                    <a:pt x="111826" y="89256"/>
                  </a:cubicBezTo>
                  <a:cubicBezTo>
                    <a:pt x="110146" y="89018"/>
                    <a:pt x="108962" y="87710"/>
                    <a:pt x="108122" y="85688"/>
                  </a:cubicBezTo>
                  <a:cubicBezTo>
                    <a:pt x="107320" y="83726"/>
                    <a:pt x="105143" y="84618"/>
                    <a:pt x="102966" y="84202"/>
                  </a:cubicBezTo>
                  <a:cubicBezTo>
                    <a:pt x="100789" y="83726"/>
                    <a:pt x="100980" y="81288"/>
                    <a:pt x="101629" y="78671"/>
                  </a:cubicBezTo>
                  <a:cubicBezTo>
                    <a:pt x="102316" y="75996"/>
                    <a:pt x="102813" y="78434"/>
                    <a:pt x="103959" y="80455"/>
                  </a:cubicBezTo>
                  <a:cubicBezTo>
                    <a:pt x="105143" y="82418"/>
                    <a:pt x="106136" y="81526"/>
                    <a:pt x="107625" y="82180"/>
                  </a:cubicBezTo>
                  <a:cubicBezTo>
                    <a:pt x="109153" y="82834"/>
                    <a:pt x="109458" y="81764"/>
                    <a:pt x="109802" y="79742"/>
                  </a:cubicBezTo>
                  <a:cubicBezTo>
                    <a:pt x="110146" y="77779"/>
                    <a:pt x="110299" y="76233"/>
                    <a:pt x="110146" y="73379"/>
                  </a:cubicBezTo>
                  <a:cubicBezTo>
                    <a:pt x="109955" y="70525"/>
                    <a:pt x="111979" y="71833"/>
                    <a:pt x="112972" y="70287"/>
                  </a:cubicBezTo>
                  <a:cubicBezTo>
                    <a:pt x="113965" y="68741"/>
                    <a:pt x="114462" y="67433"/>
                    <a:pt x="113660" y="66303"/>
                  </a:cubicBezTo>
                  <a:cubicBezTo>
                    <a:pt x="112819" y="65232"/>
                    <a:pt x="113660" y="63211"/>
                    <a:pt x="114309" y="63448"/>
                  </a:cubicBezTo>
                  <a:cubicBezTo>
                    <a:pt x="114996" y="63686"/>
                    <a:pt x="115493" y="63032"/>
                    <a:pt x="115798" y="61010"/>
                  </a:cubicBezTo>
                  <a:cubicBezTo>
                    <a:pt x="116142" y="59048"/>
                    <a:pt x="115798" y="61010"/>
                    <a:pt x="116830" y="62140"/>
                  </a:cubicBezTo>
                  <a:cubicBezTo>
                    <a:pt x="117823" y="63211"/>
                    <a:pt x="117975" y="60178"/>
                    <a:pt x="117975" y="59286"/>
                  </a:cubicBezTo>
                  <a:cubicBezTo>
                    <a:pt x="117975" y="58394"/>
                    <a:pt x="118663" y="57502"/>
                    <a:pt x="119312" y="55064"/>
                  </a:cubicBezTo>
                  <a:cubicBezTo>
                    <a:pt x="120000" y="52685"/>
                    <a:pt x="118968" y="50426"/>
                    <a:pt x="117823" y="48939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1" name="Shape 2671"/>
            <p:cNvSpPr/>
            <p:nvPr/>
          </p:nvSpPr>
          <p:spPr>
            <a:xfrm>
              <a:off x="4415" y="5"/>
              <a:ext cx="1343" cy="106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593" y="50004"/>
                  </a:moveTo>
                  <a:cubicBezTo>
                    <a:pt x="117228" y="48960"/>
                    <a:pt x="116442" y="49117"/>
                    <a:pt x="116608" y="47237"/>
                  </a:cubicBezTo>
                  <a:cubicBezTo>
                    <a:pt x="116814" y="45358"/>
                    <a:pt x="117518" y="42957"/>
                    <a:pt x="116483" y="42957"/>
                  </a:cubicBezTo>
                  <a:cubicBezTo>
                    <a:pt x="115491" y="42957"/>
                    <a:pt x="113919" y="43845"/>
                    <a:pt x="112843" y="44836"/>
                  </a:cubicBezTo>
                  <a:cubicBezTo>
                    <a:pt x="111726" y="45880"/>
                    <a:pt x="110237" y="46715"/>
                    <a:pt x="109493" y="47968"/>
                  </a:cubicBezTo>
                  <a:cubicBezTo>
                    <a:pt x="108748" y="49169"/>
                    <a:pt x="108541" y="50421"/>
                    <a:pt x="107342" y="50421"/>
                  </a:cubicBezTo>
                  <a:cubicBezTo>
                    <a:pt x="106142" y="50421"/>
                    <a:pt x="104984" y="50943"/>
                    <a:pt x="104446" y="52092"/>
                  </a:cubicBezTo>
                  <a:cubicBezTo>
                    <a:pt x="103867" y="53240"/>
                    <a:pt x="102378" y="55119"/>
                    <a:pt x="102543" y="56215"/>
                  </a:cubicBezTo>
                  <a:cubicBezTo>
                    <a:pt x="102668" y="57311"/>
                    <a:pt x="102792" y="56946"/>
                    <a:pt x="101716" y="57468"/>
                  </a:cubicBezTo>
                  <a:cubicBezTo>
                    <a:pt x="100641" y="57990"/>
                    <a:pt x="98324" y="58825"/>
                    <a:pt x="97249" y="59504"/>
                  </a:cubicBezTo>
                  <a:cubicBezTo>
                    <a:pt x="96173" y="60130"/>
                    <a:pt x="93402" y="59399"/>
                    <a:pt x="92574" y="60704"/>
                  </a:cubicBezTo>
                  <a:cubicBezTo>
                    <a:pt x="91747" y="62061"/>
                    <a:pt x="90754" y="62635"/>
                    <a:pt x="89844" y="61331"/>
                  </a:cubicBezTo>
                  <a:cubicBezTo>
                    <a:pt x="88976" y="60026"/>
                    <a:pt x="88521" y="58564"/>
                    <a:pt x="87404" y="57886"/>
                  </a:cubicBezTo>
                  <a:cubicBezTo>
                    <a:pt x="86328" y="57259"/>
                    <a:pt x="85873" y="57311"/>
                    <a:pt x="86452" y="56372"/>
                  </a:cubicBezTo>
                  <a:cubicBezTo>
                    <a:pt x="87073" y="55432"/>
                    <a:pt x="87404" y="54649"/>
                    <a:pt x="86659" y="53762"/>
                  </a:cubicBezTo>
                  <a:cubicBezTo>
                    <a:pt x="85915" y="52875"/>
                    <a:pt x="84177" y="52301"/>
                    <a:pt x="84177" y="50996"/>
                  </a:cubicBezTo>
                  <a:cubicBezTo>
                    <a:pt x="84177" y="49691"/>
                    <a:pt x="84219" y="48334"/>
                    <a:pt x="83640" y="47812"/>
                  </a:cubicBezTo>
                  <a:cubicBezTo>
                    <a:pt x="83019" y="47290"/>
                    <a:pt x="81861" y="46715"/>
                    <a:pt x="81530" y="47759"/>
                  </a:cubicBezTo>
                  <a:cubicBezTo>
                    <a:pt x="81199" y="48751"/>
                    <a:pt x="81240" y="48751"/>
                    <a:pt x="79751" y="47968"/>
                  </a:cubicBezTo>
                  <a:cubicBezTo>
                    <a:pt x="78262" y="47185"/>
                    <a:pt x="77518" y="46872"/>
                    <a:pt x="77063" y="46350"/>
                  </a:cubicBezTo>
                  <a:cubicBezTo>
                    <a:pt x="76566" y="45880"/>
                    <a:pt x="75615" y="45150"/>
                    <a:pt x="75408" y="44628"/>
                  </a:cubicBezTo>
                  <a:cubicBezTo>
                    <a:pt x="75243" y="44106"/>
                    <a:pt x="73877" y="42383"/>
                    <a:pt x="72926" y="43270"/>
                  </a:cubicBezTo>
                  <a:cubicBezTo>
                    <a:pt x="71975" y="44106"/>
                    <a:pt x="70941" y="45045"/>
                    <a:pt x="69658" y="44419"/>
                  </a:cubicBezTo>
                  <a:cubicBezTo>
                    <a:pt x="68376" y="43740"/>
                    <a:pt x="66680" y="41861"/>
                    <a:pt x="65729" y="42644"/>
                  </a:cubicBezTo>
                  <a:cubicBezTo>
                    <a:pt x="64777" y="43479"/>
                    <a:pt x="61178" y="45567"/>
                    <a:pt x="60062" y="44471"/>
                  </a:cubicBezTo>
                  <a:cubicBezTo>
                    <a:pt x="58903" y="43375"/>
                    <a:pt x="56339" y="43479"/>
                    <a:pt x="56339" y="41339"/>
                  </a:cubicBezTo>
                  <a:cubicBezTo>
                    <a:pt x="56339" y="39251"/>
                    <a:pt x="57001" y="38260"/>
                    <a:pt x="55594" y="37216"/>
                  </a:cubicBezTo>
                  <a:cubicBezTo>
                    <a:pt x="54146" y="36224"/>
                    <a:pt x="53485" y="35337"/>
                    <a:pt x="53402" y="34188"/>
                  </a:cubicBezTo>
                  <a:cubicBezTo>
                    <a:pt x="53319" y="33040"/>
                    <a:pt x="52781" y="31109"/>
                    <a:pt x="52037" y="30482"/>
                  </a:cubicBezTo>
                  <a:cubicBezTo>
                    <a:pt x="51292" y="29804"/>
                    <a:pt x="47528" y="26463"/>
                    <a:pt x="47735" y="25628"/>
                  </a:cubicBezTo>
                  <a:cubicBezTo>
                    <a:pt x="47900" y="24741"/>
                    <a:pt x="48645" y="24114"/>
                    <a:pt x="47652" y="23175"/>
                  </a:cubicBezTo>
                  <a:cubicBezTo>
                    <a:pt x="46618" y="22183"/>
                    <a:pt x="45211" y="21765"/>
                    <a:pt x="45211" y="20826"/>
                  </a:cubicBezTo>
                  <a:cubicBezTo>
                    <a:pt x="45211" y="19886"/>
                    <a:pt x="45625" y="19103"/>
                    <a:pt x="44384" y="18373"/>
                  </a:cubicBezTo>
                  <a:cubicBezTo>
                    <a:pt x="43185" y="17642"/>
                    <a:pt x="42564" y="17120"/>
                    <a:pt x="42564" y="15554"/>
                  </a:cubicBezTo>
                  <a:cubicBezTo>
                    <a:pt x="42564" y="13936"/>
                    <a:pt x="41530" y="13362"/>
                    <a:pt x="40992" y="12788"/>
                  </a:cubicBezTo>
                  <a:cubicBezTo>
                    <a:pt x="40455" y="12214"/>
                    <a:pt x="40744" y="10648"/>
                    <a:pt x="39462" y="9812"/>
                  </a:cubicBezTo>
                  <a:cubicBezTo>
                    <a:pt x="38179" y="8925"/>
                    <a:pt x="37063" y="9447"/>
                    <a:pt x="37063" y="8299"/>
                  </a:cubicBezTo>
                  <a:cubicBezTo>
                    <a:pt x="37063" y="7098"/>
                    <a:pt x="37228" y="6315"/>
                    <a:pt x="35987" y="5793"/>
                  </a:cubicBezTo>
                  <a:cubicBezTo>
                    <a:pt x="34788" y="5324"/>
                    <a:pt x="34167" y="5063"/>
                    <a:pt x="33671" y="4280"/>
                  </a:cubicBezTo>
                  <a:cubicBezTo>
                    <a:pt x="33216" y="3497"/>
                    <a:pt x="31975" y="2923"/>
                    <a:pt x="31396" y="2557"/>
                  </a:cubicBezTo>
                  <a:cubicBezTo>
                    <a:pt x="30775" y="2192"/>
                    <a:pt x="29948" y="1670"/>
                    <a:pt x="29410" y="2035"/>
                  </a:cubicBezTo>
                  <a:cubicBezTo>
                    <a:pt x="28872" y="2401"/>
                    <a:pt x="27673" y="3758"/>
                    <a:pt x="26514" y="3914"/>
                  </a:cubicBezTo>
                  <a:cubicBezTo>
                    <a:pt x="25356" y="4071"/>
                    <a:pt x="23536" y="2923"/>
                    <a:pt x="22295" y="2192"/>
                  </a:cubicBezTo>
                  <a:cubicBezTo>
                    <a:pt x="21096" y="1461"/>
                    <a:pt x="18490" y="0"/>
                    <a:pt x="17621" y="313"/>
                  </a:cubicBezTo>
                  <a:cubicBezTo>
                    <a:pt x="16752" y="574"/>
                    <a:pt x="14229" y="887"/>
                    <a:pt x="13650" y="1670"/>
                  </a:cubicBezTo>
                  <a:cubicBezTo>
                    <a:pt x="13029" y="2453"/>
                    <a:pt x="11789" y="3497"/>
                    <a:pt x="10175" y="3549"/>
                  </a:cubicBezTo>
                  <a:cubicBezTo>
                    <a:pt x="8562" y="3653"/>
                    <a:pt x="6783" y="3549"/>
                    <a:pt x="5708" y="4593"/>
                  </a:cubicBezTo>
                  <a:cubicBezTo>
                    <a:pt x="4632" y="5585"/>
                    <a:pt x="4012" y="6263"/>
                    <a:pt x="2647" y="6837"/>
                  </a:cubicBezTo>
                  <a:cubicBezTo>
                    <a:pt x="2316" y="6994"/>
                    <a:pt x="1902" y="7098"/>
                    <a:pt x="1489" y="7150"/>
                  </a:cubicBezTo>
                  <a:cubicBezTo>
                    <a:pt x="1861" y="7829"/>
                    <a:pt x="2275" y="8455"/>
                    <a:pt x="2730" y="8873"/>
                  </a:cubicBezTo>
                  <a:cubicBezTo>
                    <a:pt x="4343" y="10334"/>
                    <a:pt x="5418" y="10909"/>
                    <a:pt x="4095" y="12944"/>
                  </a:cubicBezTo>
                  <a:cubicBezTo>
                    <a:pt x="2730" y="14928"/>
                    <a:pt x="0" y="17851"/>
                    <a:pt x="2730" y="18425"/>
                  </a:cubicBezTo>
                  <a:cubicBezTo>
                    <a:pt x="5418" y="18999"/>
                    <a:pt x="5708" y="18425"/>
                    <a:pt x="6783" y="20200"/>
                  </a:cubicBezTo>
                  <a:cubicBezTo>
                    <a:pt x="7859" y="21922"/>
                    <a:pt x="8686" y="21035"/>
                    <a:pt x="8686" y="19312"/>
                  </a:cubicBezTo>
                  <a:cubicBezTo>
                    <a:pt x="8686" y="17538"/>
                    <a:pt x="9762" y="16128"/>
                    <a:pt x="10589" y="17538"/>
                  </a:cubicBezTo>
                  <a:cubicBezTo>
                    <a:pt x="11375" y="18999"/>
                    <a:pt x="11664" y="19573"/>
                    <a:pt x="12740" y="19573"/>
                  </a:cubicBezTo>
                  <a:cubicBezTo>
                    <a:pt x="13815" y="19573"/>
                    <a:pt x="14395" y="18425"/>
                    <a:pt x="14395" y="21035"/>
                  </a:cubicBezTo>
                  <a:cubicBezTo>
                    <a:pt x="14395" y="23645"/>
                    <a:pt x="14932" y="25680"/>
                    <a:pt x="15180" y="27455"/>
                  </a:cubicBezTo>
                  <a:cubicBezTo>
                    <a:pt x="15470" y="29177"/>
                    <a:pt x="16546" y="31213"/>
                    <a:pt x="18697" y="31474"/>
                  </a:cubicBezTo>
                  <a:cubicBezTo>
                    <a:pt x="20889" y="31787"/>
                    <a:pt x="23578" y="30639"/>
                    <a:pt x="25770" y="30065"/>
                  </a:cubicBezTo>
                  <a:cubicBezTo>
                    <a:pt x="27921" y="29438"/>
                    <a:pt x="28996" y="30326"/>
                    <a:pt x="30651" y="28290"/>
                  </a:cubicBezTo>
                  <a:cubicBezTo>
                    <a:pt x="32264" y="26254"/>
                    <a:pt x="31975" y="23384"/>
                    <a:pt x="34705" y="23645"/>
                  </a:cubicBezTo>
                  <a:cubicBezTo>
                    <a:pt x="37435" y="23958"/>
                    <a:pt x="36318" y="24741"/>
                    <a:pt x="38055" y="26359"/>
                  </a:cubicBezTo>
                  <a:cubicBezTo>
                    <a:pt x="39751" y="28029"/>
                    <a:pt x="41654" y="28499"/>
                    <a:pt x="41737" y="29960"/>
                  </a:cubicBezTo>
                  <a:cubicBezTo>
                    <a:pt x="41861" y="31422"/>
                    <a:pt x="39834" y="32361"/>
                    <a:pt x="40579" y="33823"/>
                  </a:cubicBezTo>
                  <a:cubicBezTo>
                    <a:pt x="41282" y="35284"/>
                    <a:pt x="40661" y="36798"/>
                    <a:pt x="40124" y="37790"/>
                  </a:cubicBezTo>
                  <a:cubicBezTo>
                    <a:pt x="39586" y="38729"/>
                    <a:pt x="38593" y="41183"/>
                    <a:pt x="38759" y="43375"/>
                  </a:cubicBezTo>
                  <a:cubicBezTo>
                    <a:pt x="38965" y="45619"/>
                    <a:pt x="38510" y="48020"/>
                    <a:pt x="39503" y="49482"/>
                  </a:cubicBezTo>
                  <a:cubicBezTo>
                    <a:pt x="40496" y="50943"/>
                    <a:pt x="40951" y="54806"/>
                    <a:pt x="39751" y="55798"/>
                  </a:cubicBezTo>
                  <a:cubicBezTo>
                    <a:pt x="38593" y="56737"/>
                    <a:pt x="37683" y="57103"/>
                    <a:pt x="37683" y="58408"/>
                  </a:cubicBezTo>
                  <a:cubicBezTo>
                    <a:pt x="37683" y="59660"/>
                    <a:pt x="36856" y="61278"/>
                    <a:pt x="37063" y="62844"/>
                  </a:cubicBezTo>
                  <a:cubicBezTo>
                    <a:pt x="37228" y="64358"/>
                    <a:pt x="37063" y="66237"/>
                    <a:pt x="37683" y="67281"/>
                  </a:cubicBezTo>
                  <a:cubicBezTo>
                    <a:pt x="38304" y="68325"/>
                    <a:pt x="38593" y="71352"/>
                    <a:pt x="37683" y="70778"/>
                  </a:cubicBezTo>
                  <a:cubicBezTo>
                    <a:pt x="36773" y="70204"/>
                    <a:pt x="35863" y="69682"/>
                    <a:pt x="35615" y="68325"/>
                  </a:cubicBezTo>
                  <a:cubicBezTo>
                    <a:pt x="35325" y="66968"/>
                    <a:pt x="35615" y="64671"/>
                    <a:pt x="34539" y="66237"/>
                  </a:cubicBezTo>
                  <a:cubicBezTo>
                    <a:pt x="33422" y="67751"/>
                    <a:pt x="33340" y="69212"/>
                    <a:pt x="31892" y="71248"/>
                  </a:cubicBezTo>
                  <a:cubicBezTo>
                    <a:pt x="30444" y="73284"/>
                    <a:pt x="28376" y="75789"/>
                    <a:pt x="27549" y="77459"/>
                  </a:cubicBezTo>
                  <a:cubicBezTo>
                    <a:pt x="26763" y="79077"/>
                    <a:pt x="26018" y="80643"/>
                    <a:pt x="25025" y="81583"/>
                  </a:cubicBezTo>
                  <a:cubicBezTo>
                    <a:pt x="24033" y="82575"/>
                    <a:pt x="23247" y="84767"/>
                    <a:pt x="23950" y="85863"/>
                  </a:cubicBezTo>
                  <a:cubicBezTo>
                    <a:pt x="24694" y="86907"/>
                    <a:pt x="26473" y="87899"/>
                    <a:pt x="27218" y="88682"/>
                  </a:cubicBezTo>
                  <a:cubicBezTo>
                    <a:pt x="27921" y="89412"/>
                    <a:pt x="27838" y="89830"/>
                    <a:pt x="29824" y="90300"/>
                  </a:cubicBezTo>
                  <a:cubicBezTo>
                    <a:pt x="31809" y="90769"/>
                    <a:pt x="32099" y="91344"/>
                    <a:pt x="33340" y="90404"/>
                  </a:cubicBezTo>
                  <a:cubicBezTo>
                    <a:pt x="34622" y="89412"/>
                    <a:pt x="34870" y="89360"/>
                    <a:pt x="34870" y="90195"/>
                  </a:cubicBezTo>
                  <a:cubicBezTo>
                    <a:pt x="34870" y="91083"/>
                    <a:pt x="34539" y="92231"/>
                    <a:pt x="33629" y="92648"/>
                  </a:cubicBezTo>
                  <a:cubicBezTo>
                    <a:pt x="32719" y="93014"/>
                    <a:pt x="30444" y="92701"/>
                    <a:pt x="30196" y="93901"/>
                  </a:cubicBezTo>
                  <a:cubicBezTo>
                    <a:pt x="29906" y="95050"/>
                    <a:pt x="29451" y="96511"/>
                    <a:pt x="30113" y="97294"/>
                  </a:cubicBezTo>
                  <a:cubicBezTo>
                    <a:pt x="30568" y="97868"/>
                    <a:pt x="31561" y="98025"/>
                    <a:pt x="31685" y="98599"/>
                  </a:cubicBezTo>
                  <a:cubicBezTo>
                    <a:pt x="32099" y="98494"/>
                    <a:pt x="32637" y="98286"/>
                    <a:pt x="33340" y="98077"/>
                  </a:cubicBezTo>
                  <a:cubicBezTo>
                    <a:pt x="35243" y="97503"/>
                    <a:pt x="35118" y="96772"/>
                    <a:pt x="36318" y="96772"/>
                  </a:cubicBezTo>
                  <a:cubicBezTo>
                    <a:pt x="37559" y="96772"/>
                    <a:pt x="37973" y="95937"/>
                    <a:pt x="38634" y="97346"/>
                  </a:cubicBezTo>
                  <a:cubicBezTo>
                    <a:pt x="39296" y="98808"/>
                    <a:pt x="38759" y="100843"/>
                    <a:pt x="40124" y="101731"/>
                  </a:cubicBezTo>
                  <a:cubicBezTo>
                    <a:pt x="41489" y="102566"/>
                    <a:pt x="41365" y="103297"/>
                    <a:pt x="42978" y="104758"/>
                  </a:cubicBezTo>
                  <a:cubicBezTo>
                    <a:pt x="44591" y="106220"/>
                    <a:pt x="44881" y="106533"/>
                    <a:pt x="46080" y="105802"/>
                  </a:cubicBezTo>
                  <a:cubicBezTo>
                    <a:pt x="47321" y="105071"/>
                    <a:pt x="47321" y="103766"/>
                    <a:pt x="48645" y="104341"/>
                  </a:cubicBezTo>
                  <a:cubicBezTo>
                    <a:pt x="50010" y="104915"/>
                    <a:pt x="50134" y="105489"/>
                    <a:pt x="51375" y="104602"/>
                  </a:cubicBezTo>
                  <a:cubicBezTo>
                    <a:pt x="52574" y="103766"/>
                    <a:pt x="53940" y="101887"/>
                    <a:pt x="55015" y="103453"/>
                  </a:cubicBezTo>
                  <a:cubicBezTo>
                    <a:pt x="56132" y="105071"/>
                    <a:pt x="55180" y="105489"/>
                    <a:pt x="57207" y="105645"/>
                  </a:cubicBezTo>
                  <a:cubicBezTo>
                    <a:pt x="59234" y="105802"/>
                    <a:pt x="59358" y="106376"/>
                    <a:pt x="60186" y="105332"/>
                  </a:cubicBezTo>
                  <a:cubicBezTo>
                    <a:pt x="61013" y="104341"/>
                    <a:pt x="61013" y="103610"/>
                    <a:pt x="62874" y="103871"/>
                  </a:cubicBezTo>
                  <a:cubicBezTo>
                    <a:pt x="64777" y="104184"/>
                    <a:pt x="66556" y="105071"/>
                    <a:pt x="67218" y="105802"/>
                  </a:cubicBezTo>
                  <a:cubicBezTo>
                    <a:pt x="67921" y="106533"/>
                    <a:pt x="67507" y="107211"/>
                    <a:pt x="66970" y="108412"/>
                  </a:cubicBezTo>
                  <a:cubicBezTo>
                    <a:pt x="66432" y="109560"/>
                    <a:pt x="66970" y="110448"/>
                    <a:pt x="68293" y="110552"/>
                  </a:cubicBezTo>
                  <a:cubicBezTo>
                    <a:pt x="69658" y="110709"/>
                    <a:pt x="71851" y="108412"/>
                    <a:pt x="72223" y="109978"/>
                  </a:cubicBezTo>
                  <a:cubicBezTo>
                    <a:pt x="72637" y="111596"/>
                    <a:pt x="73050" y="113057"/>
                    <a:pt x="74291" y="114206"/>
                  </a:cubicBezTo>
                  <a:cubicBezTo>
                    <a:pt x="75491" y="115354"/>
                    <a:pt x="76566" y="115354"/>
                    <a:pt x="77269" y="115354"/>
                  </a:cubicBezTo>
                  <a:cubicBezTo>
                    <a:pt x="77931" y="115354"/>
                    <a:pt x="78883" y="114780"/>
                    <a:pt x="78221" y="113788"/>
                  </a:cubicBezTo>
                  <a:cubicBezTo>
                    <a:pt x="77518" y="112744"/>
                    <a:pt x="76566" y="112170"/>
                    <a:pt x="76732" y="110552"/>
                  </a:cubicBezTo>
                  <a:cubicBezTo>
                    <a:pt x="76856" y="108986"/>
                    <a:pt x="77518" y="107942"/>
                    <a:pt x="79172" y="108099"/>
                  </a:cubicBezTo>
                  <a:cubicBezTo>
                    <a:pt x="80785" y="108255"/>
                    <a:pt x="80372" y="108673"/>
                    <a:pt x="80372" y="109978"/>
                  </a:cubicBezTo>
                  <a:cubicBezTo>
                    <a:pt x="80372" y="111283"/>
                    <a:pt x="79544" y="112170"/>
                    <a:pt x="80496" y="113057"/>
                  </a:cubicBezTo>
                  <a:cubicBezTo>
                    <a:pt x="81447" y="113892"/>
                    <a:pt x="81737" y="114049"/>
                    <a:pt x="81737" y="115093"/>
                  </a:cubicBezTo>
                  <a:cubicBezTo>
                    <a:pt x="81737" y="116085"/>
                    <a:pt x="84426" y="115928"/>
                    <a:pt x="84963" y="117546"/>
                  </a:cubicBezTo>
                  <a:cubicBezTo>
                    <a:pt x="85542" y="119112"/>
                    <a:pt x="86080" y="120000"/>
                    <a:pt x="87280" y="119843"/>
                  </a:cubicBezTo>
                  <a:cubicBezTo>
                    <a:pt x="88521" y="119686"/>
                    <a:pt x="89307" y="119425"/>
                    <a:pt x="89183" y="117703"/>
                  </a:cubicBezTo>
                  <a:cubicBezTo>
                    <a:pt x="89058" y="115928"/>
                    <a:pt x="88355" y="115197"/>
                    <a:pt x="89720" y="114780"/>
                  </a:cubicBezTo>
                  <a:cubicBezTo>
                    <a:pt x="91085" y="114362"/>
                    <a:pt x="92161" y="114623"/>
                    <a:pt x="92699" y="113162"/>
                  </a:cubicBezTo>
                  <a:cubicBezTo>
                    <a:pt x="93236" y="111752"/>
                    <a:pt x="94064" y="110134"/>
                    <a:pt x="94477" y="111596"/>
                  </a:cubicBezTo>
                  <a:cubicBezTo>
                    <a:pt x="94891" y="113057"/>
                    <a:pt x="95015" y="113632"/>
                    <a:pt x="96380" y="112327"/>
                  </a:cubicBezTo>
                  <a:cubicBezTo>
                    <a:pt x="97704" y="111022"/>
                    <a:pt x="96628" y="109404"/>
                    <a:pt x="98283" y="112327"/>
                  </a:cubicBezTo>
                  <a:cubicBezTo>
                    <a:pt x="99896" y="115197"/>
                    <a:pt x="99069" y="114936"/>
                    <a:pt x="100558" y="115093"/>
                  </a:cubicBezTo>
                  <a:cubicBezTo>
                    <a:pt x="101758" y="115197"/>
                    <a:pt x="104115" y="115563"/>
                    <a:pt x="107011" y="115093"/>
                  </a:cubicBezTo>
                  <a:cubicBezTo>
                    <a:pt x="106597" y="113475"/>
                    <a:pt x="105563" y="112640"/>
                    <a:pt x="105563" y="111074"/>
                  </a:cubicBezTo>
                  <a:cubicBezTo>
                    <a:pt x="105563" y="109351"/>
                    <a:pt x="105025" y="105332"/>
                    <a:pt x="103702" y="103766"/>
                  </a:cubicBezTo>
                  <a:cubicBezTo>
                    <a:pt x="102337" y="102148"/>
                    <a:pt x="101633" y="100582"/>
                    <a:pt x="100847" y="99591"/>
                  </a:cubicBezTo>
                  <a:cubicBezTo>
                    <a:pt x="100020" y="98651"/>
                    <a:pt x="99482" y="97242"/>
                    <a:pt x="100765" y="96772"/>
                  </a:cubicBezTo>
                  <a:cubicBezTo>
                    <a:pt x="102047" y="96354"/>
                    <a:pt x="103826" y="95780"/>
                    <a:pt x="104033" y="94371"/>
                  </a:cubicBezTo>
                  <a:cubicBezTo>
                    <a:pt x="104239" y="93014"/>
                    <a:pt x="104777" y="89517"/>
                    <a:pt x="105853" y="89673"/>
                  </a:cubicBezTo>
                  <a:cubicBezTo>
                    <a:pt x="106928" y="89830"/>
                    <a:pt x="108417" y="90613"/>
                    <a:pt x="110072" y="90561"/>
                  </a:cubicBezTo>
                  <a:cubicBezTo>
                    <a:pt x="111685" y="90456"/>
                    <a:pt x="112430" y="90717"/>
                    <a:pt x="113050" y="90195"/>
                  </a:cubicBezTo>
                  <a:cubicBezTo>
                    <a:pt x="113629" y="89673"/>
                    <a:pt x="113795" y="89882"/>
                    <a:pt x="114167" y="90091"/>
                  </a:cubicBezTo>
                  <a:cubicBezTo>
                    <a:pt x="114581" y="90352"/>
                    <a:pt x="116070" y="90561"/>
                    <a:pt x="116235" y="89882"/>
                  </a:cubicBezTo>
                  <a:cubicBezTo>
                    <a:pt x="116359" y="89256"/>
                    <a:pt x="116277" y="87272"/>
                    <a:pt x="115822" y="86489"/>
                  </a:cubicBezTo>
                  <a:cubicBezTo>
                    <a:pt x="115325" y="85706"/>
                    <a:pt x="114788" y="84401"/>
                    <a:pt x="115615" y="83671"/>
                  </a:cubicBezTo>
                  <a:cubicBezTo>
                    <a:pt x="116442" y="82940"/>
                    <a:pt x="117766" y="81426"/>
                    <a:pt x="117104" y="80487"/>
                  </a:cubicBezTo>
                  <a:cubicBezTo>
                    <a:pt x="116442" y="79495"/>
                    <a:pt x="116028" y="78921"/>
                    <a:pt x="116814" y="78347"/>
                  </a:cubicBezTo>
                  <a:cubicBezTo>
                    <a:pt x="117642" y="77772"/>
                    <a:pt x="118179" y="77355"/>
                    <a:pt x="117931" y="76468"/>
                  </a:cubicBezTo>
                  <a:cubicBezTo>
                    <a:pt x="117642" y="75580"/>
                    <a:pt x="116359" y="74641"/>
                    <a:pt x="117435" y="73858"/>
                  </a:cubicBezTo>
                  <a:cubicBezTo>
                    <a:pt x="118510" y="73075"/>
                    <a:pt x="119007" y="72031"/>
                    <a:pt x="118179" y="70830"/>
                  </a:cubicBezTo>
                  <a:cubicBezTo>
                    <a:pt x="117352" y="69578"/>
                    <a:pt x="116277" y="69212"/>
                    <a:pt x="117311" y="68273"/>
                  </a:cubicBezTo>
                  <a:cubicBezTo>
                    <a:pt x="118304" y="67333"/>
                    <a:pt x="117931" y="66080"/>
                    <a:pt x="117311" y="65089"/>
                  </a:cubicBezTo>
                  <a:cubicBezTo>
                    <a:pt x="116690" y="64045"/>
                    <a:pt x="116897" y="63210"/>
                    <a:pt x="117228" y="62270"/>
                  </a:cubicBezTo>
                  <a:cubicBezTo>
                    <a:pt x="117559" y="61331"/>
                    <a:pt x="118262" y="60704"/>
                    <a:pt x="117518" y="59921"/>
                  </a:cubicBezTo>
                  <a:cubicBezTo>
                    <a:pt x="116773" y="59138"/>
                    <a:pt x="116235" y="57625"/>
                    <a:pt x="116980" y="56789"/>
                  </a:cubicBezTo>
                  <a:cubicBezTo>
                    <a:pt x="117724" y="56006"/>
                    <a:pt x="118055" y="55589"/>
                    <a:pt x="118717" y="55484"/>
                  </a:cubicBezTo>
                  <a:cubicBezTo>
                    <a:pt x="119420" y="55432"/>
                    <a:pt x="120000" y="54075"/>
                    <a:pt x="120000" y="52875"/>
                  </a:cubicBezTo>
                  <a:cubicBezTo>
                    <a:pt x="120000" y="51726"/>
                    <a:pt x="119958" y="50996"/>
                    <a:pt x="118593" y="50004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2" name="Shape 2672"/>
            <p:cNvSpPr/>
            <p:nvPr/>
          </p:nvSpPr>
          <p:spPr>
            <a:xfrm>
              <a:off x="4490" y="1172"/>
              <a:ext cx="676" cy="6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731" y="41770"/>
                  </a:moveTo>
                  <a:cubicBezTo>
                    <a:pt x="112777" y="39206"/>
                    <a:pt x="108426" y="35175"/>
                    <a:pt x="108426" y="30045"/>
                  </a:cubicBezTo>
                  <a:cubicBezTo>
                    <a:pt x="108426" y="25007"/>
                    <a:pt x="108673" y="25190"/>
                    <a:pt x="105718" y="22167"/>
                  </a:cubicBezTo>
                  <a:cubicBezTo>
                    <a:pt x="102763" y="19145"/>
                    <a:pt x="99562" y="17862"/>
                    <a:pt x="97428" y="13557"/>
                  </a:cubicBezTo>
                  <a:cubicBezTo>
                    <a:pt x="95294" y="9160"/>
                    <a:pt x="93898" y="7145"/>
                    <a:pt x="92339" y="7145"/>
                  </a:cubicBezTo>
                  <a:cubicBezTo>
                    <a:pt x="90697" y="7145"/>
                    <a:pt x="90123" y="15847"/>
                    <a:pt x="86675" y="10717"/>
                  </a:cubicBezTo>
                  <a:cubicBezTo>
                    <a:pt x="83146" y="5587"/>
                    <a:pt x="86675" y="6137"/>
                    <a:pt x="83146" y="5587"/>
                  </a:cubicBezTo>
                  <a:cubicBezTo>
                    <a:pt x="79699" y="5129"/>
                    <a:pt x="78549" y="4305"/>
                    <a:pt x="76744" y="2839"/>
                  </a:cubicBezTo>
                  <a:cubicBezTo>
                    <a:pt x="74856" y="1282"/>
                    <a:pt x="74528" y="0"/>
                    <a:pt x="73461" y="2015"/>
                  </a:cubicBezTo>
                  <a:cubicBezTo>
                    <a:pt x="73050" y="2839"/>
                    <a:pt x="72886" y="3664"/>
                    <a:pt x="72722" y="4305"/>
                  </a:cubicBezTo>
                  <a:cubicBezTo>
                    <a:pt x="72886" y="4488"/>
                    <a:pt x="73050" y="4763"/>
                    <a:pt x="73132" y="5221"/>
                  </a:cubicBezTo>
                  <a:cubicBezTo>
                    <a:pt x="73461" y="7419"/>
                    <a:pt x="74528" y="9618"/>
                    <a:pt x="71655" y="11633"/>
                  </a:cubicBezTo>
                  <a:cubicBezTo>
                    <a:pt x="68782" y="13648"/>
                    <a:pt x="67058" y="12824"/>
                    <a:pt x="67058" y="15755"/>
                  </a:cubicBezTo>
                  <a:cubicBezTo>
                    <a:pt x="67058" y="18595"/>
                    <a:pt x="65417" y="20335"/>
                    <a:pt x="63611" y="20793"/>
                  </a:cubicBezTo>
                  <a:cubicBezTo>
                    <a:pt x="61805" y="21343"/>
                    <a:pt x="60246" y="22534"/>
                    <a:pt x="58932" y="21618"/>
                  </a:cubicBezTo>
                  <a:cubicBezTo>
                    <a:pt x="57701" y="20793"/>
                    <a:pt x="55403" y="19328"/>
                    <a:pt x="54829" y="20793"/>
                  </a:cubicBezTo>
                  <a:cubicBezTo>
                    <a:pt x="54336" y="22351"/>
                    <a:pt x="55896" y="30320"/>
                    <a:pt x="52530" y="29954"/>
                  </a:cubicBezTo>
                  <a:cubicBezTo>
                    <a:pt x="49083" y="29679"/>
                    <a:pt x="47277" y="26106"/>
                    <a:pt x="45718" y="28946"/>
                  </a:cubicBezTo>
                  <a:cubicBezTo>
                    <a:pt x="44076" y="31877"/>
                    <a:pt x="42106" y="30961"/>
                    <a:pt x="40465" y="30961"/>
                  </a:cubicBezTo>
                  <a:cubicBezTo>
                    <a:pt x="38905" y="30961"/>
                    <a:pt x="37592" y="30320"/>
                    <a:pt x="37264" y="32519"/>
                  </a:cubicBezTo>
                  <a:cubicBezTo>
                    <a:pt x="36935" y="34717"/>
                    <a:pt x="36196" y="36732"/>
                    <a:pt x="33898" y="37923"/>
                  </a:cubicBezTo>
                  <a:cubicBezTo>
                    <a:pt x="31518" y="39114"/>
                    <a:pt x="30615" y="38839"/>
                    <a:pt x="29220" y="40671"/>
                  </a:cubicBezTo>
                  <a:cubicBezTo>
                    <a:pt x="27742" y="42503"/>
                    <a:pt x="24377" y="45251"/>
                    <a:pt x="23803" y="47633"/>
                  </a:cubicBezTo>
                  <a:cubicBezTo>
                    <a:pt x="23310" y="50015"/>
                    <a:pt x="21340" y="56793"/>
                    <a:pt x="19124" y="53404"/>
                  </a:cubicBezTo>
                  <a:cubicBezTo>
                    <a:pt x="16990" y="50015"/>
                    <a:pt x="17154" y="49007"/>
                    <a:pt x="14692" y="46259"/>
                  </a:cubicBezTo>
                  <a:cubicBezTo>
                    <a:pt x="12147" y="43603"/>
                    <a:pt x="10177" y="44610"/>
                    <a:pt x="8782" y="42229"/>
                  </a:cubicBezTo>
                  <a:cubicBezTo>
                    <a:pt x="7305" y="39847"/>
                    <a:pt x="5909" y="41496"/>
                    <a:pt x="5335" y="42870"/>
                  </a:cubicBezTo>
                  <a:cubicBezTo>
                    <a:pt x="4842" y="44244"/>
                    <a:pt x="2872" y="46076"/>
                    <a:pt x="5006" y="47267"/>
                  </a:cubicBezTo>
                  <a:cubicBezTo>
                    <a:pt x="7140" y="48458"/>
                    <a:pt x="6402" y="49374"/>
                    <a:pt x="6402" y="50839"/>
                  </a:cubicBezTo>
                  <a:cubicBezTo>
                    <a:pt x="6402" y="52396"/>
                    <a:pt x="5745" y="54961"/>
                    <a:pt x="7715" y="57984"/>
                  </a:cubicBezTo>
                  <a:cubicBezTo>
                    <a:pt x="9685" y="61007"/>
                    <a:pt x="10588" y="62381"/>
                    <a:pt x="8782" y="64580"/>
                  </a:cubicBezTo>
                  <a:cubicBezTo>
                    <a:pt x="6976" y="66778"/>
                    <a:pt x="4842" y="69893"/>
                    <a:pt x="4432" y="72458"/>
                  </a:cubicBezTo>
                  <a:cubicBezTo>
                    <a:pt x="4103" y="74931"/>
                    <a:pt x="0" y="74931"/>
                    <a:pt x="1969" y="78229"/>
                  </a:cubicBezTo>
                  <a:cubicBezTo>
                    <a:pt x="3939" y="81435"/>
                    <a:pt x="5170" y="81618"/>
                    <a:pt x="7715" y="81893"/>
                  </a:cubicBezTo>
                  <a:cubicBezTo>
                    <a:pt x="10177" y="82259"/>
                    <a:pt x="15595" y="83083"/>
                    <a:pt x="16251" y="85190"/>
                  </a:cubicBezTo>
                  <a:cubicBezTo>
                    <a:pt x="16908" y="86931"/>
                    <a:pt x="21668" y="92427"/>
                    <a:pt x="24213" y="96366"/>
                  </a:cubicBezTo>
                  <a:cubicBezTo>
                    <a:pt x="27086" y="94076"/>
                    <a:pt x="30287" y="90778"/>
                    <a:pt x="34062" y="85007"/>
                  </a:cubicBezTo>
                  <a:cubicBezTo>
                    <a:pt x="39808" y="76122"/>
                    <a:pt x="36525" y="69068"/>
                    <a:pt x="45143" y="69343"/>
                  </a:cubicBezTo>
                  <a:cubicBezTo>
                    <a:pt x="53761" y="69709"/>
                    <a:pt x="56963" y="69709"/>
                    <a:pt x="58768" y="72458"/>
                  </a:cubicBezTo>
                  <a:cubicBezTo>
                    <a:pt x="60574" y="75114"/>
                    <a:pt x="66320" y="74839"/>
                    <a:pt x="62708" y="79877"/>
                  </a:cubicBezTo>
                  <a:cubicBezTo>
                    <a:pt x="59097" y="85007"/>
                    <a:pt x="56963" y="89038"/>
                    <a:pt x="55157" y="90778"/>
                  </a:cubicBezTo>
                  <a:cubicBezTo>
                    <a:pt x="53433" y="92427"/>
                    <a:pt x="48755" y="97557"/>
                    <a:pt x="51956" y="99938"/>
                  </a:cubicBezTo>
                  <a:cubicBezTo>
                    <a:pt x="55157" y="102320"/>
                    <a:pt x="53761" y="103969"/>
                    <a:pt x="57373" y="104335"/>
                  </a:cubicBezTo>
                  <a:cubicBezTo>
                    <a:pt x="60902" y="104702"/>
                    <a:pt x="60574" y="102320"/>
                    <a:pt x="59507" y="106351"/>
                  </a:cubicBezTo>
                  <a:cubicBezTo>
                    <a:pt x="58440" y="110473"/>
                    <a:pt x="59097" y="111114"/>
                    <a:pt x="54500" y="112488"/>
                  </a:cubicBezTo>
                  <a:cubicBezTo>
                    <a:pt x="49822" y="113862"/>
                    <a:pt x="50560" y="115236"/>
                    <a:pt x="50889" y="117618"/>
                  </a:cubicBezTo>
                  <a:cubicBezTo>
                    <a:pt x="51217" y="120000"/>
                    <a:pt x="54829" y="118625"/>
                    <a:pt x="58440" y="116244"/>
                  </a:cubicBezTo>
                  <a:cubicBezTo>
                    <a:pt x="61969" y="113862"/>
                    <a:pt x="65909" y="110473"/>
                    <a:pt x="68125" y="106351"/>
                  </a:cubicBezTo>
                  <a:cubicBezTo>
                    <a:pt x="70259" y="102320"/>
                    <a:pt x="73461" y="96824"/>
                    <a:pt x="78467" y="94167"/>
                  </a:cubicBezTo>
                  <a:cubicBezTo>
                    <a:pt x="83556" y="91419"/>
                    <a:pt x="82818" y="90412"/>
                    <a:pt x="87086" y="88396"/>
                  </a:cubicBezTo>
                  <a:cubicBezTo>
                    <a:pt x="91436" y="86381"/>
                    <a:pt x="92503" y="85648"/>
                    <a:pt x="96032" y="84274"/>
                  </a:cubicBezTo>
                  <a:cubicBezTo>
                    <a:pt x="98659" y="83267"/>
                    <a:pt x="99808" y="81068"/>
                    <a:pt x="101696" y="80977"/>
                  </a:cubicBezTo>
                  <a:cubicBezTo>
                    <a:pt x="101778" y="78045"/>
                    <a:pt x="102188" y="74381"/>
                    <a:pt x="103584" y="73465"/>
                  </a:cubicBezTo>
                  <a:cubicBezTo>
                    <a:pt x="106128" y="71725"/>
                    <a:pt x="111463" y="62564"/>
                    <a:pt x="115813" y="60183"/>
                  </a:cubicBezTo>
                  <a:cubicBezTo>
                    <a:pt x="116963" y="59541"/>
                    <a:pt x="118440" y="58625"/>
                    <a:pt x="119835" y="57709"/>
                  </a:cubicBezTo>
                  <a:cubicBezTo>
                    <a:pt x="119917" y="54229"/>
                    <a:pt x="120000" y="49740"/>
                    <a:pt x="120000" y="48366"/>
                  </a:cubicBezTo>
                  <a:cubicBezTo>
                    <a:pt x="120000" y="46076"/>
                    <a:pt x="118686" y="44335"/>
                    <a:pt x="115731" y="41770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3" name="Shape 2673"/>
            <p:cNvSpPr/>
            <p:nvPr/>
          </p:nvSpPr>
          <p:spPr>
            <a:xfrm>
              <a:off x="4636" y="856"/>
              <a:ext cx="983" cy="60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266" y="34285"/>
                  </a:moveTo>
                  <a:cubicBezTo>
                    <a:pt x="119210" y="34012"/>
                    <a:pt x="119153" y="33738"/>
                    <a:pt x="119097" y="33465"/>
                  </a:cubicBezTo>
                  <a:cubicBezTo>
                    <a:pt x="115148" y="34285"/>
                    <a:pt x="111932" y="33647"/>
                    <a:pt x="110296" y="33465"/>
                  </a:cubicBezTo>
                  <a:cubicBezTo>
                    <a:pt x="108265" y="33191"/>
                    <a:pt x="109393" y="33647"/>
                    <a:pt x="107193" y="28632"/>
                  </a:cubicBezTo>
                  <a:cubicBezTo>
                    <a:pt x="104936" y="23525"/>
                    <a:pt x="106403" y="26352"/>
                    <a:pt x="104598" y="28632"/>
                  </a:cubicBezTo>
                  <a:cubicBezTo>
                    <a:pt x="102736" y="30911"/>
                    <a:pt x="102566" y="29908"/>
                    <a:pt x="102002" y="27355"/>
                  </a:cubicBezTo>
                  <a:cubicBezTo>
                    <a:pt x="101438" y="24802"/>
                    <a:pt x="100310" y="27629"/>
                    <a:pt x="99576" y="30091"/>
                  </a:cubicBezTo>
                  <a:cubicBezTo>
                    <a:pt x="98843" y="32644"/>
                    <a:pt x="97376" y="32188"/>
                    <a:pt x="95514" y="32917"/>
                  </a:cubicBezTo>
                  <a:cubicBezTo>
                    <a:pt x="93653" y="33647"/>
                    <a:pt x="94612" y="34924"/>
                    <a:pt x="94781" y="38024"/>
                  </a:cubicBezTo>
                  <a:cubicBezTo>
                    <a:pt x="94950" y="41033"/>
                    <a:pt x="93878" y="41489"/>
                    <a:pt x="92186" y="41762"/>
                  </a:cubicBezTo>
                  <a:cubicBezTo>
                    <a:pt x="90550" y="42036"/>
                    <a:pt x="89816" y="40486"/>
                    <a:pt x="89026" y="37750"/>
                  </a:cubicBezTo>
                  <a:cubicBezTo>
                    <a:pt x="88293" y="34924"/>
                    <a:pt x="84626" y="35197"/>
                    <a:pt x="84626" y="33465"/>
                  </a:cubicBezTo>
                  <a:cubicBezTo>
                    <a:pt x="84626" y="31641"/>
                    <a:pt x="84231" y="31367"/>
                    <a:pt x="82933" y="29908"/>
                  </a:cubicBezTo>
                  <a:cubicBezTo>
                    <a:pt x="81636" y="28358"/>
                    <a:pt x="82764" y="26808"/>
                    <a:pt x="82764" y="24528"/>
                  </a:cubicBezTo>
                  <a:cubicBezTo>
                    <a:pt x="82764" y="22249"/>
                    <a:pt x="83328" y="21519"/>
                    <a:pt x="81128" y="21246"/>
                  </a:cubicBezTo>
                  <a:cubicBezTo>
                    <a:pt x="78871" y="20972"/>
                    <a:pt x="77968" y="22796"/>
                    <a:pt x="77799" y="25531"/>
                  </a:cubicBezTo>
                  <a:cubicBezTo>
                    <a:pt x="77574" y="28358"/>
                    <a:pt x="78871" y="29361"/>
                    <a:pt x="79830" y="31185"/>
                  </a:cubicBezTo>
                  <a:cubicBezTo>
                    <a:pt x="80733" y="32917"/>
                    <a:pt x="79435" y="33920"/>
                    <a:pt x="78533" y="33920"/>
                  </a:cubicBezTo>
                  <a:cubicBezTo>
                    <a:pt x="77574" y="33920"/>
                    <a:pt x="76107" y="33920"/>
                    <a:pt x="74471" y="31914"/>
                  </a:cubicBezTo>
                  <a:cubicBezTo>
                    <a:pt x="72778" y="29908"/>
                    <a:pt x="72214" y="27355"/>
                    <a:pt x="71650" y="24528"/>
                  </a:cubicBezTo>
                  <a:cubicBezTo>
                    <a:pt x="71142" y="21793"/>
                    <a:pt x="68152" y="25805"/>
                    <a:pt x="66290" y="25531"/>
                  </a:cubicBezTo>
                  <a:cubicBezTo>
                    <a:pt x="64485" y="25349"/>
                    <a:pt x="63751" y="23799"/>
                    <a:pt x="64485" y="21793"/>
                  </a:cubicBezTo>
                  <a:cubicBezTo>
                    <a:pt x="65218" y="19696"/>
                    <a:pt x="65782" y="18510"/>
                    <a:pt x="64823" y="17234"/>
                  </a:cubicBezTo>
                  <a:cubicBezTo>
                    <a:pt x="63921" y="15957"/>
                    <a:pt x="61495" y="14407"/>
                    <a:pt x="58899" y="13860"/>
                  </a:cubicBezTo>
                  <a:cubicBezTo>
                    <a:pt x="56361" y="13404"/>
                    <a:pt x="56361" y="14680"/>
                    <a:pt x="55232" y="16413"/>
                  </a:cubicBezTo>
                  <a:cubicBezTo>
                    <a:pt x="54104" y="18237"/>
                    <a:pt x="53935" y="17234"/>
                    <a:pt x="51170" y="16960"/>
                  </a:cubicBezTo>
                  <a:cubicBezTo>
                    <a:pt x="48406" y="16686"/>
                    <a:pt x="49703" y="15957"/>
                    <a:pt x="48180" y="13130"/>
                  </a:cubicBezTo>
                  <a:cubicBezTo>
                    <a:pt x="46713" y="10395"/>
                    <a:pt x="44851" y="13677"/>
                    <a:pt x="43215" y="15136"/>
                  </a:cubicBezTo>
                  <a:cubicBezTo>
                    <a:pt x="41523" y="16686"/>
                    <a:pt x="41354" y="15683"/>
                    <a:pt x="39492" y="14680"/>
                  </a:cubicBezTo>
                  <a:cubicBezTo>
                    <a:pt x="37686" y="13677"/>
                    <a:pt x="37686" y="15957"/>
                    <a:pt x="35994" y="17234"/>
                  </a:cubicBezTo>
                  <a:cubicBezTo>
                    <a:pt x="34358" y="18510"/>
                    <a:pt x="33963" y="17963"/>
                    <a:pt x="31763" y="15410"/>
                  </a:cubicBezTo>
                  <a:cubicBezTo>
                    <a:pt x="29562" y="12857"/>
                    <a:pt x="29732" y="11580"/>
                    <a:pt x="27870" y="10121"/>
                  </a:cubicBezTo>
                  <a:cubicBezTo>
                    <a:pt x="26008" y="8571"/>
                    <a:pt x="26741" y="5015"/>
                    <a:pt x="25839" y="2462"/>
                  </a:cubicBezTo>
                  <a:cubicBezTo>
                    <a:pt x="24936" y="0"/>
                    <a:pt x="24372" y="1458"/>
                    <a:pt x="22679" y="1458"/>
                  </a:cubicBezTo>
                  <a:cubicBezTo>
                    <a:pt x="21043" y="1458"/>
                    <a:pt x="21212" y="2735"/>
                    <a:pt x="18617" y="3738"/>
                  </a:cubicBezTo>
                  <a:cubicBezTo>
                    <a:pt x="17658" y="4103"/>
                    <a:pt x="16925" y="4468"/>
                    <a:pt x="16361" y="4650"/>
                  </a:cubicBezTo>
                  <a:cubicBezTo>
                    <a:pt x="16417" y="5015"/>
                    <a:pt x="16361" y="5379"/>
                    <a:pt x="16191" y="5835"/>
                  </a:cubicBezTo>
                  <a:cubicBezTo>
                    <a:pt x="15289" y="8115"/>
                    <a:pt x="13709" y="7386"/>
                    <a:pt x="13822" y="10395"/>
                  </a:cubicBezTo>
                  <a:cubicBezTo>
                    <a:pt x="13935" y="13495"/>
                    <a:pt x="14950" y="19422"/>
                    <a:pt x="12468" y="17234"/>
                  </a:cubicBezTo>
                  <a:cubicBezTo>
                    <a:pt x="9985" y="15045"/>
                    <a:pt x="10155" y="12674"/>
                    <a:pt x="9026" y="14316"/>
                  </a:cubicBezTo>
                  <a:cubicBezTo>
                    <a:pt x="7898" y="16048"/>
                    <a:pt x="8011" y="16686"/>
                    <a:pt x="6544" y="15501"/>
                  </a:cubicBezTo>
                  <a:cubicBezTo>
                    <a:pt x="5077" y="14316"/>
                    <a:pt x="4118" y="11945"/>
                    <a:pt x="3610" y="13313"/>
                  </a:cubicBezTo>
                  <a:cubicBezTo>
                    <a:pt x="3102" y="14680"/>
                    <a:pt x="0" y="19604"/>
                    <a:pt x="1974" y="20607"/>
                  </a:cubicBezTo>
                  <a:cubicBezTo>
                    <a:pt x="3949" y="21610"/>
                    <a:pt x="5585" y="19240"/>
                    <a:pt x="5811" y="21793"/>
                  </a:cubicBezTo>
                  <a:cubicBezTo>
                    <a:pt x="6036" y="24255"/>
                    <a:pt x="6205" y="24255"/>
                    <a:pt x="7559" y="25349"/>
                  </a:cubicBezTo>
                  <a:cubicBezTo>
                    <a:pt x="8913" y="26352"/>
                    <a:pt x="10155" y="26626"/>
                    <a:pt x="9985" y="28814"/>
                  </a:cubicBezTo>
                  <a:cubicBezTo>
                    <a:pt x="9873" y="31094"/>
                    <a:pt x="7672" y="35744"/>
                    <a:pt x="8293" y="38297"/>
                  </a:cubicBezTo>
                  <a:cubicBezTo>
                    <a:pt x="8913" y="40851"/>
                    <a:pt x="9534" y="41671"/>
                    <a:pt x="10155" y="43586"/>
                  </a:cubicBezTo>
                  <a:cubicBezTo>
                    <a:pt x="10719" y="45410"/>
                    <a:pt x="12355" y="45775"/>
                    <a:pt x="12693" y="48784"/>
                  </a:cubicBezTo>
                  <a:cubicBezTo>
                    <a:pt x="13088" y="51884"/>
                    <a:pt x="13314" y="54072"/>
                    <a:pt x="15289" y="51884"/>
                  </a:cubicBezTo>
                  <a:cubicBezTo>
                    <a:pt x="17263" y="49604"/>
                    <a:pt x="19238" y="48966"/>
                    <a:pt x="19858" y="46960"/>
                  </a:cubicBezTo>
                  <a:cubicBezTo>
                    <a:pt x="20479" y="44954"/>
                    <a:pt x="22454" y="42218"/>
                    <a:pt x="22792" y="44954"/>
                  </a:cubicBezTo>
                  <a:cubicBezTo>
                    <a:pt x="23187" y="47598"/>
                    <a:pt x="26121" y="48419"/>
                    <a:pt x="26403" y="51702"/>
                  </a:cubicBezTo>
                  <a:cubicBezTo>
                    <a:pt x="26629" y="54893"/>
                    <a:pt x="28095" y="55349"/>
                    <a:pt x="28885" y="58085"/>
                  </a:cubicBezTo>
                  <a:cubicBezTo>
                    <a:pt x="29619" y="60820"/>
                    <a:pt x="28377" y="65744"/>
                    <a:pt x="29449" y="66565"/>
                  </a:cubicBezTo>
                  <a:cubicBezTo>
                    <a:pt x="30352" y="67203"/>
                    <a:pt x="31593" y="66200"/>
                    <a:pt x="32157" y="66838"/>
                  </a:cubicBezTo>
                  <a:cubicBezTo>
                    <a:pt x="32270" y="66200"/>
                    <a:pt x="32383" y="65379"/>
                    <a:pt x="32665" y="64559"/>
                  </a:cubicBezTo>
                  <a:cubicBezTo>
                    <a:pt x="33399" y="62553"/>
                    <a:pt x="33624" y="63829"/>
                    <a:pt x="34922" y="65379"/>
                  </a:cubicBezTo>
                  <a:cubicBezTo>
                    <a:pt x="36163" y="66838"/>
                    <a:pt x="36953" y="67659"/>
                    <a:pt x="39322" y="68115"/>
                  </a:cubicBezTo>
                  <a:cubicBezTo>
                    <a:pt x="41748" y="68662"/>
                    <a:pt x="39322" y="68115"/>
                    <a:pt x="41748" y="73221"/>
                  </a:cubicBezTo>
                  <a:cubicBezTo>
                    <a:pt x="44118" y="78328"/>
                    <a:pt x="44513" y="69665"/>
                    <a:pt x="45641" y="69665"/>
                  </a:cubicBezTo>
                  <a:cubicBezTo>
                    <a:pt x="46713" y="69665"/>
                    <a:pt x="47672" y="71671"/>
                    <a:pt x="49139" y="76048"/>
                  </a:cubicBezTo>
                  <a:cubicBezTo>
                    <a:pt x="50606" y="80334"/>
                    <a:pt x="52806" y="81610"/>
                    <a:pt x="54837" y="84620"/>
                  </a:cubicBezTo>
                  <a:cubicBezTo>
                    <a:pt x="56868" y="87629"/>
                    <a:pt x="56699" y="87446"/>
                    <a:pt x="56699" y="92462"/>
                  </a:cubicBezTo>
                  <a:cubicBezTo>
                    <a:pt x="56699" y="97568"/>
                    <a:pt x="59689" y="101580"/>
                    <a:pt x="61720" y="104133"/>
                  </a:cubicBezTo>
                  <a:cubicBezTo>
                    <a:pt x="63751" y="106686"/>
                    <a:pt x="64654" y="108419"/>
                    <a:pt x="64654" y="110699"/>
                  </a:cubicBezTo>
                  <a:cubicBezTo>
                    <a:pt x="64654" y="112066"/>
                    <a:pt x="64598" y="116534"/>
                    <a:pt x="64541" y="120000"/>
                  </a:cubicBezTo>
                  <a:cubicBezTo>
                    <a:pt x="67023" y="117537"/>
                    <a:pt x="69619" y="114437"/>
                    <a:pt x="70126" y="111975"/>
                  </a:cubicBezTo>
                  <a:cubicBezTo>
                    <a:pt x="70860" y="108601"/>
                    <a:pt x="73117" y="103860"/>
                    <a:pt x="73342" y="100851"/>
                  </a:cubicBezTo>
                  <a:cubicBezTo>
                    <a:pt x="73568" y="97841"/>
                    <a:pt x="74076" y="90729"/>
                    <a:pt x="75543" y="90729"/>
                  </a:cubicBezTo>
                  <a:cubicBezTo>
                    <a:pt x="77009" y="90729"/>
                    <a:pt x="78533" y="91367"/>
                    <a:pt x="79492" y="93100"/>
                  </a:cubicBezTo>
                  <a:cubicBezTo>
                    <a:pt x="80507" y="94741"/>
                    <a:pt x="81241" y="95106"/>
                    <a:pt x="82933" y="94741"/>
                  </a:cubicBezTo>
                  <a:cubicBezTo>
                    <a:pt x="84682" y="94468"/>
                    <a:pt x="84174" y="93373"/>
                    <a:pt x="85472" y="94741"/>
                  </a:cubicBezTo>
                  <a:cubicBezTo>
                    <a:pt x="86713" y="96200"/>
                    <a:pt x="87108" y="95562"/>
                    <a:pt x="87559" y="94741"/>
                  </a:cubicBezTo>
                  <a:cubicBezTo>
                    <a:pt x="88011" y="94012"/>
                    <a:pt x="89139" y="92097"/>
                    <a:pt x="89985" y="93100"/>
                  </a:cubicBezTo>
                  <a:cubicBezTo>
                    <a:pt x="90832" y="94103"/>
                    <a:pt x="92468" y="95106"/>
                    <a:pt x="92919" y="92735"/>
                  </a:cubicBezTo>
                  <a:cubicBezTo>
                    <a:pt x="93370" y="90364"/>
                    <a:pt x="94330" y="88905"/>
                    <a:pt x="93032" y="87537"/>
                  </a:cubicBezTo>
                  <a:cubicBezTo>
                    <a:pt x="91734" y="86170"/>
                    <a:pt x="89534" y="85349"/>
                    <a:pt x="89534" y="83069"/>
                  </a:cubicBezTo>
                  <a:cubicBezTo>
                    <a:pt x="89534" y="80790"/>
                    <a:pt x="89421" y="77781"/>
                    <a:pt x="91001" y="77872"/>
                  </a:cubicBezTo>
                  <a:cubicBezTo>
                    <a:pt x="92581" y="78054"/>
                    <a:pt x="93483" y="78693"/>
                    <a:pt x="95514" y="77142"/>
                  </a:cubicBezTo>
                  <a:cubicBezTo>
                    <a:pt x="97545" y="75592"/>
                    <a:pt x="98843" y="76778"/>
                    <a:pt x="100028" y="73130"/>
                  </a:cubicBezTo>
                  <a:cubicBezTo>
                    <a:pt x="101269" y="69392"/>
                    <a:pt x="100253" y="65835"/>
                    <a:pt x="102172" y="65106"/>
                  </a:cubicBezTo>
                  <a:cubicBezTo>
                    <a:pt x="104090" y="64376"/>
                    <a:pt x="106629" y="63191"/>
                    <a:pt x="106121" y="60820"/>
                  </a:cubicBezTo>
                  <a:cubicBezTo>
                    <a:pt x="105669" y="58358"/>
                    <a:pt x="104880" y="55075"/>
                    <a:pt x="105049" y="53617"/>
                  </a:cubicBezTo>
                  <a:cubicBezTo>
                    <a:pt x="105218" y="52066"/>
                    <a:pt x="106234" y="47598"/>
                    <a:pt x="108434" y="49787"/>
                  </a:cubicBezTo>
                  <a:cubicBezTo>
                    <a:pt x="110691" y="51884"/>
                    <a:pt x="109280" y="53434"/>
                    <a:pt x="111593" y="54346"/>
                  </a:cubicBezTo>
                  <a:cubicBezTo>
                    <a:pt x="113906" y="55258"/>
                    <a:pt x="112722" y="52158"/>
                    <a:pt x="114753" y="50425"/>
                  </a:cubicBezTo>
                  <a:cubicBezTo>
                    <a:pt x="116784" y="48601"/>
                    <a:pt x="120000" y="47963"/>
                    <a:pt x="120000" y="44589"/>
                  </a:cubicBezTo>
                  <a:cubicBezTo>
                    <a:pt x="120000" y="41124"/>
                    <a:pt x="119717" y="37750"/>
                    <a:pt x="119266" y="3428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4" name="Shape 2674"/>
            <p:cNvSpPr/>
            <p:nvPr/>
          </p:nvSpPr>
          <p:spPr>
            <a:xfrm>
              <a:off x="2375" y="68"/>
              <a:ext cx="2534" cy="20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9" y="89548"/>
                  </a:moveTo>
                  <a:cubicBezTo>
                    <a:pt x="0" y="90369"/>
                    <a:pt x="460" y="90972"/>
                    <a:pt x="460" y="91903"/>
                  </a:cubicBezTo>
                  <a:cubicBezTo>
                    <a:pt x="460" y="92806"/>
                    <a:pt x="1336" y="93710"/>
                    <a:pt x="1708" y="94723"/>
                  </a:cubicBezTo>
                  <a:cubicBezTo>
                    <a:pt x="2103" y="95737"/>
                    <a:pt x="2957" y="96366"/>
                    <a:pt x="4097" y="97763"/>
                  </a:cubicBezTo>
                  <a:cubicBezTo>
                    <a:pt x="5258" y="99187"/>
                    <a:pt x="6397" y="97873"/>
                    <a:pt x="6967" y="96969"/>
                  </a:cubicBezTo>
                  <a:cubicBezTo>
                    <a:pt x="7558" y="96038"/>
                    <a:pt x="7646" y="95846"/>
                    <a:pt x="8216" y="95654"/>
                  </a:cubicBezTo>
                  <a:cubicBezTo>
                    <a:pt x="8785" y="95435"/>
                    <a:pt x="11962" y="95435"/>
                    <a:pt x="13299" y="96038"/>
                  </a:cubicBezTo>
                  <a:cubicBezTo>
                    <a:pt x="14635" y="96668"/>
                    <a:pt x="14438" y="97681"/>
                    <a:pt x="14350" y="98804"/>
                  </a:cubicBezTo>
                  <a:cubicBezTo>
                    <a:pt x="14241" y="99899"/>
                    <a:pt x="13299" y="100118"/>
                    <a:pt x="12532" y="100419"/>
                  </a:cubicBezTo>
                  <a:cubicBezTo>
                    <a:pt x="11765" y="100721"/>
                    <a:pt x="10998" y="102446"/>
                    <a:pt x="10911" y="102966"/>
                  </a:cubicBezTo>
                  <a:cubicBezTo>
                    <a:pt x="10801" y="103459"/>
                    <a:pt x="12729" y="103760"/>
                    <a:pt x="13496" y="104774"/>
                  </a:cubicBezTo>
                  <a:cubicBezTo>
                    <a:pt x="14241" y="105787"/>
                    <a:pt x="14723" y="105376"/>
                    <a:pt x="15775" y="105376"/>
                  </a:cubicBezTo>
                  <a:cubicBezTo>
                    <a:pt x="16826" y="105376"/>
                    <a:pt x="16059" y="107512"/>
                    <a:pt x="16739" y="108525"/>
                  </a:cubicBezTo>
                  <a:cubicBezTo>
                    <a:pt x="17418" y="109539"/>
                    <a:pt x="18185" y="109046"/>
                    <a:pt x="19521" y="109867"/>
                  </a:cubicBezTo>
                  <a:cubicBezTo>
                    <a:pt x="20858" y="110661"/>
                    <a:pt x="22479" y="109949"/>
                    <a:pt x="24013" y="109539"/>
                  </a:cubicBezTo>
                  <a:cubicBezTo>
                    <a:pt x="25546" y="109155"/>
                    <a:pt x="26970" y="106910"/>
                    <a:pt x="27847" y="106006"/>
                  </a:cubicBezTo>
                  <a:cubicBezTo>
                    <a:pt x="28701" y="105075"/>
                    <a:pt x="30520" y="106088"/>
                    <a:pt x="31484" y="106910"/>
                  </a:cubicBezTo>
                  <a:cubicBezTo>
                    <a:pt x="32426" y="107731"/>
                    <a:pt x="32426" y="108827"/>
                    <a:pt x="32338" y="110470"/>
                  </a:cubicBezTo>
                  <a:cubicBezTo>
                    <a:pt x="32251" y="112085"/>
                    <a:pt x="31287" y="112797"/>
                    <a:pt x="30235" y="113208"/>
                  </a:cubicBezTo>
                  <a:cubicBezTo>
                    <a:pt x="29183" y="113619"/>
                    <a:pt x="29841" y="115043"/>
                    <a:pt x="29556" y="116248"/>
                  </a:cubicBezTo>
                  <a:cubicBezTo>
                    <a:pt x="29271" y="117480"/>
                    <a:pt x="30235" y="117562"/>
                    <a:pt x="31090" y="118384"/>
                  </a:cubicBezTo>
                  <a:cubicBezTo>
                    <a:pt x="31966" y="119205"/>
                    <a:pt x="31966" y="120000"/>
                    <a:pt x="32908" y="119808"/>
                  </a:cubicBezTo>
                  <a:cubicBezTo>
                    <a:pt x="33872" y="119589"/>
                    <a:pt x="33478" y="118575"/>
                    <a:pt x="34639" y="118986"/>
                  </a:cubicBezTo>
                  <a:cubicBezTo>
                    <a:pt x="35778" y="119397"/>
                    <a:pt x="37027" y="118165"/>
                    <a:pt x="37421" y="117261"/>
                  </a:cubicBezTo>
                  <a:cubicBezTo>
                    <a:pt x="37794" y="116357"/>
                    <a:pt x="38648" y="117261"/>
                    <a:pt x="39810" y="117151"/>
                  </a:cubicBezTo>
                  <a:cubicBezTo>
                    <a:pt x="40949" y="117069"/>
                    <a:pt x="40576" y="115235"/>
                    <a:pt x="40094" y="114933"/>
                  </a:cubicBezTo>
                  <a:cubicBezTo>
                    <a:pt x="39612" y="114632"/>
                    <a:pt x="40094" y="113318"/>
                    <a:pt x="40664" y="112606"/>
                  </a:cubicBezTo>
                  <a:cubicBezTo>
                    <a:pt x="41234" y="111894"/>
                    <a:pt x="40752" y="110552"/>
                    <a:pt x="40664" y="109648"/>
                  </a:cubicBezTo>
                  <a:cubicBezTo>
                    <a:pt x="40576" y="108744"/>
                    <a:pt x="41343" y="108443"/>
                    <a:pt x="41913" y="107430"/>
                  </a:cubicBezTo>
                  <a:cubicBezTo>
                    <a:pt x="42483" y="106417"/>
                    <a:pt x="43249" y="106499"/>
                    <a:pt x="43819" y="106006"/>
                  </a:cubicBezTo>
                  <a:cubicBezTo>
                    <a:pt x="44389" y="105486"/>
                    <a:pt x="44783" y="106499"/>
                    <a:pt x="45156" y="106910"/>
                  </a:cubicBezTo>
                  <a:cubicBezTo>
                    <a:pt x="45550" y="107320"/>
                    <a:pt x="46032" y="108142"/>
                    <a:pt x="45747" y="108936"/>
                  </a:cubicBezTo>
                  <a:cubicBezTo>
                    <a:pt x="45462" y="109758"/>
                    <a:pt x="44871" y="110168"/>
                    <a:pt x="44301" y="110880"/>
                  </a:cubicBezTo>
                  <a:cubicBezTo>
                    <a:pt x="43731" y="111592"/>
                    <a:pt x="43819" y="113208"/>
                    <a:pt x="44696" y="113920"/>
                  </a:cubicBezTo>
                  <a:cubicBezTo>
                    <a:pt x="45550" y="114632"/>
                    <a:pt x="45835" y="113920"/>
                    <a:pt x="47456" y="114523"/>
                  </a:cubicBezTo>
                  <a:cubicBezTo>
                    <a:pt x="49077" y="115125"/>
                    <a:pt x="48705" y="116439"/>
                    <a:pt x="49275" y="116439"/>
                  </a:cubicBezTo>
                  <a:cubicBezTo>
                    <a:pt x="49844" y="116439"/>
                    <a:pt x="50896" y="116768"/>
                    <a:pt x="51290" y="116138"/>
                  </a:cubicBezTo>
                  <a:cubicBezTo>
                    <a:pt x="51663" y="115536"/>
                    <a:pt x="52342" y="116439"/>
                    <a:pt x="52912" y="117151"/>
                  </a:cubicBezTo>
                  <a:cubicBezTo>
                    <a:pt x="53481" y="117863"/>
                    <a:pt x="53963" y="116549"/>
                    <a:pt x="54643" y="116549"/>
                  </a:cubicBezTo>
                  <a:cubicBezTo>
                    <a:pt x="55300" y="116549"/>
                    <a:pt x="55125" y="116138"/>
                    <a:pt x="55125" y="115125"/>
                  </a:cubicBezTo>
                  <a:cubicBezTo>
                    <a:pt x="55125" y="114112"/>
                    <a:pt x="55782" y="113811"/>
                    <a:pt x="56176" y="113099"/>
                  </a:cubicBezTo>
                  <a:cubicBezTo>
                    <a:pt x="56549" y="112387"/>
                    <a:pt x="57316" y="111784"/>
                    <a:pt x="57600" y="110963"/>
                  </a:cubicBezTo>
                  <a:cubicBezTo>
                    <a:pt x="57885" y="110168"/>
                    <a:pt x="57600" y="110168"/>
                    <a:pt x="59134" y="109949"/>
                  </a:cubicBezTo>
                  <a:cubicBezTo>
                    <a:pt x="60668" y="109758"/>
                    <a:pt x="59419" y="108443"/>
                    <a:pt x="59331" y="107430"/>
                  </a:cubicBezTo>
                  <a:cubicBezTo>
                    <a:pt x="59244" y="106417"/>
                    <a:pt x="59989" y="106307"/>
                    <a:pt x="60580" y="105705"/>
                  </a:cubicBezTo>
                  <a:cubicBezTo>
                    <a:pt x="61150" y="105075"/>
                    <a:pt x="60953" y="104691"/>
                    <a:pt x="60953" y="103979"/>
                  </a:cubicBezTo>
                  <a:cubicBezTo>
                    <a:pt x="60953" y="103267"/>
                    <a:pt x="62201" y="104363"/>
                    <a:pt x="62683" y="104774"/>
                  </a:cubicBezTo>
                  <a:cubicBezTo>
                    <a:pt x="63165" y="105184"/>
                    <a:pt x="63626" y="104883"/>
                    <a:pt x="64392" y="103350"/>
                  </a:cubicBezTo>
                  <a:cubicBezTo>
                    <a:pt x="65159" y="101843"/>
                    <a:pt x="65159" y="103350"/>
                    <a:pt x="66123" y="103870"/>
                  </a:cubicBezTo>
                  <a:cubicBezTo>
                    <a:pt x="67087" y="104363"/>
                    <a:pt x="66978" y="103350"/>
                    <a:pt x="66978" y="102336"/>
                  </a:cubicBezTo>
                  <a:cubicBezTo>
                    <a:pt x="66978" y="101323"/>
                    <a:pt x="67854" y="102035"/>
                    <a:pt x="68139" y="102254"/>
                  </a:cubicBezTo>
                  <a:cubicBezTo>
                    <a:pt x="68424" y="102446"/>
                    <a:pt x="69081" y="101926"/>
                    <a:pt x="69278" y="101241"/>
                  </a:cubicBezTo>
                  <a:cubicBezTo>
                    <a:pt x="69475" y="100529"/>
                    <a:pt x="70045" y="98283"/>
                    <a:pt x="70440" y="97571"/>
                  </a:cubicBezTo>
                  <a:cubicBezTo>
                    <a:pt x="70812" y="96859"/>
                    <a:pt x="71951" y="97161"/>
                    <a:pt x="72718" y="97571"/>
                  </a:cubicBezTo>
                  <a:cubicBezTo>
                    <a:pt x="73485" y="97982"/>
                    <a:pt x="73879" y="96668"/>
                    <a:pt x="74164" y="95956"/>
                  </a:cubicBezTo>
                  <a:cubicBezTo>
                    <a:pt x="74449" y="95244"/>
                    <a:pt x="74931" y="95846"/>
                    <a:pt x="75413" y="96366"/>
                  </a:cubicBezTo>
                  <a:cubicBezTo>
                    <a:pt x="75895" y="96859"/>
                    <a:pt x="76662" y="96257"/>
                    <a:pt x="76750" y="95545"/>
                  </a:cubicBezTo>
                  <a:cubicBezTo>
                    <a:pt x="76837" y="94833"/>
                    <a:pt x="77604" y="95244"/>
                    <a:pt x="78371" y="95025"/>
                  </a:cubicBezTo>
                  <a:cubicBezTo>
                    <a:pt x="79138" y="94833"/>
                    <a:pt x="78656" y="93409"/>
                    <a:pt x="78765" y="92998"/>
                  </a:cubicBezTo>
                  <a:cubicBezTo>
                    <a:pt x="78853" y="92587"/>
                    <a:pt x="78086" y="92587"/>
                    <a:pt x="77714" y="91793"/>
                  </a:cubicBezTo>
                  <a:cubicBezTo>
                    <a:pt x="77319" y="90972"/>
                    <a:pt x="77034" y="90670"/>
                    <a:pt x="77516" y="90369"/>
                  </a:cubicBezTo>
                  <a:cubicBezTo>
                    <a:pt x="77998" y="90068"/>
                    <a:pt x="77407" y="89548"/>
                    <a:pt x="77516" y="88534"/>
                  </a:cubicBezTo>
                  <a:cubicBezTo>
                    <a:pt x="77604" y="87521"/>
                    <a:pt x="77516" y="87329"/>
                    <a:pt x="77889" y="87220"/>
                  </a:cubicBezTo>
                  <a:cubicBezTo>
                    <a:pt x="78283" y="87110"/>
                    <a:pt x="78656" y="86508"/>
                    <a:pt x="78656" y="85686"/>
                  </a:cubicBezTo>
                  <a:cubicBezTo>
                    <a:pt x="78656" y="84892"/>
                    <a:pt x="78765" y="84591"/>
                    <a:pt x="79423" y="83769"/>
                  </a:cubicBezTo>
                  <a:cubicBezTo>
                    <a:pt x="80102" y="82948"/>
                    <a:pt x="80584" y="82866"/>
                    <a:pt x="81241" y="83468"/>
                  </a:cubicBezTo>
                  <a:cubicBezTo>
                    <a:pt x="81920" y="84071"/>
                    <a:pt x="81044" y="85686"/>
                    <a:pt x="81920" y="86700"/>
                  </a:cubicBezTo>
                  <a:cubicBezTo>
                    <a:pt x="82775" y="87740"/>
                    <a:pt x="83826" y="85385"/>
                    <a:pt x="84506" y="84481"/>
                  </a:cubicBezTo>
                  <a:cubicBezTo>
                    <a:pt x="85163" y="83578"/>
                    <a:pt x="85645" y="83468"/>
                    <a:pt x="86215" y="84071"/>
                  </a:cubicBezTo>
                  <a:cubicBezTo>
                    <a:pt x="86806" y="84673"/>
                    <a:pt x="87179" y="83961"/>
                    <a:pt x="87748" y="82948"/>
                  </a:cubicBezTo>
                  <a:cubicBezTo>
                    <a:pt x="88318" y="81935"/>
                    <a:pt x="88909" y="82647"/>
                    <a:pt x="89479" y="83057"/>
                  </a:cubicBezTo>
                  <a:cubicBezTo>
                    <a:pt x="90049" y="83468"/>
                    <a:pt x="90334" y="82647"/>
                    <a:pt x="90246" y="82044"/>
                  </a:cubicBezTo>
                  <a:cubicBezTo>
                    <a:pt x="90136" y="81442"/>
                    <a:pt x="89764" y="81031"/>
                    <a:pt x="89676" y="80209"/>
                  </a:cubicBezTo>
                  <a:cubicBezTo>
                    <a:pt x="89567" y="79415"/>
                    <a:pt x="90246" y="79005"/>
                    <a:pt x="91670" y="78594"/>
                  </a:cubicBezTo>
                  <a:cubicBezTo>
                    <a:pt x="93116" y="78183"/>
                    <a:pt x="91670" y="78594"/>
                    <a:pt x="92831" y="77690"/>
                  </a:cubicBezTo>
                  <a:cubicBezTo>
                    <a:pt x="93971" y="76759"/>
                    <a:pt x="94453" y="78183"/>
                    <a:pt x="94453" y="78183"/>
                  </a:cubicBezTo>
                  <a:cubicBezTo>
                    <a:pt x="94453" y="78183"/>
                    <a:pt x="95307" y="79799"/>
                    <a:pt x="95899" y="80209"/>
                  </a:cubicBezTo>
                  <a:cubicBezTo>
                    <a:pt x="96468" y="80620"/>
                    <a:pt x="96271" y="81031"/>
                    <a:pt x="96271" y="81935"/>
                  </a:cubicBezTo>
                  <a:cubicBezTo>
                    <a:pt x="96271" y="82866"/>
                    <a:pt x="96271" y="83167"/>
                    <a:pt x="96950" y="83578"/>
                  </a:cubicBezTo>
                  <a:cubicBezTo>
                    <a:pt x="97608" y="83961"/>
                    <a:pt x="97323" y="84974"/>
                    <a:pt x="98090" y="85686"/>
                  </a:cubicBezTo>
                  <a:cubicBezTo>
                    <a:pt x="98857" y="86398"/>
                    <a:pt x="99536" y="85686"/>
                    <a:pt x="100390" y="85686"/>
                  </a:cubicBezTo>
                  <a:cubicBezTo>
                    <a:pt x="100763" y="85686"/>
                    <a:pt x="101376" y="85604"/>
                    <a:pt x="101924" y="85495"/>
                  </a:cubicBezTo>
                  <a:cubicBezTo>
                    <a:pt x="102077" y="85193"/>
                    <a:pt x="102274" y="84920"/>
                    <a:pt x="102450" y="84673"/>
                  </a:cubicBezTo>
                  <a:cubicBezTo>
                    <a:pt x="102932" y="84016"/>
                    <a:pt x="102691" y="83605"/>
                    <a:pt x="102165" y="82701"/>
                  </a:cubicBezTo>
                  <a:cubicBezTo>
                    <a:pt x="101639" y="81798"/>
                    <a:pt x="101814" y="81031"/>
                    <a:pt x="101814" y="80565"/>
                  </a:cubicBezTo>
                  <a:cubicBezTo>
                    <a:pt x="101814" y="80127"/>
                    <a:pt x="102012" y="79853"/>
                    <a:pt x="101442" y="79497"/>
                  </a:cubicBezTo>
                  <a:cubicBezTo>
                    <a:pt x="100872" y="79141"/>
                    <a:pt x="101398" y="78594"/>
                    <a:pt x="101530" y="78183"/>
                  </a:cubicBezTo>
                  <a:cubicBezTo>
                    <a:pt x="101683" y="77772"/>
                    <a:pt x="102055" y="77279"/>
                    <a:pt x="102450" y="77991"/>
                  </a:cubicBezTo>
                  <a:cubicBezTo>
                    <a:pt x="102822" y="78703"/>
                    <a:pt x="103348" y="78402"/>
                    <a:pt x="104027" y="79196"/>
                  </a:cubicBezTo>
                  <a:cubicBezTo>
                    <a:pt x="104685" y="80018"/>
                    <a:pt x="104641" y="80319"/>
                    <a:pt x="105210" y="81332"/>
                  </a:cubicBezTo>
                  <a:cubicBezTo>
                    <a:pt x="105802" y="82345"/>
                    <a:pt x="106328" y="80319"/>
                    <a:pt x="106459" y="79607"/>
                  </a:cubicBezTo>
                  <a:cubicBezTo>
                    <a:pt x="106613" y="78895"/>
                    <a:pt x="107511" y="78073"/>
                    <a:pt x="107905" y="77526"/>
                  </a:cubicBezTo>
                  <a:cubicBezTo>
                    <a:pt x="108278" y="76978"/>
                    <a:pt x="108519" y="77060"/>
                    <a:pt x="109154" y="76704"/>
                  </a:cubicBezTo>
                  <a:cubicBezTo>
                    <a:pt x="109768" y="76348"/>
                    <a:pt x="109965" y="75746"/>
                    <a:pt x="110052" y="75089"/>
                  </a:cubicBezTo>
                  <a:cubicBezTo>
                    <a:pt x="110140" y="74431"/>
                    <a:pt x="110491" y="74623"/>
                    <a:pt x="110907" y="74623"/>
                  </a:cubicBezTo>
                  <a:cubicBezTo>
                    <a:pt x="111345" y="74623"/>
                    <a:pt x="111871" y="74897"/>
                    <a:pt x="112309" y="74020"/>
                  </a:cubicBezTo>
                  <a:cubicBezTo>
                    <a:pt x="112725" y="73172"/>
                    <a:pt x="113207" y="74240"/>
                    <a:pt x="114128" y="74322"/>
                  </a:cubicBezTo>
                  <a:cubicBezTo>
                    <a:pt x="115026" y="74431"/>
                    <a:pt x="114610" y="72049"/>
                    <a:pt x="114741" y="71583"/>
                  </a:cubicBezTo>
                  <a:cubicBezTo>
                    <a:pt x="114895" y="71145"/>
                    <a:pt x="115508" y="71583"/>
                    <a:pt x="115837" y="71830"/>
                  </a:cubicBezTo>
                  <a:cubicBezTo>
                    <a:pt x="116187" y="72104"/>
                    <a:pt x="116603" y="71748"/>
                    <a:pt x="117085" y="71583"/>
                  </a:cubicBezTo>
                  <a:cubicBezTo>
                    <a:pt x="117568" y="71446"/>
                    <a:pt x="118006" y="70926"/>
                    <a:pt x="118006" y="70077"/>
                  </a:cubicBezTo>
                  <a:cubicBezTo>
                    <a:pt x="118006" y="69201"/>
                    <a:pt x="118466" y="69447"/>
                    <a:pt x="119233" y="68845"/>
                  </a:cubicBezTo>
                  <a:cubicBezTo>
                    <a:pt x="120000" y="68242"/>
                    <a:pt x="119715" y="67585"/>
                    <a:pt x="119627" y="66928"/>
                  </a:cubicBezTo>
                  <a:cubicBezTo>
                    <a:pt x="119517" y="66271"/>
                    <a:pt x="118904" y="66818"/>
                    <a:pt x="118466" y="66572"/>
                  </a:cubicBezTo>
                  <a:cubicBezTo>
                    <a:pt x="118050" y="66325"/>
                    <a:pt x="118532" y="64847"/>
                    <a:pt x="118247" y="64025"/>
                  </a:cubicBezTo>
                  <a:cubicBezTo>
                    <a:pt x="117940" y="63204"/>
                    <a:pt x="117370" y="63067"/>
                    <a:pt x="117283" y="62108"/>
                  </a:cubicBezTo>
                  <a:cubicBezTo>
                    <a:pt x="117173" y="61122"/>
                    <a:pt x="116034" y="60876"/>
                    <a:pt x="115880" y="60082"/>
                  </a:cubicBezTo>
                  <a:cubicBezTo>
                    <a:pt x="115749" y="59260"/>
                    <a:pt x="114982" y="60082"/>
                    <a:pt x="114741" y="60684"/>
                  </a:cubicBezTo>
                  <a:cubicBezTo>
                    <a:pt x="114500" y="61287"/>
                    <a:pt x="113733" y="61478"/>
                    <a:pt x="112966" y="62163"/>
                  </a:cubicBezTo>
                  <a:cubicBezTo>
                    <a:pt x="112200" y="62820"/>
                    <a:pt x="112112" y="62163"/>
                    <a:pt x="111959" y="61232"/>
                  </a:cubicBezTo>
                  <a:cubicBezTo>
                    <a:pt x="111827" y="60328"/>
                    <a:pt x="111192" y="60219"/>
                    <a:pt x="110973" y="59671"/>
                  </a:cubicBezTo>
                  <a:cubicBezTo>
                    <a:pt x="110732" y="59096"/>
                    <a:pt x="110491" y="58849"/>
                    <a:pt x="110250" y="58083"/>
                  </a:cubicBezTo>
                  <a:cubicBezTo>
                    <a:pt x="110009" y="57316"/>
                    <a:pt x="110863" y="55919"/>
                    <a:pt x="110907" y="55235"/>
                  </a:cubicBezTo>
                  <a:cubicBezTo>
                    <a:pt x="110973" y="54577"/>
                    <a:pt x="110491" y="54495"/>
                    <a:pt x="109965" y="54194"/>
                  </a:cubicBezTo>
                  <a:cubicBezTo>
                    <a:pt x="109439" y="53865"/>
                    <a:pt x="109373" y="53865"/>
                    <a:pt x="109286" y="53126"/>
                  </a:cubicBezTo>
                  <a:cubicBezTo>
                    <a:pt x="109198" y="52359"/>
                    <a:pt x="108563" y="53071"/>
                    <a:pt x="107796" y="52770"/>
                  </a:cubicBezTo>
                  <a:cubicBezTo>
                    <a:pt x="107029" y="52469"/>
                    <a:pt x="108234" y="50990"/>
                    <a:pt x="108431" y="50579"/>
                  </a:cubicBezTo>
                  <a:cubicBezTo>
                    <a:pt x="108628" y="50168"/>
                    <a:pt x="109001" y="50880"/>
                    <a:pt x="109570" y="51236"/>
                  </a:cubicBezTo>
                  <a:cubicBezTo>
                    <a:pt x="110140" y="51592"/>
                    <a:pt x="110096" y="51401"/>
                    <a:pt x="110534" y="50880"/>
                  </a:cubicBezTo>
                  <a:cubicBezTo>
                    <a:pt x="110973" y="50387"/>
                    <a:pt x="110907" y="51099"/>
                    <a:pt x="111871" y="51757"/>
                  </a:cubicBezTo>
                  <a:cubicBezTo>
                    <a:pt x="112835" y="52414"/>
                    <a:pt x="112441" y="50634"/>
                    <a:pt x="112397" y="49703"/>
                  </a:cubicBezTo>
                  <a:cubicBezTo>
                    <a:pt x="112353" y="48799"/>
                    <a:pt x="112966" y="49018"/>
                    <a:pt x="113317" y="48334"/>
                  </a:cubicBezTo>
                  <a:cubicBezTo>
                    <a:pt x="113646" y="47676"/>
                    <a:pt x="112879" y="47676"/>
                    <a:pt x="112550" y="47293"/>
                  </a:cubicBezTo>
                  <a:cubicBezTo>
                    <a:pt x="112200" y="46882"/>
                    <a:pt x="112441" y="46115"/>
                    <a:pt x="112594" y="45513"/>
                  </a:cubicBezTo>
                  <a:cubicBezTo>
                    <a:pt x="112725" y="44883"/>
                    <a:pt x="113930" y="45047"/>
                    <a:pt x="114412" y="44856"/>
                  </a:cubicBezTo>
                  <a:cubicBezTo>
                    <a:pt x="114895" y="44637"/>
                    <a:pt x="115070" y="44034"/>
                    <a:pt x="115070" y="43569"/>
                  </a:cubicBezTo>
                  <a:cubicBezTo>
                    <a:pt x="115070" y="43130"/>
                    <a:pt x="114938" y="43158"/>
                    <a:pt x="114259" y="43678"/>
                  </a:cubicBezTo>
                  <a:cubicBezTo>
                    <a:pt x="113602" y="44171"/>
                    <a:pt x="113448" y="43870"/>
                    <a:pt x="112397" y="43623"/>
                  </a:cubicBezTo>
                  <a:cubicBezTo>
                    <a:pt x="111345" y="43377"/>
                    <a:pt x="111389" y="43158"/>
                    <a:pt x="111016" y="42774"/>
                  </a:cubicBezTo>
                  <a:cubicBezTo>
                    <a:pt x="110622" y="42364"/>
                    <a:pt x="109680" y="41843"/>
                    <a:pt x="109286" y="41296"/>
                  </a:cubicBezTo>
                  <a:cubicBezTo>
                    <a:pt x="108913" y="40721"/>
                    <a:pt x="109329" y="39570"/>
                    <a:pt x="109855" y="39050"/>
                  </a:cubicBezTo>
                  <a:cubicBezTo>
                    <a:pt x="110381" y="38557"/>
                    <a:pt x="110775" y="37736"/>
                    <a:pt x="111192" y="36887"/>
                  </a:cubicBezTo>
                  <a:cubicBezTo>
                    <a:pt x="111630" y="36010"/>
                    <a:pt x="112725" y="34696"/>
                    <a:pt x="113492" y="33628"/>
                  </a:cubicBezTo>
                  <a:cubicBezTo>
                    <a:pt x="114259" y="32560"/>
                    <a:pt x="114303" y="31793"/>
                    <a:pt x="114895" y="30999"/>
                  </a:cubicBezTo>
                  <a:cubicBezTo>
                    <a:pt x="115464" y="30178"/>
                    <a:pt x="115311" y="31382"/>
                    <a:pt x="115464" y="32094"/>
                  </a:cubicBezTo>
                  <a:cubicBezTo>
                    <a:pt x="115596" y="32806"/>
                    <a:pt x="116078" y="33080"/>
                    <a:pt x="116560" y="33382"/>
                  </a:cubicBezTo>
                  <a:cubicBezTo>
                    <a:pt x="117042" y="33683"/>
                    <a:pt x="116888" y="32094"/>
                    <a:pt x="116560" y="31547"/>
                  </a:cubicBezTo>
                  <a:cubicBezTo>
                    <a:pt x="116231" y="30999"/>
                    <a:pt x="116319" y="30013"/>
                    <a:pt x="116231" y="29219"/>
                  </a:cubicBezTo>
                  <a:cubicBezTo>
                    <a:pt x="116121" y="28397"/>
                    <a:pt x="116560" y="27549"/>
                    <a:pt x="116560" y="26891"/>
                  </a:cubicBezTo>
                  <a:cubicBezTo>
                    <a:pt x="116560" y="26207"/>
                    <a:pt x="117042" y="26015"/>
                    <a:pt x="117655" y="25522"/>
                  </a:cubicBezTo>
                  <a:cubicBezTo>
                    <a:pt x="118291" y="25002"/>
                    <a:pt x="118050" y="22975"/>
                    <a:pt x="117524" y="22209"/>
                  </a:cubicBezTo>
                  <a:cubicBezTo>
                    <a:pt x="116998" y="21442"/>
                    <a:pt x="117239" y="20182"/>
                    <a:pt x="117129" y="19005"/>
                  </a:cubicBezTo>
                  <a:cubicBezTo>
                    <a:pt x="117042" y="17854"/>
                    <a:pt x="117568" y="16567"/>
                    <a:pt x="117852" y="16074"/>
                  </a:cubicBezTo>
                  <a:cubicBezTo>
                    <a:pt x="118137" y="15554"/>
                    <a:pt x="118466" y="14760"/>
                    <a:pt x="118093" y="13993"/>
                  </a:cubicBezTo>
                  <a:cubicBezTo>
                    <a:pt x="117699" y="13226"/>
                    <a:pt x="118773" y="12733"/>
                    <a:pt x="118707" y="11967"/>
                  </a:cubicBezTo>
                  <a:cubicBezTo>
                    <a:pt x="118663" y="11200"/>
                    <a:pt x="117655" y="10953"/>
                    <a:pt x="116757" y="10077"/>
                  </a:cubicBezTo>
                  <a:cubicBezTo>
                    <a:pt x="115837" y="9228"/>
                    <a:pt x="116428" y="8817"/>
                    <a:pt x="114982" y="8653"/>
                  </a:cubicBezTo>
                  <a:cubicBezTo>
                    <a:pt x="113536" y="8516"/>
                    <a:pt x="113689" y="10022"/>
                    <a:pt x="112835" y="11090"/>
                  </a:cubicBezTo>
                  <a:cubicBezTo>
                    <a:pt x="111959" y="12158"/>
                    <a:pt x="111389" y="11693"/>
                    <a:pt x="110250" y="12021"/>
                  </a:cubicBezTo>
                  <a:cubicBezTo>
                    <a:pt x="109088" y="12323"/>
                    <a:pt x="107664" y="12925"/>
                    <a:pt x="106503" y="12761"/>
                  </a:cubicBezTo>
                  <a:cubicBezTo>
                    <a:pt x="105364" y="12624"/>
                    <a:pt x="104794" y="11556"/>
                    <a:pt x="104641" y="10652"/>
                  </a:cubicBezTo>
                  <a:cubicBezTo>
                    <a:pt x="104509" y="9721"/>
                    <a:pt x="104224" y="8653"/>
                    <a:pt x="104224" y="7284"/>
                  </a:cubicBezTo>
                  <a:cubicBezTo>
                    <a:pt x="104224" y="5915"/>
                    <a:pt x="103918" y="6517"/>
                    <a:pt x="103348" y="6517"/>
                  </a:cubicBezTo>
                  <a:cubicBezTo>
                    <a:pt x="102778" y="6517"/>
                    <a:pt x="102625" y="6216"/>
                    <a:pt x="102209" y="5449"/>
                  </a:cubicBezTo>
                  <a:cubicBezTo>
                    <a:pt x="101771" y="4710"/>
                    <a:pt x="101201" y="5449"/>
                    <a:pt x="101201" y="6380"/>
                  </a:cubicBezTo>
                  <a:cubicBezTo>
                    <a:pt x="101201" y="7284"/>
                    <a:pt x="100763" y="7749"/>
                    <a:pt x="100193" y="6846"/>
                  </a:cubicBezTo>
                  <a:cubicBezTo>
                    <a:pt x="99623" y="5915"/>
                    <a:pt x="99470" y="6216"/>
                    <a:pt x="98046" y="5915"/>
                  </a:cubicBezTo>
                  <a:cubicBezTo>
                    <a:pt x="96600" y="5613"/>
                    <a:pt x="98046" y="4080"/>
                    <a:pt x="98769" y="3039"/>
                  </a:cubicBezTo>
                  <a:cubicBezTo>
                    <a:pt x="99470" y="1971"/>
                    <a:pt x="98900" y="1670"/>
                    <a:pt x="98046" y="903"/>
                  </a:cubicBezTo>
                  <a:cubicBezTo>
                    <a:pt x="97805" y="684"/>
                    <a:pt x="97586" y="356"/>
                    <a:pt x="97389" y="0"/>
                  </a:cubicBezTo>
                  <a:cubicBezTo>
                    <a:pt x="96797" y="109"/>
                    <a:pt x="96162" y="136"/>
                    <a:pt x="95855" y="602"/>
                  </a:cubicBezTo>
                  <a:cubicBezTo>
                    <a:pt x="95417" y="1204"/>
                    <a:pt x="94234" y="3450"/>
                    <a:pt x="93773" y="4025"/>
                  </a:cubicBezTo>
                  <a:cubicBezTo>
                    <a:pt x="93313" y="4600"/>
                    <a:pt x="92700" y="4901"/>
                    <a:pt x="92941" y="5504"/>
                  </a:cubicBezTo>
                  <a:cubicBezTo>
                    <a:pt x="93204" y="6106"/>
                    <a:pt x="93554" y="6599"/>
                    <a:pt x="94014" y="6188"/>
                  </a:cubicBezTo>
                  <a:cubicBezTo>
                    <a:pt x="94496" y="5778"/>
                    <a:pt x="95526" y="5422"/>
                    <a:pt x="95745" y="6188"/>
                  </a:cubicBezTo>
                  <a:cubicBezTo>
                    <a:pt x="95964" y="6955"/>
                    <a:pt x="95745" y="6791"/>
                    <a:pt x="95789" y="7366"/>
                  </a:cubicBezTo>
                  <a:cubicBezTo>
                    <a:pt x="95811" y="7941"/>
                    <a:pt x="96381" y="7968"/>
                    <a:pt x="96578" y="8626"/>
                  </a:cubicBezTo>
                  <a:cubicBezTo>
                    <a:pt x="96753" y="9256"/>
                    <a:pt x="96600" y="10296"/>
                    <a:pt x="96315" y="10762"/>
                  </a:cubicBezTo>
                  <a:cubicBezTo>
                    <a:pt x="96030" y="11200"/>
                    <a:pt x="94913" y="11967"/>
                    <a:pt x="94628" y="12733"/>
                  </a:cubicBezTo>
                  <a:cubicBezTo>
                    <a:pt x="94343" y="13500"/>
                    <a:pt x="94234" y="14459"/>
                    <a:pt x="94277" y="14815"/>
                  </a:cubicBezTo>
                  <a:cubicBezTo>
                    <a:pt x="94299" y="15198"/>
                    <a:pt x="94277" y="15472"/>
                    <a:pt x="93949" y="15691"/>
                  </a:cubicBezTo>
                  <a:cubicBezTo>
                    <a:pt x="93620" y="15937"/>
                    <a:pt x="93554" y="16266"/>
                    <a:pt x="93708" y="16841"/>
                  </a:cubicBezTo>
                  <a:cubicBezTo>
                    <a:pt x="93839" y="17416"/>
                    <a:pt x="93708" y="17635"/>
                    <a:pt x="93423" y="17937"/>
                  </a:cubicBezTo>
                  <a:cubicBezTo>
                    <a:pt x="93116" y="18265"/>
                    <a:pt x="93094" y="18429"/>
                    <a:pt x="93204" y="19059"/>
                  </a:cubicBezTo>
                  <a:cubicBezTo>
                    <a:pt x="93313" y="19662"/>
                    <a:pt x="93204" y="19990"/>
                    <a:pt x="92875" y="20456"/>
                  </a:cubicBezTo>
                  <a:cubicBezTo>
                    <a:pt x="92547" y="20921"/>
                    <a:pt x="92218" y="21360"/>
                    <a:pt x="92262" y="21880"/>
                  </a:cubicBezTo>
                  <a:cubicBezTo>
                    <a:pt x="92306" y="22373"/>
                    <a:pt x="92130" y="22619"/>
                    <a:pt x="92415" y="22921"/>
                  </a:cubicBezTo>
                  <a:cubicBezTo>
                    <a:pt x="92700" y="23249"/>
                    <a:pt x="93094" y="23003"/>
                    <a:pt x="93160" y="23742"/>
                  </a:cubicBezTo>
                  <a:cubicBezTo>
                    <a:pt x="93226" y="24454"/>
                    <a:pt x="93050" y="25139"/>
                    <a:pt x="92525" y="25413"/>
                  </a:cubicBezTo>
                  <a:cubicBezTo>
                    <a:pt x="91977" y="25686"/>
                    <a:pt x="91188" y="25686"/>
                    <a:pt x="90794" y="26207"/>
                  </a:cubicBezTo>
                  <a:cubicBezTo>
                    <a:pt x="90399" y="26727"/>
                    <a:pt x="89150" y="28041"/>
                    <a:pt x="88668" y="28671"/>
                  </a:cubicBezTo>
                  <a:cubicBezTo>
                    <a:pt x="88208" y="29329"/>
                    <a:pt x="87880" y="30424"/>
                    <a:pt x="86697" y="29849"/>
                  </a:cubicBezTo>
                  <a:cubicBezTo>
                    <a:pt x="85513" y="29301"/>
                    <a:pt x="86280" y="28918"/>
                    <a:pt x="85185" y="28973"/>
                  </a:cubicBezTo>
                  <a:cubicBezTo>
                    <a:pt x="84352" y="29055"/>
                    <a:pt x="83388" y="28836"/>
                    <a:pt x="82753" y="28370"/>
                  </a:cubicBezTo>
                  <a:cubicBezTo>
                    <a:pt x="82621" y="29055"/>
                    <a:pt x="82490" y="29739"/>
                    <a:pt x="82468" y="30123"/>
                  </a:cubicBezTo>
                  <a:cubicBezTo>
                    <a:pt x="82402" y="31054"/>
                    <a:pt x="81898" y="32341"/>
                    <a:pt x="81614" y="33546"/>
                  </a:cubicBezTo>
                  <a:cubicBezTo>
                    <a:pt x="81307" y="34778"/>
                    <a:pt x="81175" y="35545"/>
                    <a:pt x="80956" y="36668"/>
                  </a:cubicBezTo>
                  <a:cubicBezTo>
                    <a:pt x="80737" y="37818"/>
                    <a:pt x="80518" y="37900"/>
                    <a:pt x="80518" y="38968"/>
                  </a:cubicBezTo>
                  <a:cubicBezTo>
                    <a:pt x="80518" y="40036"/>
                    <a:pt x="80321" y="40036"/>
                    <a:pt x="79664" y="39954"/>
                  </a:cubicBezTo>
                  <a:cubicBezTo>
                    <a:pt x="79028" y="39872"/>
                    <a:pt x="79379" y="40721"/>
                    <a:pt x="79532" y="41241"/>
                  </a:cubicBezTo>
                  <a:cubicBezTo>
                    <a:pt x="79664" y="41761"/>
                    <a:pt x="79948" y="42446"/>
                    <a:pt x="80671" y="43295"/>
                  </a:cubicBezTo>
                  <a:cubicBezTo>
                    <a:pt x="81394" y="44144"/>
                    <a:pt x="81614" y="43377"/>
                    <a:pt x="82183" y="42692"/>
                  </a:cubicBezTo>
                  <a:cubicBezTo>
                    <a:pt x="82753" y="42008"/>
                    <a:pt x="82972" y="42090"/>
                    <a:pt x="83476" y="42309"/>
                  </a:cubicBezTo>
                  <a:cubicBezTo>
                    <a:pt x="83980" y="42528"/>
                    <a:pt x="84834" y="41706"/>
                    <a:pt x="85272" y="41624"/>
                  </a:cubicBezTo>
                  <a:cubicBezTo>
                    <a:pt x="85689" y="41542"/>
                    <a:pt x="86565" y="42309"/>
                    <a:pt x="86981" y="42829"/>
                  </a:cubicBezTo>
                  <a:cubicBezTo>
                    <a:pt x="87420" y="43377"/>
                    <a:pt x="87989" y="42829"/>
                    <a:pt x="87989" y="42528"/>
                  </a:cubicBezTo>
                  <a:cubicBezTo>
                    <a:pt x="87989" y="42227"/>
                    <a:pt x="88559" y="40858"/>
                    <a:pt x="88844" y="40173"/>
                  </a:cubicBezTo>
                  <a:cubicBezTo>
                    <a:pt x="89150" y="39488"/>
                    <a:pt x="89852" y="39790"/>
                    <a:pt x="90575" y="39570"/>
                  </a:cubicBezTo>
                  <a:cubicBezTo>
                    <a:pt x="91298" y="39351"/>
                    <a:pt x="92306" y="39707"/>
                    <a:pt x="92525" y="40173"/>
                  </a:cubicBezTo>
                  <a:cubicBezTo>
                    <a:pt x="92722" y="40638"/>
                    <a:pt x="94014" y="41077"/>
                    <a:pt x="94518" y="41022"/>
                  </a:cubicBezTo>
                  <a:cubicBezTo>
                    <a:pt x="95022" y="40940"/>
                    <a:pt x="95176" y="41706"/>
                    <a:pt x="95176" y="42227"/>
                  </a:cubicBezTo>
                  <a:cubicBezTo>
                    <a:pt x="95176" y="42774"/>
                    <a:pt x="96381" y="42829"/>
                    <a:pt x="97257" y="43596"/>
                  </a:cubicBezTo>
                  <a:cubicBezTo>
                    <a:pt x="98112" y="44363"/>
                    <a:pt x="98177" y="44828"/>
                    <a:pt x="98835" y="45431"/>
                  </a:cubicBezTo>
                  <a:cubicBezTo>
                    <a:pt x="99470" y="46033"/>
                    <a:pt x="99558" y="47019"/>
                    <a:pt x="99185" y="47868"/>
                  </a:cubicBezTo>
                  <a:cubicBezTo>
                    <a:pt x="98835" y="48690"/>
                    <a:pt x="98396" y="48690"/>
                    <a:pt x="97038" y="48690"/>
                  </a:cubicBezTo>
                  <a:cubicBezTo>
                    <a:pt x="95680" y="48690"/>
                    <a:pt x="95811" y="48690"/>
                    <a:pt x="95526" y="48251"/>
                  </a:cubicBezTo>
                  <a:cubicBezTo>
                    <a:pt x="95241" y="47786"/>
                    <a:pt x="94453" y="48553"/>
                    <a:pt x="94453" y="48553"/>
                  </a:cubicBezTo>
                  <a:cubicBezTo>
                    <a:pt x="94453" y="48553"/>
                    <a:pt x="93817" y="48635"/>
                    <a:pt x="92656" y="48388"/>
                  </a:cubicBezTo>
                  <a:cubicBezTo>
                    <a:pt x="91517" y="48169"/>
                    <a:pt x="91648" y="49155"/>
                    <a:pt x="90859" y="50004"/>
                  </a:cubicBezTo>
                  <a:cubicBezTo>
                    <a:pt x="90071" y="50826"/>
                    <a:pt x="90136" y="50743"/>
                    <a:pt x="90005" y="50141"/>
                  </a:cubicBezTo>
                  <a:cubicBezTo>
                    <a:pt x="89852" y="49539"/>
                    <a:pt x="88844" y="50387"/>
                    <a:pt x="88778" y="51455"/>
                  </a:cubicBezTo>
                  <a:cubicBezTo>
                    <a:pt x="88712" y="52496"/>
                    <a:pt x="88427" y="51976"/>
                    <a:pt x="87201" y="51976"/>
                  </a:cubicBezTo>
                  <a:cubicBezTo>
                    <a:pt x="85974" y="51976"/>
                    <a:pt x="87135" y="52578"/>
                    <a:pt x="85842" y="53509"/>
                  </a:cubicBezTo>
                  <a:cubicBezTo>
                    <a:pt x="84549" y="54413"/>
                    <a:pt x="84396" y="55399"/>
                    <a:pt x="84681" y="56166"/>
                  </a:cubicBezTo>
                  <a:cubicBezTo>
                    <a:pt x="84988" y="56932"/>
                    <a:pt x="85119" y="56987"/>
                    <a:pt x="84199" y="57453"/>
                  </a:cubicBezTo>
                  <a:cubicBezTo>
                    <a:pt x="83257" y="57918"/>
                    <a:pt x="83542" y="58685"/>
                    <a:pt x="82117" y="59671"/>
                  </a:cubicBezTo>
                  <a:cubicBezTo>
                    <a:pt x="80671" y="60657"/>
                    <a:pt x="79883" y="60273"/>
                    <a:pt x="78743" y="60191"/>
                  </a:cubicBezTo>
                  <a:cubicBezTo>
                    <a:pt x="77582" y="60109"/>
                    <a:pt x="77801" y="61177"/>
                    <a:pt x="77078" y="62108"/>
                  </a:cubicBezTo>
                  <a:cubicBezTo>
                    <a:pt x="76355" y="63012"/>
                    <a:pt x="76793" y="63395"/>
                    <a:pt x="75654" y="63861"/>
                  </a:cubicBezTo>
                  <a:cubicBezTo>
                    <a:pt x="74493" y="64299"/>
                    <a:pt x="74712" y="64847"/>
                    <a:pt x="73638" y="65367"/>
                  </a:cubicBezTo>
                  <a:cubicBezTo>
                    <a:pt x="72565" y="65915"/>
                    <a:pt x="71557" y="65668"/>
                    <a:pt x="70702" y="65531"/>
                  </a:cubicBezTo>
                  <a:cubicBezTo>
                    <a:pt x="69826" y="65367"/>
                    <a:pt x="69541" y="65367"/>
                    <a:pt x="68972" y="64545"/>
                  </a:cubicBezTo>
                  <a:cubicBezTo>
                    <a:pt x="68402" y="63696"/>
                    <a:pt x="68029" y="64162"/>
                    <a:pt x="67044" y="64162"/>
                  </a:cubicBezTo>
                  <a:cubicBezTo>
                    <a:pt x="66036" y="64162"/>
                    <a:pt x="65532" y="64984"/>
                    <a:pt x="65313" y="65750"/>
                  </a:cubicBezTo>
                  <a:cubicBezTo>
                    <a:pt x="65094" y="66517"/>
                    <a:pt x="64962" y="67284"/>
                    <a:pt x="64524" y="68407"/>
                  </a:cubicBezTo>
                  <a:cubicBezTo>
                    <a:pt x="64086" y="69557"/>
                    <a:pt x="64524" y="69256"/>
                    <a:pt x="64874" y="70406"/>
                  </a:cubicBezTo>
                  <a:cubicBezTo>
                    <a:pt x="65247" y="71528"/>
                    <a:pt x="65817" y="71227"/>
                    <a:pt x="66540" y="71830"/>
                  </a:cubicBezTo>
                  <a:cubicBezTo>
                    <a:pt x="67241" y="72460"/>
                    <a:pt x="67328" y="72679"/>
                    <a:pt x="67109" y="73445"/>
                  </a:cubicBezTo>
                  <a:cubicBezTo>
                    <a:pt x="66890" y="74212"/>
                    <a:pt x="65882" y="74732"/>
                    <a:pt x="65159" y="75280"/>
                  </a:cubicBezTo>
                  <a:cubicBezTo>
                    <a:pt x="64458" y="75801"/>
                    <a:pt x="63867" y="76266"/>
                    <a:pt x="63165" y="76869"/>
                  </a:cubicBezTo>
                  <a:cubicBezTo>
                    <a:pt x="62442" y="77471"/>
                    <a:pt x="62442" y="78457"/>
                    <a:pt x="61435" y="79990"/>
                  </a:cubicBezTo>
                  <a:cubicBezTo>
                    <a:pt x="60427" y="81524"/>
                    <a:pt x="60427" y="81661"/>
                    <a:pt x="59200" y="81962"/>
                  </a:cubicBezTo>
                  <a:cubicBezTo>
                    <a:pt x="57995" y="82263"/>
                    <a:pt x="58214" y="82345"/>
                    <a:pt x="57272" y="83194"/>
                  </a:cubicBezTo>
                  <a:cubicBezTo>
                    <a:pt x="56330" y="84016"/>
                    <a:pt x="55409" y="83496"/>
                    <a:pt x="54402" y="84016"/>
                  </a:cubicBezTo>
                  <a:cubicBezTo>
                    <a:pt x="53394" y="84564"/>
                    <a:pt x="52890" y="84317"/>
                    <a:pt x="52167" y="84016"/>
                  </a:cubicBezTo>
                  <a:cubicBezTo>
                    <a:pt x="51466" y="83715"/>
                    <a:pt x="51093" y="84098"/>
                    <a:pt x="50524" y="84317"/>
                  </a:cubicBezTo>
                  <a:cubicBezTo>
                    <a:pt x="49954" y="84564"/>
                    <a:pt x="48946" y="84646"/>
                    <a:pt x="47719" y="84317"/>
                  </a:cubicBezTo>
                  <a:cubicBezTo>
                    <a:pt x="46514" y="84016"/>
                    <a:pt x="47084" y="84399"/>
                    <a:pt x="46361" y="85002"/>
                  </a:cubicBezTo>
                  <a:cubicBezTo>
                    <a:pt x="45638" y="85632"/>
                    <a:pt x="45353" y="85549"/>
                    <a:pt x="43644" y="85851"/>
                  </a:cubicBezTo>
                  <a:cubicBezTo>
                    <a:pt x="41913" y="86152"/>
                    <a:pt x="39963" y="87987"/>
                    <a:pt x="38473" y="88753"/>
                  </a:cubicBezTo>
                  <a:cubicBezTo>
                    <a:pt x="36961" y="89493"/>
                    <a:pt x="37531" y="89821"/>
                    <a:pt x="36392" y="91109"/>
                  </a:cubicBezTo>
                  <a:cubicBezTo>
                    <a:pt x="35230" y="92396"/>
                    <a:pt x="34880" y="91246"/>
                    <a:pt x="34025" y="91026"/>
                  </a:cubicBezTo>
                  <a:cubicBezTo>
                    <a:pt x="33149" y="90807"/>
                    <a:pt x="33806" y="90342"/>
                    <a:pt x="33653" y="89274"/>
                  </a:cubicBezTo>
                  <a:cubicBezTo>
                    <a:pt x="33522" y="88206"/>
                    <a:pt x="32733" y="89192"/>
                    <a:pt x="32141" y="89575"/>
                  </a:cubicBezTo>
                  <a:cubicBezTo>
                    <a:pt x="31572" y="89958"/>
                    <a:pt x="30783" y="89821"/>
                    <a:pt x="30060" y="89821"/>
                  </a:cubicBezTo>
                  <a:cubicBezTo>
                    <a:pt x="29359" y="89821"/>
                    <a:pt x="27277" y="88808"/>
                    <a:pt x="26620" y="88425"/>
                  </a:cubicBezTo>
                  <a:cubicBezTo>
                    <a:pt x="25985" y="88069"/>
                    <a:pt x="24604" y="87905"/>
                    <a:pt x="23027" y="87384"/>
                  </a:cubicBezTo>
                  <a:cubicBezTo>
                    <a:pt x="21449" y="86837"/>
                    <a:pt x="22457" y="86316"/>
                    <a:pt x="21668" y="85385"/>
                  </a:cubicBezTo>
                  <a:cubicBezTo>
                    <a:pt x="20880" y="84481"/>
                    <a:pt x="19872" y="84783"/>
                    <a:pt x="18864" y="84701"/>
                  </a:cubicBezTo>
                  <a:cubicBezTo>
                    <a:pt x="17856" y="84646"/>
                    <a:pt x="17505" y="84646"/>
                    <a:pt x="16498" y="84481"/>
                  </a:cubicBezTo>
                  <a:cubicBezTo>
                    <a:pt x="15490" y="84317"/>
                    <a:pt x="15490" y="84180"/>
                    <a:pt x="14197" y="83715"/>
                  </a:cubicBezTo>
                  <a:cubicBezTo>
                    <a:pt x="12904" y="83249"/>
                    <a:pt x="11897" y="84098"/>
                    <a:pt x="10757" y="84564"/>
                  </a:cubicBezTo>
                  <a:cubicBezTo>
                    <a:pt x="9618" y="85002"/>
                    <a:pt x="9530" y="84481"/>
                    <a:pt x="8325" y="84399"/>
                  </a:cubicBezTo>
                  <a:cubicBezTo>
                    <a:pt x="7098" y="84317"/>
                    <a:pt x="6441" y="84262"/>
                    <a:pt x="5367" y="84098"/>
                  </a:cubicBezTo>
                  <a:cubicBezTo>
                    <a:pt x="4294" y="83934"/>
                    <a:pt x="3790" y="84098"/>
                    <a:pt x="3001" y="83331"/>
                  </a:cubicBezTo>
                  <a:cubicBezTo>
                    <a:pt x="2212" y="82565"/>
                    <a:pt x="1796" y="83496"/>
                    <a:pt x="1292" y="83633"/>
                  </a:cubicBezTo>
                  <a:cubicBezTo>
                    <a:pt x="985" y="83742"/>
                    <a:pt x="744" y="83715"/>
                    <a:pt x="394" y="83523"/>
                  </a:cubicBezTo>
                  <a:cubicBezTo>
                    <a:pt x="416" y="84892"/>
                    <a:pt x="744" y="86645"/>
                    <a:pt x="942" y="87329"/>
                  </a:cubicBezTo>
                  <a:cubicBezTo>
                    <a:pt x="1226" y="88233"/>
                    <a:pt x="1139" y="88753"/>
                    <a:pt x="569" y="89548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5" name="Shape 2675"/>
            <p:cNvSpPr/>
            <p:nvPr/>
          </p:nvSpPr>
          <p:spPr>
            <a:xfrm>
              <a:off x="3795" y="3406"/>
              <a:ext cx="873" cy="65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823" y="22515"/>
                  </a:moveTo>
                  <a:cubicBezTo>
                    <a:pt x="117141" y="17793"/>
                    <a:pt x="113520" y="15347"/>
                    <a:pt x="112948" y="12817"/>
                  </a:cubicBezTo>
                  <a:cubicBezTo>
                    <a:pt x="112440" y="10372"/>
                    <a:pt x="112122" y="8432"/>
                    <a:pt x="110725" y="10035"/>
                  </a:cubicBezTo>
                  <a:cubicBezTo>
                    <a:pt x="109391" y="11553"/>
                    <a:pt x="107167" y="11300"/>
                    <a:pt x="106278" y="9697"/>
                  </a:cubicBezTo>
                  <a:cubicBezTo>
                    <a:pt x="105452" y="8179"/>
                    <a:pt x="104118" y="6577"/>
                    <a:pt x="102721" y="6914"/>
                  </a:cubicBezTo>
                  <a:cubicBezTo>
                    <a:pt x="101323" y="7167"/>
                    <a:pt x="96622" y="4385"/>
                    <a:pt x="95733" y="6914"/>
                  </a:cubicBezTo>
                  <a:cubicBezTo>
                    <a:pt x="94907" y="9360"/>
                    <a:pt x="96622" y="15938"/>
                    <a:pt x="94399" y="14673"/>
                  </a:cubicBezTo>
                  <a:cubicBezTo>
                    <a:pt x="92175" y="13492"/>
                    <a:pt x="90206" y="8770"/>
                    <a:pt x="87983" y="11300"/>
                  </a:cubicBezTo>
                  <a:cubicBezTo>
                    <a:pt x="85759" y="13745"/>
                    <a:pt x="82456" y="12817"/>
                    <a:pt x="79661" y="15685"/>
                  </a:cubicBezTo>
                  <a:cubicBezTo>
                    <a:pt x="76866" y="18468"/>
                    <a:pt x="73816" y="20660"/>
                    <a:pt x="71593" y="18130"/>
                  </a:cubicBezTo>
                  <a:cubicBezTo>
                    <a:pt x="69433" y="15685"/>
                    <a:pt x="68861" y="12817"/>
                    <a:pt x="71911" y="10625"/>
                  </a:cubicBezTo>
                  <a:cubicBezTo>
                    <a:pt x="74960" y="8432"/>
                    <a:pt x="76611" y="6914"/>
                    <a:pt x="76866" y="4975"/>
                  </a:cubicBezTo>
                  <a:cubicBezTo>
                    <a:pt x="77183" y="3120"/>
                    <a:pt x="76611" y="1855"/>
                    <a:pt x="75532" y="927"/>
                  </a:cubicBezTo>
                  <a:cubicBezTo>
                    <a:pt x="74388" y="0"/>
                    <a:pt x="74134" y="0"/>
                    <a:pt x="71593" y="1855"/>
                  </a:cubicBezTo>
                  <a:cubicBezTo>
                    <a:pt x="69115" y="3794"/>
                    <a:pt x="66320" y="4385"/>
                    <a:pt x="65494" y="2529"/>
                  </a:cubicBezTo>
                  <a:cubicBezTo>
                    <a:pt x="65177" y="1855"/>
                    <a:pt x="64732" y="1096"/>
                    <a:pt x="64287" y="252"/>
                  </a:cubicBezTo>
                  <a:cubicBezTo>
                    <a:pt x="62445" y="2023"/>
                    <a:pt x="60857" y="2867"/>
                    <a:pt x="59015" y="3794"/>
                  </a:cubicBezTo>
                  <a:cubicBezTo>
                    <a:pt x="56664" y="4891"/>
                    <a:pt x="56347" y="3457"/>
                    <a:pt x="54695" y="2361"/>
                  </a:cubicBezTo>
                  <a:cubicBezTo>
                    <a:pt x="53043" y="1264"/>
                    <a:pt x="53298" y="505"/>
                    <a:pt x="52027" y="674"/>
                  </a:cubicBezTo>
                  <a:cubicBezTo>
                    <a:pt x="50820" y="758"/>
                    <a:pt x="50248" y="3457"/>
                    <a:pt x="48152" y="4722"/>
                  </a:cubicBezTo>
                  <a:cubicBezTo>
                    <a:pt x="46119" y="5987"/>
                    <a:pt x="49550" y="6746"/>
                    <a:pt x="48597" y="11131"/>
                  </a:cubicBezTo>
                  <a:cubicBezTo>
                    <a:pt x="47644" y="15516"/>
                    <a:pt x="47072" y="12817"/>
                    <a:pt x="43578" y="10625"/>
                  </a:cubicBezTo>
                  <a:cubicBezTo>
                    <a:pt x="40148" y="8432"/>
                    <a:pt x="38750" y="10035"/>
                    <a:pt x="36527" y="11131"/>
                  </a:cubicBezTo>
                  <a:cubicBezTo>
                    <a:pt x="34303" y="12227"/>
                    <a:pt x="35574" y="13745"/>
                    <a:pt x="36209" y="16275"/>
                  </a:cubicBezTo>
                  <a:cubicBezTo>
                    <a:pt x="36908" y="18805"/>
                    <a:pt x="36400" y="18636"/>
                    <a:pt x="35129" y="18805"/>
                  </a:cubicBezTo>
                  <a:cubicBezTo>
                    <a:pt x="31953" y="19058"/>
                    <a:pt x="33605" y="19732"/>
                    <a:pt x="33033" y="22178"/>
                  </a:cubicBezTo>
                  <a:cubicBezTo>
                    <a:pt x="32525" y="24708"/>
                    <a:pt x="34176" y="24371"/>
                    <a:pt x="34875" y="26394"/>
                  </a:cubicBezTo>
                  <a:cubicBezTo>
                    <a:pt x="35574" y="28418"/>
                    <a:pt x="35383" y="28924"/>
                    <a:pt x="34049" y="30021"/>
                  </a:cubicBezTo>
                  <a:cubicBezTo>
                    <a:pt x="32652" y="31117"/>
                    <a:pt x="33160" y="32972"/>
                    <a:pt x="33033" y="36430"/>
                  </a:cubicBezTo>
                  <a:cubicBezTo>
                    <a:pt x="32906" y="39887"/>
                    <a:pt x="31635" y="38959"/>
                    <a:pt x="28205" y="43345"/>
                  </a:cubicBezTo>
                  <a:cubicBezTo>
                    <a:pt x="24711" y="47645"/>
                    <a:pt x="26109" y="53633"/>
                    <a:pt x="26807" y="56416"/>
                  </a:cubicBezTo>
                  <a:cubicBezTo>
                    <a:pt x="27506" y="59283"/>
                    <a:pt x="25854" y="60210"/>
                    <a:pt x="24330" y="62656"/>
                  </a:cubicBezTo>
                  <a:cubicBezTo>
                    <a:pt x="22805" y="65186"/>
                    <a:pt x="18867" y="67210"/>
                    <a:pt x="17533" y="67800"/>
                  </a:cubicBezTo>
                  <a:cubicBezTo>
                    <a:pt x="16135" y="68475"/>
                    <a:pt x="16008" y="69992"/>
                    <a:pt x="16961" y="71932"/>
                  </a:cubicBezTo>
                  <a:cubicBezTo>
                    <a:pt x="17914" y="73787"/>
                    <a:pt x="16961" y="73787"/>
                    <a:pt x="16262" y="75811"/>
                  </a:cubicBezTo>
                  <a:cubicBezTo>
                    <a:pt x="15563" y="77835"/>
                    <a:pt x="14166" y="78341"/>
                    <a:pt x="12069" y="76907"/>
                  </a:cubicBezTo>
                  <a:cubicBezTo>
                    <a:pt x="10037" y="75474"/>
                    <a:pt x="10989" y="78004"/>
                    <a:pt x="10989" y="81630"/>
                  </a:cubicBezTo>
                  <a:cubicBezTo>
                    <a:pt x="10989" y="85172"/>
                    <a:pt x="7241" y="84075"/>
                    <a:pt x="5272" y="84075"/>
                  </a:cubicBezTo>
                  <a:cubicBezTo>
                    <a:pt x="3366" y="84075"/>
                    <a:pt x="4319" y="84834"/>
                    <a:pt x="4319" y="86605"/>
                  </a:cubicBezTo>
                  <a:cubicBezTo>
                    <a:pt x="4319" y="88292"/>
                    <a:pt x="3239" y="88966"/>
                    <a:pt x="1842" y="89725"/>
                  </a:cubicBezTo>
                  <a:cubicBezTo>
                    <a:pt x="1206" y="90063"/>
                    <a:pt x="762" y="91075"/>
                    <a:pt x="381" y="92087"/>
                  </a:cubicBezTo>
                  <a:cubicBezTo>
                    <a:pt x="698" y="94111"/>
                    <a:pt x="1334" y="94111"/>
                    <a:pt x="2795" y="94111"/>
                  </a:cubicBezTo>
                  <a:cubicBezTo>
                    <a:pt x="4446" y="94111"/>
                    <a:pt x="5844" y="93436"/>
                    <a:pt x="3620" y="96556"/>
                  </a:cubicBezTo>
                  <a:cubicBezTo>
                    <a:pt x="1397" y="99761"/>
                    <a:pt x="1143" y="100351"/>
                    <a:pt x="1397" y="103134"/>
                  </a:cubicBezTo>
                  <a:cubicBezTo>
                    <a:pt x="1715" y="106001"/>
                    <a:pt x="0" y="107856"/>
                    <a:pt x="2795" y="109711"/>
                  </a:cubicBezTo>
                  <a:cubicBezTo>
                    <a:pt x="5590" y="111567"/>
                    <a:pt x="2795" y="110386"/>
                    <a:pt x="4446" y="114096"/>
                  </a:cubicBezTo>
                  <a:cubicBezTo>
                    <a:pt x="6161" y="117891"/>
                    <a:pt x="2541" y="117554"/>
                    <a:pt x="7813" y="117891"/>
                  </a:cubicBezTo>
                  <a:cubicBezTo>
                    <a:pt x="13086" y="118144"/>
                    <a:pt x="15309" y="120000"/>
                    <a:pt x="16135" y="115952"/>
                  </a:cubicBezTo>
                  <a:cubicBezTo>
                    <a:pt x="16961" y="111904"/>
                    <a:pt x="12514" y="110049"/>
                    <a:pt x="13340" y="108446"/>
                  </a:cubicBezTo>
                  <a:cubicBezTo>
                    <a:pt x="14166" y="106929"/>
                    <a:pt x="15563" y="105073"/>
                    <a:pt x="12768" y="105326"/>
                  </a:cubicBezTo>
                  <a:cubicBezTo>
                    <a:pt x="10037" y="105664"/>
                    <a:pt x="8385" y="104736"/>
                    <a:pt x="10291" y="102543"/>
                  </a:cubicBezTo>
                  <a:cubicBezTo>
                    <a:pt x="12260" y="100351"/>
                    <a:pt x="12260" y="97231"/>
                    <a:pt x="14737" y="97568"/>
                  </a:cubicBezTo>
                  <a:cubicBezTo>
                    <a:pt x="17215" y="97821"/>
                    <a:pt x="16961" y="97231"/>
                    <a:pt x="18041" y="95375"/>
                  </a:cubicBezTo>
                  <a:cubicBezTo>
                    <a:pt x="19184" y="93436"/>
                    <a:pt x="20010" y="92508"/>
                    <a:pt x="21979" y="92508"/>
                  </a:cubicBezTo>
                  <a:cubicBezTo>
                    <a:pt x="23885" y="92508"/>
                    <a:pt x="28586" y="89388"/>
                    <a:pt x="30555" y="89135"/>
                  </a:cubicBezTo>
                  <a:cubicBezTo>
                    <a:pt x="32525" y="88798"/>
                    <a:pt x="35002" y="89388"/>
                    <a:pt x="35828" y="85931"/>
                  </a:cubicBezTo>
                  <a:cubicBezTo>
                    <a:pt x="36654" y="82557"/>
                    <a:pt x="39703" y="80028"/>
                    <a:pt x="41355" y="81293"/>
                  </a:cubicBezTo>
                  <a:cubicBezTo>
                    <a:pt x="43070" y="82557"/>
                    <a:pt x="46627" y="85003"/>
                    <a:pt x="47199" y="81883"/>
                  </a:cubicBezTo>
                  <a:cubicBezTo>
                    <a:pt x="47771" y="78763"/>
                    <a:pt x="49994" y="81883"/>
                    <a:pt x="52218" y="79437"/>
                  </a:cubicBezTo>
                  <a:cubicBezTo>
                    <a:pt x="54441" y="76907"/>
                    <a:pt x="55775" y="79100"/>
                    <a:pt x="56093" y="75643"/>
                  </a:cubicBezTo>
                  <a:cubicBezTo>
                    <a:pt x="56347" y="72185"/>
                    <a:pt x="58570" y="71932"/>
                    <a:pt x="59396" y="72860"/>
                  </a:cubicBezTo>
                  <a:cubicBezTo>
                    <a:pt x="60222" y="73787"/>
                    <a:pt x="63017" y="71595"/>
                    <a:pt x="64415" y="69739"/>
                  </a:cubicBezTo>
                  <a:cubicBezTo>
                    <a:pt x="65812" y="67800"/>
                    <a:pt x="68544" y="67800"/>
                    <a:pt x="66066" y="64427"/>
                  </a:cubicBezTo>
                  <a:cubicBezTo>
                    <a:pt x="63589" y="60969"/>
                    <a:pt x="63271" y="61560"/>
                    <a:pt x="62191" y="58439"/>
                  </a:cubicBezTo>
                  <a:cubicBezTo>
                    <a:pt x="61048" y="55319"/>
                    <a:pt x="59714" y="51862"/>
                    <a:pt x="63271" y="54054"/>
                  </a:cubicBezTo>
                  <a:cubicBezTo>
                    <a:pt x="66892" y="56247"/>
                    <a:pt x="68290" y="59114"/>
                    <a:pt x="69115" y="61560"/>
                  </a:cubicBezTo>
                  <a:cubicBezTo>
                    <a:pt x="69941" y="64089"/>
                    <a:pt x="74642" y="66619"/>
                    <a:pt x="76611" y="64427"/>
                  </a:cubicBezTo>
                  <a:cubicBezTo>
                    <a:pt x="78581" y="62234"/>
                    <a:pt x="76040" y="63162"/>
                    <a:pt x="78581" y="62234"/>
                  </a:cubicBezTo>
                  <a:cubicBezTo>
                    <a:pt x="81058" y="61307"/>
                    <a:pt x="81630" y="60379"/>
                    <a:pt x="81884" y="57849"/>
                  </a:cubicBezTo>
                  <a:cubicBezTo>
                    <a:pt x="82138" y="55319"/>
                    <a:pt x="82456" y="56247"/>
                    <a:pt x="84362" y="57849"/>
                  </a:cubicBezTo>
                  <a:cubicBezTo>
                    <a:pt x="86331" y="59367"/>
                    <a:pt x="86585" y="57849"/>
                    <a:pt x="87983" y="55994"/>
                  </a:cubicBezTo>
                  <a:cubicBezTo>
                    <a:pt x="89380" y="54054"/>
                    <a:pt x="93255" y="51862"/>
                    <a:pt x="93573" y="53464"/>
                  </a:cubicBezTo>
                  <a:cubicBezTo>
                    <a:pt x="93827" y="55066"/>
                    <a:pt x="99100" y="55657"/>
                    <a:pt x="97702" y="54054"/>
                  </a:cubicBezTo>
                  <a:cubicBezTo>
                    <a:pt x="96304" y="52536"/>
                    <a:pt x="95733" y="49079"/>
                    <a:pt x="97702" y="50344"/>
                  </a:cubicBezTo>
                  <a:cubicBezTo>
                    <a:pt x="99671" y="51609"/>
                    <a:pt x="100751" y="53801"/>
                    <a:pt x="104626" y="50934"/>
                  </a:cubicBezTo>
                  <a:cubicBezTo>
                    <a:pt x="108501" y="48151"/>
                    <a:pt x="110217" y="46886"/>
                    <a:pt x="111042" y="46886"/>
                  </a:cubicBezTo>
                  <a:cubicBezTo>
                    <a:pt x="111868" y="46886"/>
                    <a:pt x="112948" y="44356"/>
                    <a:pt x="112948" y="42501"/>
                  </a:cubicBezTo>
                  <a:cubicBezTo>
                    <a:pt x="112948" y="40646"/>
                    <a:pt x="115997" y="38791"/>
                    <a:pt x="116569" y="35671"/>
                  </a:cubicBezTo>
                  <a:cubicBezTo>
                    <a:pt x="116950" y="33562"/>
                    <a:pt x="118221" y="31623"/>
                    <a:pt x="120000" y="29852"/>
                  </a:cubicBezTo>
                  <a:cubicBezTo>
                    <a:pt x="118411" y="27912"/>
                    <a:pt x="116696" y="25130"/>
                    <a:pt x="116823" y="2251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6" name="Shape 2676"/>
            <p:cNvSpPr/>
            <p:nvPr/>
          </p:nvSpPr>
          <p:spPr>
            <a:xfrm>
              <a:off x="3625" y="2903"/>
              <a:ext cx="664" cy="6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828" y="76734"/>
                  </a:moveTo>
                  <a:cubicBezTo>
                    <a:pt x="115657" y="74826"/>
                    <a:pt x="115991" y="72919"/>
                    <a:pt x="114154" y="71011"/>
                  </a:cubicBezTo>
                  <a:cubicBezTo>
                    <a:pt x="112400" y="69017"/>
                    <a:pt x="108726" y="68757"/>
                    <a:pt x="108726" y="65549"/>
                  </a:cubicBezTo>
                  <a:cubicBezTo>
                    <a:pt x="108726" y="62341"/>
                    <a:pt x="107640" y="61647"/>
                    <a:pt x="107640" y="58786"/>
                  </a:cubicBezTo>
                  <a:cubicBezTo>
                    <a:pt x="107640" y="55838"/>
                    <a:pt x="106137" y="56878"/>
                    <a:pt x="103632" y="53323"/>
                  </a:cubicBezTo>
                  <a:cubicBezTo>
                    <a:pt x="101043" y="49768"/>
                    <a:pt x="99624" y="45953"/>
                    <a:pt x="103215" y="42658"/>
                  </a:cubicBezTo>
                  <a:cubicBezTo>
                    <a:pt x="106889" y="39450"/>
                    <a:pt x="111231" y="37196"/>
                    <a:pt x="111649" y="33034"/>
                  </a:cubicBezTo>
                  <a:cubicBezTo>
                    <a:pt x="111983" y="28872"/>
                    <a:pt x="108392" y="25664"/>
                    <a:pt x="109060" y="24017"/>
                  </a:cubicBezTo>
                  <a:cubicBezTo>
                    <a:pt x="109812" y="22456"/>
                    <a:pt x="108726" y="19855"/>
                    <a:pt x="106555" y="17947"/>
                  </a:cubicBezTo>
                  <a:cubicBezTo>
                    <a:pt x="104300" y="16040"/>
                    <a:pt x="98121" y="17601"/>
                    <a:pt x="98121" y="12832"/>
                  </a:cubicBezTo>
                  <a:cubicBezTo>
                    <a:pt x="98121" y="7976"/>
                    <a:pt x="100709" y="5722"/>
                    <a:pt x="97369" y="3815"/>
                  </a:cubicBezTo>
                  <a:cubicBezTo>
                    <a:pt x="94112" y="1907"/>
                    <a:pt x="93778" y="1213"/>
                    <a:pt x="91189" y="4161"/>
                  </a:cubicBezTo>
                  <a:cubicBezTo>
                    <a:pt x="88684" y="7023"/>
                    <a:pt x="89770" y="11531"/>
                    <a:pt x="86096" y="9624"/>
                  </a:cubicBezTo>
                  <a:cubicBezTo>
                    <a:pt x="82421" y="7630"/>
                    <a:pt x="81336" y="6069"/>
                    <a:pt x="82839" y="5115"/>
                  </a:cubicBezTo>
                  <a:cubicBezTo>
                    <a:pt x="84258" y="4161"/>
                    <a:pt x="83507" y="1213"/>
                    <a:pt x="81002" y="2167"/>
                  </a:cubicBezTo>
                  <a:cubicBezTo>
                    <a:pt x="78413" y="3208"/>
                    <a:pt x="79164" y="5115"/>
                    <a:pt x="75156" y="6676"/>
                  </a:cubicBezTo>
                  <a:cubicBezTo>
                    <a:pt x="71148" y="8323"/>
                    <a:pt x="68559" y="9624"/>
                    <a:pt x="66054" y="7023"/>
                  </a:cubicBezTo>
                  <a:cubicBezTo>
                    <a:pt x="63465" y="4421"/>
                    <a:pt x="64968" y="1560"/>
                    <a:pt x="59123" y="2514"/>
                  </a:cubicBezTo>
                  <a:cubicBezTo>
                    <a:pt x="53277" y="3468"/>
                    <a:pt x="50354" y="3208"/>
                    <a:pt x="48183" y="1907"/>
                  </a:cubicBezTo>
                  <a:cubicBezTo>
                    <a:pt x="46012" y="606"/>
                    <a:pt x="42672" y="0"/>
                    <a:pt x="39415" y="0"/>
                  </a:cubicBezTo>
                  <a:cubicBezTo>
                    <a:pt x="36158" y="0"/>
                    <a:pt x="29227" y="953"/>
                    <a:pt x="31732" y="3468"/>
                  </a:cubicBezTo>
                  <a:cubicBezTo>
                    <a:pt x="34321" y="6069"/>
                    <a:pt x="37244" y="11878"/>
                    <a:pt x="33235" y="11531"/>
                  </a:cubicBezTo>
                  <a:cubicBezTo>
                    <a:pt x="29227" y="11184"/>
                    <a:pt x="28141" y="9277"/>
                    <a:pt x="26304" y="10924"/>
                  </a:cubicBezTo>
                  <a:cubicBezTo>
                    <a:pt x="24467" y="12485"/>
                    <a:pt x="22964" y="7023"/>
                    <a:pt x="19707" y="8670"/>
                  </a:cubicBezTo>
                  <a:cubicBezTo>
                    <a:pt x="16450" y="10231"/>
                    <a:pt x="12025" y="11878"/>
                    <a:pt x="10605" y="15086"/>
                  </a:cubicBezTo>
                  <a:cubicBezTo>
                    <a:pt x="9102" y="18294"/>
                    <a:pt x="8016" y="19855"/>
                    <a:pt x="8016" y="24364"/>
                  </a:cubicBezTo>
                  <a:cubicBezTo>
                    <a:pt x="8016" y="28872"/>
                    <a:pt x="8768" y="33381"/>
                    <a:pt x="10187" y="35635"/>
                  </a:cubicBezTo>
                  <a:cubicBezTo>
                    <a:pt x="11691" y="37890"/>
                    <a:pt x="7682" y="38236"/>
                    <a:pt x="9853" y="40751"/>
                  </a:cubicBezTo>
                  <a:cubicBezTo>
                    <a:pt x="12025" y="43352"/>
                    <a:pt x="12776" y="43005"/>
                    <a:pt x="11691" y="46213"/>
                  </a:cubicBezTo>
                  <a:cubicBezTo>
                    <a:pt x="10605" y="49421"/>
                    <a:pt x="10939" y="50375"/>
                    <a:pt x="12776" y="53323"/>
                  </a:cubicBezTo>
                  <a:cubicBezTo>
                    <a:pt x="14613" y="56184"/>
                    <a:pt x="16784" y="59046"/>
                    <a:pt x="13862" y="59739"/>
                  </a:cubicBezTo>
                  <a:cubicBezTo>
                    <a:pt x="10939" y="60346"/>
                    <a:pt x="6597" y="63294"/>
                    <a:pt x="4759" y="65549"/>
                  </a:cubicBezTo>
                  <a:cubicBezTo>
                    <a:pt x="2922" y="67803"/>
                    <a:pt x="0" y="68410"/>
                    <a:pt x="3256" y="69710"/>
                  </a:cubicBezTo>
                  <a:cubicBezTo>
                    <a:pt x="6597" y="71011"/>
                    <a:pt x="5511" y="67109"/>
                    <a:pt x="9102" y="67803"/>
                  </a:cubicBezTo>
                  <a:cubicBezTo>
                    <a:pt x="12776" y="68410"/>
                    <a:pt x="16450" y="65202"/>
                    <a:pt x="16784" y="69017"/>
                  </a:cubicBezTo>
                  <a:cubicBezTo>
                    <a:pt x="17118" y="72919"/>
                    <a:pt x="17536" y="73872"/>
                    <a:pt x="15699" y="74826"/>
                  </a:cubicBezTo>
                  <a:cubicBezTo>
                    <a:pt x="13862" y="75780"/>
                    <a:pt x="15365" y="77080"/>
                    <a:pt x="16450" y="78728"/>
                  </a:cubicBezTo>
                  <a:cubicBezTo>
                    <a:pt x="17536" y="80289"/>
                    <a:pt x="16784" y="79682"/>
                    <a:pt x="15365" y="81589"/>
                  </a:cubicBezTo>
                  <a:cubicBezTo>
                    <a:pt x="13862" y="83497"/>
                    <a:pt x="16033" y="87052"/>
                    <a:pt x="16784" y="88005"/>
                  </a:cubicBezTo>
                  <a:cubicBezTo>
                    <a:pt x="17118" y="88439"/>
                    <a:pt x="17620" y="89306"/>
                    <a:pt x="17870" y="90346"/>
                  </a:cubicBezTo>
                  <a:cubicBezTo>
                    <a:pt x="19874" y="90433"/>
                    <a:pt x="21878" y="90693"/>
                    <a:pt x="22463" y="91820"/>
                  </a:cubicBezTo>
                  <a:cubicBezTo>
                    <a:pt x="23549" y="93988"/>
                    <a:pt x="26304" y="92774"/>
                    <a:pt x="26555" y="90346"/>
                  </a:cubicBezTo>
                  <a:cubicBezTo>
                    <a:pt x="26805" y="87919"/>
                    <a:pt x="28977" y="81936"/>
                    <a:pt x="31482" y="86011"/>
                  </a:cubicBezTo>
                  <a:cubicBezTo>
                    <a:pt x="33903" y="90086"/>
                    <a:pt x="29812" y="91040"/>
                    <a:pt x="36910" y="89826"/>
                  </a:cubicBezTo>
                  <a:cubicBezTo>
                    <a:pt x="39916" y="86445"/>
                    <a:pt x="40250" y="87658"/>
                    <a:pt x="40751" y="85317"/>
                  </a:cubicBezTo>
                  <a:cubicBezTo>
                    <a:pt x="41336" y="82890"/>
                    <a:pt x="42171" y="82630"/>
                    <a:pt x="44342" y="83150"/>
                  </a:cubicBezTo>
                  <a:cubicBezTo>
                    <a:pt x="46513" y="83583"/>
                    <a:pt x="47348" y="83843"/>
                    <a:pt x="48434" y="82890"/>
                  </a:cubicBezTo>
                  <a:cubicBezTo>
                    <a:pt x="49519" y="81936"/>
                    <a:pt x="49770" y="79942"/>
                    <a:pt x="52526" y="80982"/>
                  </a:cubicBezTo>
                  <a:cubicBezTo>
                    <a:pt x="55281" y="81936"/>
                    <a:pt x="57453" y="81676"/>
                    <a:pt x="56116" y="84277"/>
                  </a:cubicBezTo>
                  <a:cubicBezTo>
                    <a:pt x="54697" y="86965"/>
                    <a:pt x="53110" y="90086"/>
                    <a:pt x="55782" y="90086"/>
                  </a:cubicBezTo>
                  <a:cubicBezTo>
                    <a:pt x="58538" y="90086"/>
                    <a:pt x="59624" y="89653"/>
                    <a:pt x="59373" y="92514"/>
                  </a:cubicBezTo>
                  <a:cubicBezTo>
                    <a:pt x="59123" y="95375"/>
                    <a:pt x="61043" y="99277"/>
                    <a:pt x="56116" y="103092"/>
                  </a:cubicBezTo>
                  <a:cubicBezTo>
                    <a:pt x="51189" y="106994"/>
                    <a:pt x="51189" y="108641"/>
                    <a:pt x="55031" y="108641"/>
                  </a:cubicBezTo>
                  <a:cubicBezTo>
                    <a:pt x="58872" y="108641"/>
                    <a:pt x="61544" y="107254"/>
                    <a:pt x="62379" y="109855"/>
                  </a:cubicBezTo>
                  <a:cubicBezTo>
                    <a:pt x="63215" y="112543"/>
                    <a:pt x="62964" y="120000"/>
                    <a:pt x="66221" y="117312"/>
                  </a:cubicBezTo>
                  <a:cubicBezTo>
                    <a:pt x="69478" y="114710"/>
                    <a:pt x="68643" y="113930"/>
                    <a:pt x="70897" y="114450"/>
                  </a:cubicBezTo>
                  <a:cubicBezTo>
                    <a:pt x="72484" y="114797"/>
                    <a:pt x="72317" y="113843"/>
                    <a:pt x="74488" y="114624"/>
                  </a:cubicBezTo>
                  <a:cubicBezTo>
                    <a:pt x="74572" y="114104"/>
                    <a:pt x="75156" y="113843"/>
                    <a:pt x="77160" y="113757"/>
                  </a:cubicBezTo>
                  <a:cubicBezTo>
                    <a:pt x="78830" y="113583"/>
                    <a:pt x="79498" y="113757"/>
                    <a:pt x="78580" y="111156"/>
                  </a:cubicBezTo>
                  <a:cubicBezTo>
                    <a:pt x="77745" y="108554"/>
                    <a:pt x="76075" y="106994"/>
                    <a:pt x="78997" y="105867"/>
                  </a:cubicBezTo>
                  <a:cubicBezTo>
                    <a:pt x="81920" y="104739"/>
                    <a:pt x="83757" y="103092"/>
                    <a:pt x="88267" y="105346"/>
                  </a:cubicBezTo>
                  <a:cubicBezTo>
                    <a:pt x="92860" y="107601"/>
                    <a:pt x="93611" y="110375"/>
                    <a:pt x="94864" y="105867"/>
                  </a:cubicBezTo>
                  <a:cubicBezTo>
                    <a:pt x="96116" y="101358"/>
                    <a:pt x="91607" y="100578"/>
                    <a:pt x="94279" y="99277"/>
                  </a:cubicBezTo>
                  <a:cubicBezTo>
                    <a:pt x="97035" y="97976"/>
                    <a:pt x="97787" y="95202"/>
                    <a:pt x="99373" y="95115"/>
                  </a:cubicBezTo>
                  <a:cubicBezTo>
                    <a:pt x="101043" y="94942"/>
                    <a:pt x="100709" y="95722"/>
                    <a:pt x="102881" y="96849"/>
                  </a:cubicBezTo>
                  <a:cubicBezTo>
                    <a:pt x="105052" y="97976"/>
                    <a:pt x="105469" y="99450"/>
                    <a:pt x="108559" y="98323"/>
                  </a:cubicBezTo>
                  <a:cubicBezTo>
                    <a:pt x="110981" y="97369"/>
                    <a:pt x="113068" y="96502"/>
                    <a:pt x="115490" y="94682"/>
                  </a:cubicBezTo>
                  <a:cubicBezTo>
                    <a:pt x="114488" y="93208"/>
                    <a:pt x="113569" y="91473"/>
                    <a:pt x="113820" y="89306"/>
                  </a:cubicBezTo>
                  <a:cubicBezTo>
                    <a:pt x="114154" y="85751"/>
                    <a:pt x="111649" y="84190"/>
                    <a:pt x="115657" y="81242"/>
                  </a:cubicBezTo>
                  <a:cubicBezTo>
                    <a:pt x="119665" y="78381"/>
                    <a:pt x="120000" y="78728"/>
                    <a:pt x="117828" y="76734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7" name="Shape 2677"/>
            <p:cNvSpPr/>
            <p:nvPr/>
          </p:nvSpPr>
          <p:spPr>
            <a:xfrm>
              <a:off x="2302" y="3034"/>
              <a:ext cx="1048" cy="9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623" y="83505"/>
                  </a:moveTo>
                  <a:cubicBezTo>
                    <a:pt x="120000" y="82873"/>
                    <a:pt x="119894" y="81609"/>
                    <a:pt x="119841" y="79770"/>
                  </a:cubicBezTo>
                  <a:cubicBezTo>
                    <a:pt x="119735" y="77931"/>
                    <a:pt x="119205" y="77126"/>
                    <a:pt x="117987" y="75459"/>
                  </a:cubicBezTo>
                  <a:cubicBezTo>
                    <a:pt x="116769" y="73735"/>
                    <a:pt x="116081" y="75574"/>
                    <a:pt x="114598" y="75919"/>
                  </a:cubicBezTo>
                  <a:cubicBezTo>
                    <a:pt x="113115" y="76206"/>
                    <a:pt x="112850" y="75517"/>
                    <a:pt x="112003" y="74482"/>
                  </a:cubicBezTo>
                  <a:cubicBezTo>
                    <a:pt x="111156" y="73448"/>
                    <a:pt x="111050" y="73965"/>
                    <a:pt x="109779" y="75344"/>
                  </a:cubicBezTo>
                  <a:cubicBezTo>
                    <a:pt x="108455" y="76724"/>
                    <a:pt x="106125" y="74482"/>
                    <a:pt x="105701" y="73735"/>
                  </a:cubicBezTo>
                  <a:cubicBezTo>
                    <a:pt x="105225" y="73045"/>
                    <a:pt x="104960" y="72471"/>
                    <a:pt x="104642" y="70977"/>
                  </a:cubicBezTo>
                  <a:cubicBezTo>
                    <a:pt x="104271" y="69425"/>
                    <a:pt x="101412" y="70057"/>
                    <a:pt x="100141" y="70000"/>
                  </a:cubicBezTo>
                  <a:cubicBezTo>
                    <a:pt x="98817" y="69942"/>
                    <a:pt x="99187" y="70000"/>
                    <a:pt x="98817" y="71206"/>
                  </a:cubicBezTo>
                  <a:cubicBezTo>
                    <a:pt x="98499" y="72413"/>
                    <a:pt x="97334" y="71839"/>
                    <a:pt x="96328" y="69252"/>
                  </a:cubicBezTo>
                  <a:cubicBezTo>
                    <a:pt x="95851" y="68160"/>
                    <a:pt x="96222" y="67126"/>
                    <a:pt x="96804" y="66321"/>
                  </a:cubicBezTo>
                  <a:cubicBezTo>
                    <a:pt x="96010" y="65804"/>
                    <a:pt x="95798" y="65000"/>
                    <a:pt x="96963" y="63965"/>
                  </a:cubicBezTo>
                  <a:cubicBezTo>
                    <a:pt x="99029" y="62011"/>
                    <a:pt x="99717" y="59482"/>
                    <a:pt x="98340" y="58218"/>
                  </a:cubicBezTo>
                  <a:cubicBezTo>
                    <a:pt x="96963" y="56954"/>
                    <a:pt x="93945" y="55459"/>
                    <a:pt x="93945" y="53965"/>
                  </a:cubicBezTo>
                  <a:cubicBezTo>
                    <a:pt x="93945" y="52471"/>
                    <a:pt x="92091" y="50977"/>
                    <a:pt x="93945" y="48390"/>
                  </a:cubicBezTo>
                  <a:cubicBezTo>
                    <a:pt x="95798" y="45862"/>
                    <a:pt x="96010" y="45862"/>
                    <a:pt x="96963" y="44597"/>
                  </a:cubicBezTo>
                  <a:cubicBezTo>
                    <a:pt x="97864" y="43275"/>
                    <a:pt x="97864" y="41609"/>
                    <a:pt x="96963" y="40747"/>
                  </a:cubicBezTo>
                  <a:cubicBezTo>
                    <a:pt x="96010" y="39885"/>
                    <a:pt x="95798" y="38390"/>
                    <a:pt x="94421" y="38160"/>
                  </a:cubicBezTo>
                  <a:cubicBezTo>
                    <a:pt x="92992" y="37988"/>
                    <a:pt x="92091" y="40114"/>
                    <a:pt x="91403" y="39482"/>
                  </a:cubicBezTo>
                  <a:cubicBezTo>
                    <a:pt x="90714" y="38793"/>
                    <a:pt x="89285" y="38390"/>
                    <a:pt x="89285" y="39655"/>
                  </a:cubicBezTo>
                  <a:cubicBezTo>
                    <a:pt x="89285" y="40977"/>
                    <a:pt x="87484" y="40747"/>
                    <a:pt x="86054" y="39655"/>
                  </a:cubicBezTo>
                  <a:cubicBezTo>
                    <a:pt x="84677" y="38620"/>
                    <a:pt x="83777" y="36034"/>
                    <a:pt x="84889" y="35402"/>
                  </a:cubicBezTo>
                  <a:cubicBezTo>
                    <a:pt x="86054" y="34770"/>
                    <a:pt x="86531" y="34540"/>
                    <a:pt x="85154" y="33275"/>
                  </a:cubicBezTo>
                  <a:cubicBezTo>
                    <a:pt x="83777" y="32011"/>
                    <a:pt x="83300" y="33275"/>
                    <a:pt x="85154" y="30747"/>
                  </a:cubicBezTo>
                  <a:cubicBezTo>
                    <a:pt x="87007" y="28160"/>
                    <a:pt x="87484" y="25632"/>
                    <a:pt x="88384" y="27528"/>
                  </a:cubicBezTo>
                  <a:cubicBezTo>
                    <a:pt x="89285" y="29425"/>
                    <a:pt x="89285" y="30919"/>
                    <a:pt x="90926" y="29252"/>
                  </a:cubicBezTo>
                  <a:cubicBezTo>
                    <a:pt x="92568" y="27528"/>
                    <a:pt x="89073" y="26666"/>
                    <a:pt x="92568" y="27528"/>
                  </a:cubicBezTo>
                  <a:cubicBezTo>
                    <a:pt x="96010" y="28390"/>
                    <a:pt x="96275" y="28620"/>
                    <a:pt x="98817" y="28160"/>
                  </a:cubicBezTo>
                  <a:cubicBezTo>
                    <a:pt x="101359" y="27758"/>
                    <a:pt x="102259" y="27528"/>
                    <a:pt x="103636" y="27298"/>
                  </a:cubicBezTo>
                  <a:cubicBezTo>
                    <a:pt x="105066" y="27126"/>
                    <a:pt x="105278" y="23505"/>
                    <a:pt x="105489" y="21781"/>
                  </a:cubicBezTo>
                  <a:cubicBezTo>
                    <a:pt x="105754" y="20057"/>
                    <a:pt x="105066" y="18390"/>
                    <a:pt x="104112" y="17931"/>
                  </a:cubicBezTo>
                  <a:cubicBezTo>
                    <a:pt x="103212" y="17528"/>
                    <a:pt x="101782" y="16666"/>
                    <a:pt x="101094" y="17931"/>
                  </a:cubicBezTo>
                  <a:cubicBezTo>
                    <a:pt x="100406" y="19195"/>
                    <a:pt x="98340" y="21149"/>
                    <a:pt x="96275" y="20689"/>
                  </a:cubicBezTo>
                  <a:cubicBezTo>
                    <a:pt x="94157" y="20287"/>
                    <a:pt x="91879" y="19195"/>
                    <a:pt x="92992" y="18160"/>
                  </a:cubicBezTo>
                  <a:cubicBezTo>
                    <a:pt x="94157" y="17068"/>
                    <a:pt x="93468" y="15402"/>
                    <a:pt x="92303" y="14310"/>
                  </a:cubicBezTo>
                  <a:cubicBezTo>
                    <a:pt x="91138" y="13275"/>
                    <a:pt x="91138" y="12183"/>
                    <a:pt x="91615" y="11551"/>
                  </a:cubicBezTo>
                  <a:cubicBezTo>
                    <a:pt x="92091" y="10919"/>
                    <a:pt x="93256" y="9195"/>
                    <a:pt x="90926" y="9425"/>
                  </a:cubicBezTo>
                  <a:cubicBezTo>
                    <a:pt x="88596" y="9655"/>
                    <a:pt x="83512" y="10287"/>
                    <a:pt x="85631" y="11781"/>
                  </a:cubicBezTo>
                  <a:cubicBezTo>
                    <a:pt x="87696" y="13275"/>
                    <a:pt x="87007" y="14770"/>
                    <a:pt x="85154" y="15172"/>
                  </a:cubicBezTo>
                  <a:cubicBezTo>
                    <a:pt x="83300" y="15574"/>
                    <a:pt x="79593" y="16666"/>
                    <a:pt x="80759" y="18160"/>
                  </a:cubicBezTo>
                  <a:cubicBezTo>
                    <a:pt x="81924" y="19655"/>
                    <a:pt x="81659" y="21781"/>
                    <a:pt x="80282" y="23275"/>
                  </a:cubicBezTo>
                  <a:cubicBezTo>
                    <a:pt x="78905" y="24770"/>
                    <a:pt x="78217" y="27931"/>
                    <a:pt x="76098" y="28160"/>
                  </a:cubicBezTo>
                  <a:cubicBezTo>
                    <a:pt x="74033" y="28390"/>
                    <a:pt x="73556" y="29655"/>
                    <a:pt x="73821" y="31551"/>
                  </a:cubicBezTo>
                  <a:cubicBezTo>
                    <a:pt x="74033" y="33505"/>
                    <a:pt x="73345" y="34137"/>
                    <a:pt x="74721" y="36494"/>
                  </a:cubicBezTo>
                  <a:cubicBezTo>
                    <a:pt x="76098" y="38793"/>
                    <a:pt x="76363" y="41781"/>
                    <a:pt x="74721" y="43275"/>
                  </a:cubicBezTo>
                  <a:cubicBezTo>
                    <a:pt x="73133" y="44770"/>
                    <a:pt x="70803" y="45229"/>
                    <a:pt x="70591" y="44597"/>
                  </a:cubicBezTo>
                  <a:cubicBezTo>
                    <a:pt x="70326" y="43908"/>
                    <a:pt x="69638" y="41379"/>
                    <a:pt x="67784" y="43505"/>
                  </a:cubicBezTo>
                  <a:cubicBezTo>
                    <a:pt x="65931" y="45632"/>
                    <a:pt x="63389" y="47528"/>
                    <a:pt x="61323" y="47356"/>
                  </a:cubicBezTo>
                  <a:cubicBezTo>
                    <a:pt x="59258" y="47126"/>
                    <a:pt x="56716" y="45402"/>
                    <a:pt x="56451" y="44770"/>
                  </a:cubicBezTo>
                  <a:cubicBezTo>
                    <a:pt x="56240" y="44137"/>
                    <a:pt x="56928" y="42011"/>
                    <a:pt x="54863" y="40747"/>
                  </a:cubicBezTo>
                  <a:cubicBezTo>
                    <a:pt x="52744" y="39482"/>
                    <a:pt x="55075" y="36896"/>
                    <a:pt x="52744" y="35172"/>
                  </a:cubicBezTo>
                  <a:cubicBezTo>
                    <a:pt x="50467" y="33505"/>
                    <a:pt x="50891" y="32643"/>
                    <a:pt x="50203" y="30287"/>
                  </a:cubicBezTo>
                  <a:cubicBezTo>
                    <a:pt x="49514" y="27931"/>
                    <a:pt x="46496" y="24540"/>
                    <a:pt x="44907" y="22816"/>
                  </a:cubicBezTo>
                  <a:cubicBezTo>
                    <a:pt x="43265" y="21149"/>
                    <a:pt x="38658" y="21551"/>
                    <a:pt x="37281" y="19022"/>
                  </a:cubicBezTo>
                  <a:cubicBezTo>
                    <a:pt x="35851" y="16436"/>
                    <a:pt x="34951" y="15402"/>
                    <a:pt x="36328" y="13908"/>
                  </a:cubicBezTo>
                  <a:cubicBezTo>
                    <a:pt x="37705" y="12413"/>
                    <a:pt x="37016" y="11551"/>
                    <a:pt x="35639" y="10919"/>
                  </a:cubicBezTo>
                  <a:cubicBezTo>
                    <a:pt x="34263" y="10287"/>
                    <a:pt x="32621" y="11551"/>
                    <a:pt x="32197" y="12816"/>
                  </a:cubicBezTo>
                  <a:cubicBezTo>
                    <a:pt x="31721" y="14137"/>
                    <a:pt x="30079" y="14770"/>
                    <a:pt x="28702" y="15402"/>
                  </a:cubicBezTo>
                  <a:cubicBezTo>
                    <a:pt x="27325" y="16034"/>
                    <a:pt x="25472" y="17068"/>
                    <a:pt x="24995" y="12816"/>
                  </a:cubicBezTo>
                  <a:cubicBezTo>
                    <a:pt x="24518" y="8563"/>
                    <a:pt x="24783" y="6034"/>
                    <a:pt x="24783" y="3908"/>
                  </a:cubicBezTo>
                  <a:cubicBezTo>
                    <a:pt x="24783" y="2471"/>
                    <a:pt x="24783" y="1321"/>
                    <a:pt x="23724" y="0"/>
                  </a:cubicBezTo>
                  <a:cubicBezTo>
                    <a:pt x="23618" y="114"/>
                    <a:pt x="23512" y="172"/>
                    <a:pt x="23406" y="287"/>
                  </a:cubicBezTo>
                  <a:cubicBezTo>
                    <a:pt x="21765" y="1321"/>
                    <a:pt x="20388" y="57"/>
                    <a:pt x="20388" y="2413"/>
                  </a:cubicBezTo>
                  <a:cubicBezTo>
                    <a:pt x="20388" y="4712"/>
                    <a:pt x="22665" y="4080"/>
                    <a:pt x="20388" y="4712"/>
                  </a:cubicBezTo>
                  <a:cubicBezTo>
                    <a:pt x="18058" y="5402"/>
                    <a:pt x="17369" y="4080"/>
                    <a:pt x="17369" y="6436"/>
                  </a:cubicBezTo>
                  <a:cubicBezTo>
                    <a:pt x="17369" y="8793"/>
                    <a:pt x="18058" y="11781"/>
                    <a:pt x="17846" y="13678"/>
                  </a:cubicBezTo>
                  <a:cubicBezTo>
                    <a:pt x="17581" y="15574"/>
                    <a:pt x="17157" y="16666"/>
                    <a:pt x="15304" y="15804"/>
                  </a:cubicBezTo>
                  <a:cubicBezTo>
                    <a:pt x="13451" y="14942"/>
                    <a:pt x="14351" y="12413"/>
                    <a:pt x="12074" y="15172"/>
                  </a:cubicBezTo>
                  <a:cubicBezTo>
                    <a:pt x="11650" y="15632"/>
                    <a:pt x="11332" y="16034"/>
                    <a:pt x="11067" y="16379"/>
                  </a:cubicBezTo>
                  <a:cubicBezTo>
                    <a:pt x="11226" y="17126"/>
                    <a:pt x="11279" y="18103"/>
                    <a:pt x="11597" y="19425"/>
                  </a:cubicBezTo>
                  <a:cubicBezTo>
                    <a:pt x="12285" y="22643"/>
                    <a:pt x="12285" y="22011"/>
                    <a:pt x="12762" y="23505"/>
                  </a:cubicBezTo>
                  <a:cubicBezTo>
                    <a:pt x="13186" y="25000"/>
                    <a:pt x="13451" y="24770"/>
                    <a:pt x="15516" y="22816"/>
                  </a:cubicBezTo>
                  <a:cubicBezTo>
                    <a:pt x="17581" y="20919"/>
                    <a:pt x="16469" y="23908"/>
                    <a:pt x="18058" y="25172"/>
                  </a:cubicBezTo>
                  <a:cubicBezTo>
                    <a:pt x="19699" y="26494"/>
                    <a:pt x="18270" y="28620"/>
                    <a:pt x="18746" y="31379"/>
                  </a:cubicBezTo>
                  <a:cubicBezTo>
                    <a:pt x="19223" y="34137"/>
                    <a:pt x="19435" y="35000"/>
                    <a:pt x="19223" y="37356"/>
                  </a:cubicBezTo>
                  <a:cubicBezTo>
                    <a:pt x="19011" y="39655"/>
                    <a:pt x="17846" y="43103"/>
                    <a:pt x="17846" y="45229"/>
                  </a:cubicBezTo>
                  <a:cubicBezTo>
                    <a:pt x="17846" y="47356"/>
                    <a:pt x="16469" y="47356"/>
                    <a:pt x="17846" y="49482"/>
                  </a:cubicBezTo>
                  <a:cubicBezTo>
                    <a:pt x="19223" y="51609"/>
                    <a:pt x="14351" y="50114"/>
                    <a:pt x="14139" y="51609"/>
                  </a:cubicBezTo>
                  <a:cubicBezTo>
                    <a:pt x="13874" y="53103"/>
                    <a:pt x="13186" y="53735"/>
                    <a:pt x="11120" y="53505"/>
                  </a:cubicBezTo>
                  <a:cubicBezTo>
                    <a:pt x="9055" y="53333"/>
                    <a:pt x="9744" y="56724"/>
                    <a:pt x="8367" y="57758"/>
                  </a:cubicBezTo>
                  <a:cubicBezTo>
                    <a:pt x="6937" y="58850"/>
                    <a:pt x="4183" y="59885"/>
                    <a:pt x="4183" y="62471"/>
                  </a:cubicBezTo>
                  <a:cubicBezTo>
                    <a:pt x="4183" y="65000"/>
                    <a:pt x="2806" y="65000"/>
                    <a:pt x="1429" y="65862"/>
                  </a:cubicBezTo>
                  <a:cubicBezTo>
                    <a:pt x="0" y="66724"/>
                    <a:pt x="1165" y="68448"/>
                    <a:pt x="1641" y="69712"/>
                  </a:cubicBezTo>
                  <a:cubicBezTo>
                    <a:pt x="2118" y="70977"/>
                    <a:pt x="3971" y="72068"/>
                    <a:pt x="3706" y="73563"/>
                  </a:cubicBezTo>
                  <a:cubicBezTo>
                    <a:pt x="3495" y="75057"/>
                    <a:pt x="1165" y="74597"/>
                    <a:pt x="1429" y="77183"/>
                  </a:cubicBezTo>
                  <a:cubicBezTo>
                    <a:pt x="1641" y="79712"/>
                    <a:pt x="5560" y="76321"/>
                    <a:pt x="7202" y="74827"/>
                  </a:cubicBezTo>
                  <a:cubicBezTo>
                    <a:pt x="8790" y="73333"/>
                    <a:pt x="10644" y="74367"/>
                    <a:pt x="12497" y="74827"/>
                  </a:cubicBezTo>
                  <a:cubicBezTo>
                    <a:pt x="14351" y="75229"/>
                    <a:pt x="16469" y="75057"/>
                    <a:pt x="18058" y="73965"/>
                  </a:cubicBezTo>
                  <a:cubicBezTo>
                    <a:pt x="19699" y="72873"/>
                    <a:pt x="18746" y="75862"/>
                    <a:pt x="17581" y="77183"/>
                  </a:cubicBezTo>
                  <a:cubicBezTo>
                    <a:pt x="16469" y="78448"/>
                    <a:pt x="17369" y="79712"/>
                    <a:pt x="18534" y="81206"/>
                  </a:cubicBezTo>
                  <a:cubicBezTo>
                    <a:pt x="19699" y="82701"/>
                    <a:pt x="18058" y="84195"/>
                    <a:pt x="19699" y="85057"/>
                  </a:cubicBezTo>
                  <a:cubicBezTo>
                    <a:pt x="21288" y="85919"/>
                    <a:pt x="19223" y="87183"/>
                    <a:pt x="19911" y="88218"/>
                  </a:cubicBezTo>
                  <a:cubicBezTo>
                    <a:pt x="20600" y="89310"/>
                    <a:pt x="22453" y="89942"/>
                    <a:pt x="23406" y="89540"/>
                  </a:cubicBezTo>
                  <a:cubicBezTo>
                    <a:pt x="24307" y="89080"/>
                    <a:pt x="25948" y="88850"/>
                    <a:pt x="27537" y="90344"/>
                  </a:cubicBezTo>
                  <a:cubicBezTo>
                    <a:pt x="29179" y="91839"/>
                    <a:pt x="28014" y="92701"/>
                    <a:pt x="26637" y="93965"/>
                  </a:cubicBezTo>
                  <a:cubicBezTo>
                    <a:pt x="25207" y="95287"/>
                    <a:pt x="25472" y="95919"/>
                    <a:pt x="25684" y="97586"/>
                  </a:cubicBezTo>
                  <a:cubicBezTo>
                    <a:pt x="25948" y="99310"/>
                    <a:pt x="23406" y="102298"/>
                    <a:pt x="23142" y="103793"/>
                  </a:cubicBezTo>
                  <a:cubicBezTo>
                    <a:pt x="22930" y="105287"/>
                    <a:pt x="26849" y="103793"/>
                    <a:pt x="28225" y="104655"/>
                  </a:cubicBezTo>
                  <a:cubicBezTo>
                    <a:pt x="29602" y="105517"/>
                    <a:pt x="31244" y="105689"/>
                    <a:pt x="32886" y="105689"/>
                  </a:cubicBezTo>
                  <a:cubicBezTo>
                    <a:pt x="34474" y="105689"/>
                    <a:pt x="34263" y="107413"/>
                    <a:pt x="33309" y="108908"/>
                  </a:cubicBezTo>
                  <a:cubicBezTo>
                    <a:pt x="32409" y="110402"/>
                    <a:pt x="33309" y="110804"/>
                    <a:pt x="34951" y="111034"/>
                  </a:cubicBezTo>
                  <a:cubicBezTo>
                    <a:pt x="36593" y="111264"/>
                    <a:pt x="36593" y="112298"/>
                    <a:pt x="36593" y="113563"/>
                  </a:cubicBezTo>
                  <a:cubicBezTo>
                    <a:pt x="36593" y="114885"/>
                    <a:pt x="37969" y="114885"/>
                    <a:pt x="38658" y="113390"/>
                  </a:cubicBezTo>
                  <a:cubicBezTo>
                    <a:pt x="39346" y="111896"/>
                    <a:pt x="40035" y="113160"/>
                    <a:pt x="41676" y="114425"/>
                  </a:cubicBezTo>
                  <a:cubicBezTo>
                    <a:pt x="43265" y="115689"/>
                    <a:pt x="45383" y="112528"/>
                    <a:pt x="47449" y="111034"/>
                  </a:cubicBezTo>
                  <a:cubicBezTo>
                    <a:pt x="49514" y="109540"/>
                    <a:pt x="50679" y="110804"/>
                    <a:pt x="50467" y="111436"/>
                  </a:cubicBezTo>
                  <a:cubicBezTo>
                    <a:pt x="50203" y="112068"/>
                    <a:pt x="51156" y="115287"/>
                    <a:pt x="52321" y="117643"/>
                  </a:cubicBezTo>
                  <a:cubicBezTo>
                    <a:pt x="53433" y="120000"/>
                    <a:pt x="53909" y="118678"/>
                    <a:pt x="55286" y="117873"/>
                  </a:cubicBezTo>
                  <a:cubicBezTo>
                    <a:pt x="56716" y="117011"/>
                    <a:pt x="57616" y="118678"/>
                    <a:pt x="59470" y="118505"/>
                  </a:cubicBezTo>
                  <a:cubicBezTo>
                    <a:pt x="61323" y="118275"/>
                    <a:pt x="59947" y="116781"/>
                    <a:pt x="58993" y="114655"/>
                  </a:cubicBezTo>
                  <a:cubicBezTo>
                    <a:pt x="58093" y="112528"/>
                    <a:pt x="59258" y="112931"/>
                    <a:pt x="59470" y="111436"/>
                  </a:cubicBezTo>
                  <a:cubicBezTo>
                    <a:pt x="59682" y="109942"/>
                    <a:pt x="57140" y="106551"/>
                    <a:pt x="56716" y="105287"/>
                  </a:cubicBezTo>
                  <a:cubicBezTo>
                    <a:pt x="56240" y="104022"/>
                    <a:pt x="55763" y="101896"/>
                    <a:pt x="56928" y="100172"/>
                  </a:cubicBezTo>
                  <a:cubicBezTo>
                    <a:pt x="58093" y="98448"/>
                    <a:pt x="58993" y="98678"/>
                    <a:pt x="59470" y="99540"/>
                  </a:cubicBezTo>
                  <a:cubicBezTo>
                    <a:pt x="59947" y="100402"/>
                    <a:pt x="59947" y="100804"/>
                    <a:pt x="60635" y="100172"/>
                  </a:cubicBezTo>
                  <a:cubicBezTo>
                    <a:pt x="61323" y="99540"/>
                    <a:pt x="61800" y="99942"/>
                    <a:pt x="63865" y="100574"/>
                  </a:cubicBezTo>
                  <a:cubicBezTo>
                    <a:pt x="65931" y="101206"/>
                    <a:pt x="65030" y="99942"/>
                    <a:pt x="67096" y="97413"/>
                  </a:cubicBezTo>
                  <a:cubicBezTo>
                    <a:pt x="69161" y="94827"/>
                    <a:pt x="70114" y="95287"/>
                    <a:pt x="71491" y="95919"/>
                  </a:cubicBezTo>
                  <a:cubicBezTo>
                    <a:pt x="72868" y="96551"/>
                    <a:pt x="74298" y="98275"/>
                    <a:pt x="75887" y="99310"/>
                  </a:cubicBezTo>
                  <a:cubicBezTo>
                    <a:pt x="77528" y="100402"/>
                    <a:pt x="79117" y="98045"/>
                    <a:pt x="80070" y="95689"/>
                  </a:cubicBezTo>
                  <a:cubicBezTo>
                    <a:pt x="80970" y="93333"/>
                    <a:pt x="81924" y="95459"/>
                    <a:pt x="82612" y="96551"/>
                  </a:cubicBezTo>
                  <a:cubicBezTo>
                    <a:pt x="83300" y="97586"/>
                    <a:pt x="84466" y="96781"/>
                    <a:pt x="84889" y="94827"/>
                  </a:cubicBezTo>
                  <a:cubicBezTo>
                    <a:pt x="85366" y="92931"/>
                    <a:pt x="87696" y="96954"/>
                    <a:pt x="89285" y="98045"/>
                  </a:cubicBezTo>
                  <a:cubicBezTo>
                    <a:pt x="90926" y="99080"/>
                    <a:pt x="90450" y="95459"/>
                    <a:pt x="91138" y="94425"/>
                  </a:cubicBezTo>
                  <a:cubicBezTo>
                    <a:pt x="91879" y="93333"/>
                    <a:pt x="93680" y="94655"/>
                    <a:pt x="94421" y="95287"/>
                  </a:cubicBezTo>
                  <a:cubicBezTo>
                    <a:pt x="95110" y="95919"/>
                    <a:pt x="96487" y="95459"/>
                    <a:pt x="97387" y="94425"/>
                  </a:cubicBezTo>
                  <a:cubicBezTo>
                    <a:pt x="98340" y="93333"/>
                    <a:pt x="99505" y="93333"/>
                    <a:pt x="101094" y="92471"/>
                  </a:cubicBezTo>
                  <a:cubicBezTo>
                    <a:pt x="102736" y="91666"/>
                    <a:pt x="101571" y="91206"/>
                    <a:pt x="101571" y="89540"/>
                  </a:cubicBezTo>
                  <a:cubicBezTo>
                    <a:pt x="101571" y="87816"/>
                    <a:pt x="102736" y="87816"/>
                    <a:pt x="104589" y="87816"/>
                  </a:cubicBezTo>
                  <a:cubicBezTo>
                    <a:pt x="106443" y="87816"/>
                    <a:pt x="106443" y="87183"/>
                    <a:pt x="107819" y="85689"/>
                  </a:cubicBezTo>
                  <a:cubicBezTo>
                    <a:pt x="109196" y="84195"/>
                    <a:pt x="109461" y="86724"/>
                    <a:pt x="110838" y="87816"/>
                  </a:cubicBezTo>
                  <a:cubicBezTo>
                    <a:pt x="110838" y="87816"/>
                    <a:pt x="110891" y="87873"/>
                    <a:pt x="110891" y="87873"/>
                  </a:cubicBezTo>
                  <a:cubicBezTo>
                    <a:pt x="112056" y="86436"/>
                    <a:pt x="113592" y="85229"/>
                    <a:pt x="114068" y="84080"/>
                  </a:cubicBezTo>
                  <a:cubicBezTo>
                    <a:pt x="114810" y="82471"/>
                    <a:pt x="117193" y="84137"/>
                    <a:pt x="118623" y="8350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8" name="Shape 2678"/>
            <p:cNvSpPr/>
            <p:nvPr/>
          </p:nvSpPr>
          <p:spPr>
            <a:xfrm>
              <a:off x="3138" y="3329"/>
              <a:ext cx="914" cy="60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332" y="44375"/>
                  </a:moveTo>
                  <a:cubicBezTo>
                    <a:pt x="118665" y="42157"/>
                    <a:pt x="117087" y="42526"/>
                    <a:pt x="117573" y="39753"/>
                  </a:cubicBezTo>
                  <a:cubicBezTo>
                    <a:pt x="117876" y="38366"/>
                    <a:pt x="117573" y="37534"/>
                    <a:pt x="117633" y="36979"/>
                  </a:cubicBezTo>
                  <a:cubicBezTo>
                    <a:pt x="116056" y="36147"/>
                    <a:pt x="116177" y="37164"/>
                    <a:pt x="115025" y="36795"/>
                  </a:cubicBezTo>
                  <a:cubicBezTo>
                    <a:pt x="113387" y="36240"/>
                    <a:pt x="113993" y="37072"/>
                    <a:pt x="111627" y="39845"/>
                  </a:cubicBezTo>
                  <a:cubicBezTo>
                    <a:pt x="109261" y="42711"/>
                    <a:pt x="109443" y="34761"/>
                    <a:pt x="108837" y="31895"/>
                  </a:cubicBezTo>
                  <a:cubicBezTo>
                    <a:pt x="108230" y="29121"/>
                    <a:pt x="106289" y="30600"/>
                    <a:pt x="103498" y="30600"/>
                  </a:cubicBezTo>
                  <a:cubicBezTo>
                    <a:pt x="100707" y="30600"/>
                    <a:pt x="100707" y="28844"/>
                    <a:pt x="104287" y="24684"/>
                  </a:cubicBezTo>
                  <a:cubicBezTo>
                    <a:pt x="107866" y="20616"/>
                    <a:pt x="106471" y="16456"/>
                    <a:pt x="106653" y="13405"/>
                  </a:cubicBezTo>
                  <a:cubicBezTo>
                    <a:pt x="106835" y="10354"/>
                    <a:pt x="106046" y="10816"/>
                    <a:pt x="104044" y="10816"/>
                  </a:cubicBezTo>
                  <a:cubicBezTo>
                    <a:pt x="102103" y="10816"/>
                    <a:pt x="103255" y="7488"/>
                    <a:pt x="104287" y="4622"/>
                  </a:cubicBezTo>
                  <a:cubicBezTo>
                    <a:pt x="105257" y="1848"/>
                    <a:pt x="103680" y="2126"/>
                    <a:pt x="101678" y="1109"/>
                  </a:cubicBezTo>
                  <a:cubicBezTo>
                    <a:pt x="99676" y="0"/>
                    <a:pt x="99494" y="2126"/>
                    <a:pt x="98705" y="3143"/>
                  </a:cubicBezTo>
                  <a:cubicBezTo>
                    <a:pt x="97917" y="4160"/>
                    <a:pt x="97310" y="3882"/>
                    <a:pt x="95733" y="3420"/>
                  </a:cubicBezTo>
                  <a:cubicBezTo>
                    <a:pt x="94155" y="2865"/>
                    <a:pt x="93549" y="3143"/>
                    <a:pt x="93124" y="5731"/>
                  </a:cubicBezTo>
                  <a:cubicBezTo>
                    <a:pt x="92760" y="8228"/>
                    <a:pt x="92517" y="6933"/>
                    <a:pt x="90333" y="10539"/>
                  </a:cubicBezTo>
                  <a:cubicBezTo>
                    <a:pt x="85176" y="11833"/>
                    <a:pt x="88149" y="10816"/>
                    <a:pt x="86390" y="6471"/>
                  </a:cubicBezTo>
                  <a:cubicBezTo>
                    <a:pt x="84570" y="2126"/>
                    <a:pt x="82992" y="8505"/>
                    <a:pt x="82810" y="11093"/>
                  </a:cubicBezTo>
                  <a:cubicBezTo>
                    <a:pt x="82628" y="13682"/>
                    <a:pt x="80626" y="14976"/>
                    <a:pt x="79838" y="12665"/>
                  </a:cubicBezTo>
                  <a:cubicBezTo>
                    <a:pt x="79413" y="11463"/>
                    <a:pt x="77957" y="11186"/>
                    <a:pt x="76501" y="11093"/>
                  </a:cubicBezTo>
                  <a:cubicBezTo>
                    <a:pt x="76744" y="12388"/>
                    <a:pt x="76683" y="13867"/>
                    <a:pt x="75955" y="15439"/>
                  </a:cubicBezTo>
                  <a:cubicBezTo>
                    <a:pt x="74681" y="18582"/>
                    <a:pt x="73892" y="19599"/>
                    <a:pt x="72800" y="18212"/>
                  </a:cubicBezTo>
                  <a:cubicBezTo>
                    <a:pt x="71769" y="16825"/>
                    <a:pt x="68857" y="16456"/>
                    <a:pt x="68857" y="19229"/>
                  </a:cubicBezTo>
                  <a:cubicBezTo>
                    <a:pt x="68857" y="22003"/>
                    <a:pt x="71466" y="24406"/>
                    <a:pt x="68857" y="24406"/>
                  </a:cubicBezTo>
                  <a:cubicBezTo>
                    <a:pt x="66188" y="24406"/>
                    <a:pt x="65096" y="23020"/>
                    <a:pt x="64610" y="25423"/>
                  </a:cubicBezTo>
                  <a:cubicBezTo>
                    <a:pt x="64064" y="27827"/>
                    <a:pt x="63276" y="28474"/>
                    <a:pt x="61395" y="26810"/>
                  </a:cubicBezTo>
                  <a:cubicBezTo>
                    <a:pt x="59575" y="25053"/>
                    <a:pt x="57148" y="25701"/>
                    <a:pt x="56663" y="28104"/>
                  </a:cubicBezTo>
                  <a:cubicBezTo>
                    <a:pt x="56117" y="30508"/>
                    <a:pt x="56905" y="32634"/>
                    <a:pt x="55025" y="33281"/>
                  </a:cubicBezTo>
                  <a:cubicBezTo>
                    <a:pt x="53205" y="33929"/>
                    <a:pt x="53205" y="37349"/>
                    <a:pt x="51627" y="34946"/>
                  </a:cubicBezTo>
                  <a:cubicBezTo>
                    <a:pt x="49989" y="32634"/>
                    <a:pt x="49504" y="31248"/>
                    <a:pt x="48412" y="32265"/>
                  </a:cubicBezTo>
                  <a:cubicBezTo>
                    <a:pt x="47381" y="33281"/>
                    <a:pt x="45500" y="33281"/>
                    <a:pt x="44469" y="30231"/>
                  </a:cubicBezTo>
                  <a:cubicBezTo>
                    <a:pt x="43377" y="27087"/>
                    <a:pt x="43923" y="24406"/>
                    <a:pt x="41557" y="27827"/>
                  </a:cubicBezTo>
                  <a:cubicBezTo>
                    <a:pt x="39130" y="31248"/>
                    <a:pt x="39919" y="33929"/>
                    <a:pt x="37007" y="34298"/>
                  </a:cubicBezTo>
                  <a:cubicBezTo>
                    <a:pt x="34095" y="34668"/>
                    <a:pt x="33063" y="36055"/>
                    <a:pt x="31729" y="38089"/>
                  </a:cubicBezTo>
                  <a:cubicBezTo>
                    <a:pt x="30394" y="40123"/>
                    <a:pt x="26450" y="39106"/>
                    <a:pt x="26450" y="42526"/>
                  </a:cubicBezTo>
                  <a:cubicBezTo>
                    <a:pt x="26450" y="45947"/>
                    <a:pt x="25116" y="49738"/>
                    <a:pt x="22992" y="47704"/>
                  </a:cubicBezTo>
                  <a:cubicBezTo>
                    <a:pt x="20869" y="45577"/>
                    <a:pt x="18988" y="44283"/>
                    <a:pt x="17411" y="44560"/>
                  </a:cubicBezTo>
                  <a:cubicBezTo>
                    <a:pt x="15834" y="44930"/>
                    <a:pt x="13953" y="40770"/>
                    <a:pt x="11830" y="41140"/>
                  </a:cubicBezTo>
                  <a:cubicBezTo>
                    <a:pt x="9706" y="41510"/>
                    <a:pt x="9464" y="42896"/>
                    <a:pt x="8432" y="44930"/>
                  </a:cubicBezTo>
                  <a:cubicBezTo>
                    <a:pt x="7340" y="46964"/>
                    <a:pt x="6794" y="48721"/>
                    <a:pt x="4186" y="48721"/>
                  </a:cubicBezTo>
                  <a:cubicBezTo>
                    <a:pt x="2972" y="48721"/>
                    <a:pt x="1820" y="48351"/>
                    <a:pt x="1092" y="47704"/>
                  </a:cubicBezTo>
                  <a:cubicBezTo>
                    <a:pt x="424" y="48998"/>
                    <a:pt x="0" y="50662"/>
                    <a:pt x="546" y="52419"/>
                  </a:cubicBezTo>
                  <a:cubicBezTo>
                    <a:pt x="1698" y="56579"/>
                    <a:pt x="3033" y="57503"/>
                    <a:pt x="3397" y="55562"/>
                  </a:cubicBezTo>
                  <a:cubicBezTo>
                    <a:pt x="3822" y="53620"/>
                    <a:pt x="3397" y="53528"/>
                    <a:pt x="4914" y="53620"/>
                  </a:cubicBezTo>
                  <a:cubicBezTo>
                    <a:pt x="6370" y="53713"/>
                    <a:pt x="9646" y="52696"/>
                    <a:pt x="10070" y="55192"/>
                  </a:cubicBezTo>
                  <a:cubicBezTo>
                    <a:pt x="10434" y="57596"/>
                    <a:pt x="10738" y="58520"/>
                    <a:pt x="11284" y="59630"/>
                  </a:cubicBezTo>
                  <a:cubicBezTo>
                    <a:pt x="11769" y="60832"/>
                    <a:pt x="14438" y="64437"/>
                    <a:pt x="15955" y="62218"/>
                  </a:cubicBezTo>
                  <a:cubicBezTo>
                    <a:pt x="17411" y="60000"/>
                    <a:pt x="17532" y="59167"/>
                    <a:pt x="18503" y="60832"/>
                  </a:cubicBezTo>
                  <a:cubicBezTo>
                    <a:pt x="19474" y="62496"/>
                    <a:pt x="19777" y="63605"/>
                    <a:pt x="21476" y="63143"/>
                  </a:cubicBezTo>
                  <a:cubicBezTo>
                    <a:pt x="23174" y="62588"/>
                    <a:pt x="23963" y="59630"/>
                    <a:pt x="25358" y="62403"/>
                  </a:cubicBezTo>
                  <a:cubicBezTo>
                    <a:pt x="26754" y="65084"/>
                    <a:pt x="27360" y="66379"/>
                    <a:pt x="27482" y="69337"/>
                  </a:cubicBezTo>
                  <a:cubicBezTo>
                    <a:pt x="27542" y="72295"/>
                    <a:pt x="27664" y="74329"/>
                    <a:pt x="26086" y="75346"/>
                  </a:cubicBezTo>
                  <a:cubicBezTo>
                    <a:pt x="24448" y="76363"/>
                    <a:pt x="21718" y="73682"/>
                    <a:pt x="20869" y="76271"/>
                  </a:cubicBezTo>
                  <a:cubicBezTo>
                    <a:pt x="20323" y="78120"/>
                    <a:pt x="18564" y="80061"/>
                    <a:pt x="17229" y="82372"/>
                  </a:cubicBezTo>
                  <a:cubicBezTo>
                    <a:pt x="18806" y="83944"/>
                    <a:pt x="20080" y="83389"/>
                    <a:pt x="21900" y="86718"/>
                  </a:cubicBezTo>
                  <a:cubicBezTo>
                    <a:pt x="23781" y="90138"/>
                    <a:pt x="24570" y="87734"/>
                    <a:pt x="25904" y="86070"/>
                  </a:cubicBezTo>
                  <a:cubicBezTo>
                    <a:pt x="27239" y="84314"/>
                    <a:pt x="28270" y="86718"/>
                    <a:pt x="29605" y="88474"/>
                  </a:cubicBezTo>
                  <a:cubicBezTo>
                    <a:pt x="30940" y="90138"/>
                    <a:pt x="31971" y="90138"/>
                    <a:pt x="33063" y="88474"/>
                  </a:cubicBezTo>
                  <a:cubicBezTo>
                    <a:pt x="34095" y="86718"/>
                    <a:pt x="35975" y="88104"/>
                    <a:pt x="37553" y="89121"/>
                  </a:cubicBezTo>
                  <a:cubicBezTo>
                    <a:pt x="39130" y="90138"/>
                    <a:pt x="37553" y="93929"/>
                    <a:pt x="35975" y="95963"/>
                  </a:cubicBezTo>
                  <a:cubicBezTo>
                    <a:pt x="34398" y="97996"/>
                    <a:pt x="34641" y="99383"/>
                    <a:pt x="35672" y="100770"/>
                  </a:cubicBezTo>
                  <a:cubicBezTo>
                    <a:pt x="36764" y="102157"/>
                    <a:pt x="37007" y="104930"/>
                    <a:pt x="37795" y="106594"/>
                  </a:cubicBezTo>
                  <a:cubicBezTo>
                    <a:pt x="38645" y="108351"/>
                    <a:pt x="38341" y="110015"/>
                    <a:pt x="39676" y="109645"/>
                  </a:cubicBezTo>
                  <a:cubicBezTo>
                    <a:pt x="41011" y="109368"/>
                    <a:pt x="42345" y="110385"/>
                    <a:pt x="43680" y="112788"/>
                  </a:cubicBezTo>
                  <a:cubicBezTo>
                    <a:pt x="44954" y="115192"/>
                    <a:pt x="49201" y="116209"/>
                    <a:pt x="51081" y="117873"/>
                  </a:cubicBezTo>
                  <a:cubicBezTo>
                    <a:pt x="52901" y="119630"/>
                    <a:pt x="55025" y="115192"/>
                    <a:pt x="56359" y="115839"/>
                  </a:cubicBezTo>
                  <a:cubicBezTo>
                    <a:pt x="56966" y="116117"/>
                    <a:pt x="58119" y="117688"/>
                    <a:pt x="59211" y="119260"/>
                  </a:cubicBezTo>
                  <a:cubicBezTo>
                    <a:pt x="60424" y="116671"/>
                    <a:pt x="61456" y="116856"/>
                    <a:pt x="64610" y="116856"/>
                  </a:cubicBezTo>
                  <a:cubicBezTo>
                    <a:pt x="68311" y="116856"/>
                    <a:pt x="69100" y="117873"/>
                    <a:pt x="68311" y="114453"/>
                  </a:cubicBezTo>
                  <a:cubicBezTo>
                    <a:pt x="67522" y="111032"/>
                    <a:pt x="68008" y="107981"/>
                    <a:pt x="70434" y="112788"/>
                  </a:cubicBezTo>
                  <a:cubicBezTo>
                    <a:pt x="72800" y="117596"/>
                    <a:pt x="69646" y="115469"/>
                    <a:pt x="73589" y="115839"/>
                  </a:cubicBezTo>
                  <a:cubicBezTo>
                    <a:pt x="77593" y="116209"/>
                    <a:pt x="74681" y="119260"/>
                    <a:pt x="78624" y="119630"/>
                  </a:cubicBezTo>
                  <a:cubicBezTo>
                    <a:pt x="82628" y="120000"/>
                    <a:pt x="84448" y="118243"/>
                    <a:pt x="84448" y="116856"/>
                  </a:cubicBezTo>
                  <a:cubicBezTo>
                    <a:pt x="84448" y="115469"/>
                    <a:pt x="86026" y="112419"/>
                    <a:pt x="86329" y="115469"/>
                  </a:cubicBezTo>
                  <a:cubicBezTo>
                    <a:pt x="86329" y="115839"/>
                    <a:pt x="86390" y="116117"/>
                    <a:pt x="86390" y="116394"/>
                  </a:cubicBezTo>
                  <a:cubicBezTo>
                    <a:pt x="86754" y="115285"/>
                    <a:pt x="87178" y="114175"/>
                    <a:pt x="87785" y="113805"/>
                  </a:cubicBezTo>
                  <a:cubicBezTo>
                    <a:pt x="89120" y="112973"/>
                    <a:pt x="90151" y="112234"/>
                    <a:pt x="90151" y="110385"/>
                  </a:cubicBezTo>
                  <a:cubicBezTo>
                    <a:pt x="90151" y="108443"/>
                    <a:pt x="89241" y="107611"/>
                    <a:pt x="91061" y="107611"/>
                  </a:cubicBezTo>
                  <a:cubicBezTo>
                    <a:pt x="92942" y="107611"/>
                    <a:pt x="96521" y="108813"/>
                    <a:pt x="96521" y="104930"/>
                  </a:cubicBezTo>
                  <a:cubicBezTo>
                    <a:pt x="96521" y="100955"/>
                    <a:pt x="95611" y="98181"/>
                    <a:pt x="97553" y="99753"/>
                  </a:cubicBezTo>
                  <a:cubicBezTo>
                    <a:pt x="99555" y="101325"/>
                    <a:pt x="100889" y="100770"/>
                    <a:pt x="101557" y="98551"/>
                  </a:cubicBezTo>
                  <a:cubicBezTo>
                    <a:pt x="102224" y="96332"/>
                    <a:pt x="103134" y="96332"/>
                    <a:pt x="102224" y="94298"/>
                  </a:cubicBezTo>
                  <a:cubicBezTo>
                    <a:pt x="101314" y="92172"/>
                    <a:pt x="101435" y="90508"/>
                    <a:pt x="102770" y="89768"/>
                  </a:cubicBezTo>
                  <a:cubicBezTo>
                    <a:pt x="104044" y="89121"/>
                    <a:pt x="107805" y="86902"/>
                    <a:pt x="109261" y="84129"/>
                  </a:cubicBezTo>
                  <a:cubicBezTo>
                    <a:pt x="110717" y="81448"/>
                    <a:pt x="112295" y="80431"/>
                    <a:pt x="111627" y="77288"/>
                  </a:cubicBezTo>
                  <a:cubicBezTo>
                    <a:pt x="110960" y="74237"/>
                    <a:pt x="109625" y="67673"/>
                    <a:pt x="112962" y="62958"/>
                  </a:cubicBezTo>
                  <a:cubicBezTo>
                    <a:pt x="116238" y="58151"/>
                    <a:pt x="117451" y="59167"/>
                    <a:pt x="117573" y="55377"/>
                  </a:cubicBezTo>
                  <a:cubicBezTo>
                    <a:pt x="117694" y="51587"/>
                    <a:pt x="117209" y="49553"/>
                    <a:pt x="118543" y="48351"/>
                  </a:cubicBezTo>
                  <a:cubicBezTo>
                    <a:pt x="119817" y="47149"/>
                    <a:pt x="120000" y="46594"/>
                    <a:pt x="119332" y="4437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79" name="Shape 2679"/>
            <p:cNvSpPr/>
            <p:nvPr/>
          </p:nvSpPr>
          <p:spPr>
            <a:xfrm>
              <a:off x="3238" y="1804"/>
              <a:ext cx="589" cy="9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397" y="91987"/>
                  </a:moveTo>
                  <a:cubicBezTo>
                    <a:pt x="116700" y="90301"/>
                    <a:pt x="109725" y="87289"/>
                    <a:pt x="108311" y="84638"/>
                  </a:cubicBezTo>
                  <a:cubicBezTo>
                    <a:pt x="106802" y="81927"/>
                    <a:pt x="105388" y="80843"/>
                    <a:pt x="102937" y="79156"/>
                  </a:cubicBezTo>
                  <a:cubicBezTo>
                    <a:pt x="100487" y="77469"/>
                    <a:pt x="99450" y="75722"/>
                    <a:pt x="99261" y="72349"/>
                  </a:cubicBezTo>
                  <a:cubicBezTo>
                    <a:pt x="98978" y="69036"/>
                    <a:pt x="100487" y="66867"/>
                    <a:pt x="101901" y="64759"/>
                  </a:cubicBezTo>
                  <a:cubicBezTo>
                    <a:pt x="103315" y="62650"/>
                    <a:pt x="106614" y="61204"/>
                    <a:pt x="104163" y="57650"/>
                  </a:cubicBezTo>
                  <a:cubicBezTo>
                    <a:pt x="101712" y="54036"/>
                    <a:pt x="100204" y="53493"/>
                    <a:pt x="100204" y="51385"/>
                  </a:cubicBezTo>
                  <a:cubicBezTo>
                    <a:pt x="100204" y="49277"/>
                    <a:pt x="100864" y="45361"/>
                    <a:pt x="98413" y="43795"/>
                  </a:cubicBezTo>
                  <a:cubicBezTo>
                    <a:pt x="95962" y="42228"/>
                    <a:pt x="97376" y="40000"/>
                    <a:pt x="98790" y="38433"/>
                  </a:cubicBezTo>
                  <a:cubicBezTo>
                    <a:pt x="100204" y="36867"/>
                    <a:pt x="104351" y="37168"/>
                    <a:pt x="102560" y="35542"/>
                  </a:cubicBezTo>
                  <a:cubicBezTo>
                    <a:pt x="100675" y="33855"/>
                    <a:pt x="100487" y="33493"/>
                    <a:pt x="102278" y="32530"/>
                  </a:cubicBezTo>
                  <a:cubicBezTo>
                    <a:pt x="104163" y="31506"/>
                    <a:pt x="103974" y="30361"/>
                    <a:pt x="102560" y="29277"/>
                  </a:cubicBezTo>
                  <a:cubicBezTo>
                    <a:pt x="101052" y="28132"/>
                    <a:pt x="93228" y="23795"/>
                    <a:pt x="96999" y="21686"/>
                  </a:cubicBezTo>
                  <a:cubicBezTo>
                    <a:pt x="100675" y="19578"/>
                    <a:pt x="102937" y="19759"/>
                    <a:pt x="103126" y="16867"/>
                  </a:cubicBezTo>
                  <a:cubicBezTo>
                    <a:pt x="103315" y="13975"/>
                    <a:pt x="103786" y="14216"/>
                    <a:pt x="104351" y="11987"/>
                  </a:cubicBezTo>
                  <a:cubicBezTo>
                    <a:pt x="105011" y="9698"/>
                    <a:pt x="105200" y="8915"/>
                    <a:pt x="106614" y="7951"/>
                  </a:cubicBezTo>
                  <a:cubicBezTo>
                    <a:pt x="108028" y="6927"/>
                    <a:pt x="108876" y="5060"/>
                    <a:pt x="107462" y="3915"/>
                  </a:cubicBezTo>
                  <a:cubicBezTo>
                    <a:pt x="106331" y="3072"/>
                    <a:pt x="104351" y="1506"/>
                    <a:pt x="103503" y="0"/>
                  </a:cubicBezTo>
                  <a:cubicBezTo>
                    <a:pt x="102937" y="60"/>
                    <a:pt x="102278" y="481"/>
                    <a:pt x="101241" y="1445"/>
                  </a:cubicBezTo>
                  <a:cubicBezTo>
                    <a:pt x="97941" y="4819"/>
                    <a:pt x="95962" y="5481"/>
                    <a:pt x="93888" y="4578"/>
                  </a:cubicBezTo>
                  <a:cubicBezTo>
                    <a:pt x="91814" y="3674"/>
                    <a:pt x="86441" y="1265"/>
                    <a:pt x="86441" y="2831"/>
                  </a:cubicBezTo>
                  <a:cubicBezTo>
                    <a:pt x="86441" y="4397"/>
                    <a:pt x="87289" y="5240"/>
                    <a:pt x="84838" y="6626"/>
                  </a:cubicBezTo>
                  <a:cubicBezTo>
                    <a:pt x="82293" y="7951"/>
                    <a:pt x="79088" y="8192"/>
                    <a:pt x="79465" y="10421"/>
                  </a:cubicBezTo>
                  <a:cubicBezTo>
                    <a:pt x="79842" y="12650"/>
                    <a:pt x="85216" y="15542"/>
                    <a:pt x="78617" y="15963"/>
                  </a:cubicBezTo>
                  <a:cubicBezTo>
                    <a:pt x="72018" y="16445"/>
                    <a:pt x="73244" y="16445"/>
                    <a:pt x="72018" y="18192"/>
                  </a:cubicBezTo>
                  <a:cubicBezTo>
                    <a:pt x="70793" y="20000"/>
                    <a:pt x="67494" y="21325"/>
                    <a:pt x="65891" y="22891"/>
                  </a:cubicBezTo>
                  <a:cubicBezTo>
                    <a:pt x="64194" y="24457"/>
                    <a:pt x="61366" y="25120"/>
                    <a:pt x="61366" y="27349"/>
                  </a:cubicBezTo>
                  <a:cubicBezTo>
                    <a:pt x="61366" y="29578"/>
                    <a:pt x="62120" y="30481"/>
                    <a:pt x="59293" y="30481"/>
                  </a:cubicBezTo>
                  <a:cubicBezTo>
                    <a:pt x="56370" y="30481"/>
                    <a:pt x="54296" y="33373"/>
                    <a:pt x="51846" y="31807"/>
                  </a:cubicBezTo>
                  <a:cubicBezTo>
                    <a:pt x="49395" y="30240"/>
                    <a:pt x="46472" y="28253"/>
                    <a:pt x="44870" y="29578"/>
                  </a:cubicBezTo>
                  <a:cubicBezTo>
                    <a:pt x="43173" y="30963"/>
                    <a:pt x="38648" y="30240"/>
                    <a:pt x="36197" y="30240"/>
                  </a:cubicBezTo>
                  <a:cubicBezTo>
                    <a:pt x="35915" y="30240"/>
                    <a:pt x="35726" y="30240"/>
                    <a:pt x="35538" y="30180"/>
                  </a:cubicBezTo>
                  <a:cubicBezTo>
                    <a:pt x="34312" y="31265"/>
                    <a:pt x="33181" y="32048"/>
                    <a:pt x="31484" y="32831"/>
                  </a:cubicBezTo>
                  <a:cubicBezTo>
                    <a:pt x="29222" y="33855"/>
                    <a:pt x="30447" y="34518"/>
                    <a:pt x="29599" y="35843"/>
                  </a:cubicBezTo>
                  <a:cubicBezTo>
                    <a:pt x="28845" y="37168"/>
                    <a:pt x="28845" y="37530"/>
                    <a:pt x="30447" y="38855"/>
                  </a:cubicBezTo>
                  <a:cubicBezTo>
                    <a:pt x="32144" y="40180"/>
                    <a:pt x="30070" y="40903"/>
                    <a:pt x="30824" y="42409"/>
                  </a:cubicBezTo>
                  <a:cubicBezTo>
                    <a:pt x="31673" y="43975"/>
                    <a:pt x="36857" y="44578"/>
                    <a:pt x="40534" y="45000"/>
                  </a:cubicBezTo>
                  <a:cubicBezTo>
                    <a:pt x="44210" y="45421"/>
                    <a:pt x="44493" y="45783"/>
                    <a:pt x="47132" y="47228"/>
                  </a:cubicBezTo>
                  <a:cubicBezTo>
                    <a:pt x="49772" y="48674"/>
                    <a:pt x="55805" y="49036"/>
                    <a:pt x="59481" y="49698"/>
                  </a:cubicBezTo>
                  <a:cubicBezTo>
                    <a:pt x="63157" y="50361"/>
                    <a:pt x="61084" y="52289"/>
                    <a:pt x="62592" y="54277"/>
                  </a:cubicBezTo>
                  <a:cubicBezTo>
                    <a:pt x="64006" y="56265"/>
                    <a:pt x="60895" y="56506"/>
                    <a:pt x="58821" y="58192"/>
                  </a:cubicBezTo>
                  <a:cubicBezTo>
                    <a:pt x="56842" y="59879"/>
                    <a:pt x="58633" y="61204"/>
                    <a:pt x="60518" y="62530"/>
                  </a:cubicBezTo>
                  <a:cubicBezTo>
                    <a:pt x="62403" y="63855"/>
                    <a:pt x="62969" y="64457"/>
                    <a:pt x="62403" y="65963"/>
                  </a:cubicBezTo>
                  <a:cubicBezTo>
                    <a:pt x="61743" y="67530"/>
                    <a:pt x="55616" y="67650"/>
                    <a:pt x="53071" y="67469"/>
                  </a:cubicBezTo>
                  <a:cubicBezTo>
                    <a:pt x="50620" y="67228"/>
                    <a:pt x="51280" y="67108"/>
                    <a:pt x="50620" y="67891"/>
                  </a:cubicBezTo>
                  <a:cubicBezTo>
                    <a:pt x="50054" y="68674"/>
                    <a:pt x="49583" y="68554"/>
                    <a:pt x="47981" y="67891"/>
                  </a:cubicBezTo>
                  <a:cubicBezTo>
                    <a:pt x="46284" y="67228"/>
                    <a:pt x="46095" y="68012"/>
                    <a:pt x="43456" y="68433"/>
                  </a:cubicBezTo>
                  <a:cubicBezTo>
                    <a:pt x="40722" y="68915"/>
                    <a:pt x="44493" y="70000"/>
                    <a:pt x="44493" y="72048"/>
                  </a:cubicBezTo>
                  <a:cubicBezTo>
                    <a:pt x="44493" y="74036"/>
                    <a:pt x="41948" y="72831"/>
                    <a:pt x="39497" y="72831"/>
                  </a:cubicBezTo>
                  <a:cubicBezTo>
                    <a:pt x="37046" y="72831"/>
                    <a:pt x="36669" y="73614"/>
                    <a:pt x="33558" y="73795"/>
                  </a:cubicBezTo>
                  <a:cubicBezTo>
                    <a:pt x="30447" y="74036"/>
                    <a:pt x="27996" y="72710"/>
                    <a:pt x="27148" y="71566"/>
                  </a:cubicBezTo>
                  <a:cubicBezTo>
                    <a:pt x="26300" y="70481"/>
                    <a:pt x="23472" y="71024"/>
                    <a:pt x="19324" y="71265"/>
                  </a:cubicBezTo>
                  <a:cubicBezTo>
                    <a:pt x="15176" y="71445"/>
                    <a:pt x="16213" y="73614"/>
                    <a:pt x="17250" y="74578"/>
                  </a:cubicBezTo>
                  <a:cubicBezTo>
                    <a:pt x="18287" y="75602"/>
                    <a:pt x="18098" y="76506"/>
                    <a:pt x="16496" y="76927"/>
                  </a:cubicBezTo>
                  <a:cubicBezTo>
                    <a:pt x="14799" y="77409"/>
                    <a:pt x="13574" y="78614"/>
                    <a:pt x="13385" y="79518"/>
                  </a:cubicBezTo>
                  <a:cubicBezTo>
                    <a:pt x="13197" y="80421"/>
                    <a:pt x="14988" y="80421"/>
                    <a:pt x="16873" y="80180"/>
                  </a:cubicBezTo>
                  <a:cubicBezTo>
                    <a:pt x="18758" y="79939"/>
                    <a:pt x="19512" y="81204"/>
                    <a:pt x="21021" y="82048"/>
                  </a:cubicBezTo>
                  <a:cubicBezTo>
                    <a:pt x="22435" y="82951"/>
                    <a:pt x="19795" y="83975"/>
                    <a:pt x="19984" y="85301"/>
                  </a:cubicBezTo>
                  <a:cubicBezTo>
                    <a:pt x="20172" y="86626"/>
                    <a:pt x="18758" y="86626"/>
                    <a:pt x="17721" y="87650"/>
                  </a:cubicBezTo>
                  <a:cubicBezTo>
                    <a:pt x="16684" y="88674"/>
                    <a:pt x="15836" y="88795"/>
                    <a:pt x="16873" y="89216"/>
                  </a:cubicBezTo>
                  <a:cubicBezTo>
                    <a:pt x="17910" y="89638"/>
                    <a:pt x="18758" y="90240"/>
                    <a:pt x="17062" y="91204"/>
                  </a:cubicBezTo>
                  <a:cubicBezTo>
                    <a:pt x="15459" y="92228"/>
                    <a:pt x="17062" y="91867"/>
                    <a:pt x="18947" y="92771"/>
                  </a:cubicBezTo>
                  <a:cubicBezTo>
                    <a:pt x="20738" y="93674"/>
                    <a:pt x="20172" y="94578"/>
                    <a:pt x="17439" y="94698"/>
                  </a:cubicBezTo>
                  <a:cubicBezTo>
                    <a:pt x="14799" y="94819"/>
                    <a:pt x="15176" y="94096"/>
                    <a:pt x="13951" y="93433"/>
                  </a:cubicBezTo>
                  <a:cubicBezTo>
                    <a:pt x="12725" y="92771"/>
                    <a:pt x="12160" y="93674"/>
                    <a:pt x="11688" y="94457"/>
                  </a:cubicBezTo>
                  <a:cubicBezTo>
                    <a:pt x="11311" y="95240"/>
                    <a:pt x="8672" y="94457"/>
                    <a:pt x="7164" y="94216"/>
                  </a:cubicBezTo>
                  <a:cubicBezTo>
                    <a:pt x="5750" y="94036"/>
                    <a:pt x="4524" y="95120"/>
                    <a:pt x="2262" y="95903"/>
                  </a:cubicBezTo>
                  <a:cubicBezTo>
                    <a:pt x="0" y="96686"/>
                    <a:pt x="3487" y="97349"/>
                    <a:pt x="5750" y="97831"/>
                  </a:cubicBezTo>
                  <a:cubicBezTo>
                    <a:pt x="8012" y="98253"/>
                    <a:pt x="7824" y="98674"/>
                    <a:pt x="6410" y="99698"/>
                  </a:cubicBezTo>
                  <a:cubicBezTo>
                    <a:pt x="4901" y="100722"/>
                    <a:pt x="7824" y="101506"/>
                    <a:pt x="5750" y="102289"/>
                  </a:cubicBezTo>
                  <a:cubicBezTo>
                    <a:pt x="4619" y="102710"/>
                    <a:pt x="3205" y="103674"/>
                    <a:pt x="2262" y="104457"/>
                  </a:cubicBezTo>
                  <a:cubicBezTo>
                    <a:pt x="3016" y="104457"/>
                    <a:pt x="3676" y="104518"/>
                    <a:pt x="4336" y="104518"/>
                  </a:cubicBezTo>
                  <a:cubicBezTo>
                    <a:pt x="7352" y="104518"/>
                    <a:pt x="7635" y="106506"/>
                    <a:pt x="10274" y="108433"/>
                  </a:cubicBezTo>
                  <a:cubicBezTo>
                    <a:pt x="12914" y="110301"/>
                    <a:pt x="16873" y="108855"/>
                    <a:pt x="20172" y="107771"/>
                  </a:cubicBezTo>
                  <a:cubicBezTo>
                    <a:pt x="23472" y="106626"/>
                    <a:pt x="25545" y="107108"/>
                    <a:pt x="29505" y="106987"/>
                  </a:cubicBezTo>
                  <a:cubicBezTo>
                    <a:pt x="33558" y="106807"/>
                    <a:pt x="31390" y="108614"/>
                    <a:pt x="32898" y="109819"/>
                  </a:cubicBezTo>
                  <a:cubicBezTo>
                    <a:pt x="34501" y="110963"/>
                    <a:pt x="36009" y="110301"/>
                    <a:pt x="37894" y="109819"/>
                  </a:cubicBezTo>
                  <a:cubicBezTo>
                    <a:pt x="39685" y="109337"/>
                    <a:pt x="40345" y="109457"/>
                    <a:pt x="41288" y="110481"/>
                  </a:cubicBezTo>
                  <a:cubicBezTo>
                    <a:pt x="42230" y="111506"/>
                    <a:pt x="43079" y="111506"/>
                    <a:pt x="44681" y="111144"/>
                  </a:cubicBezTo>
                  <a:cubicBezTo>
                    <a:pt x="46190" y="110843"/>
                    <a:pt x="48075" y="112469"/>
                    <a:pt x="50526" y="113855"/>
                  </a:cubicBezTo>
                  <a:cubicBezTo>
                    <a:pt x="52977" y="115180"/>
                    <a:pt x="55145" y="114156"/>
                    <a:pt x="57596" y="113012"/>
                  </a:cubicBezTo>
                  <a:cubicBezTo>
                    <a:pt x="60141" y="111807"/>
                    <a:pt x="61649" y="113012"/>
                    <a:pt x="63817" y="113012"/>
                  </a:cubicBezTo>
                  <a:cubicBezTo>
                    <a:pt x="65985" y="113012"/>
                    <a:pt x="68153" y="114156"/>
                    <a:pt x="69662" y="115180"/>
                  </a:cubicBezTo>
                  <a:cubicBezTo>
                    <a:pt x="71264" y="116204"/>
                    <a:pt x="72490" y="116325"/>
                    <a:pt x="75883" y="116204"/>
                  </a:cubicBezTo>
                  <a:cubicBezTo>
                    <a:pt x="79277" y="116024"/>
                    <a:pt x="78051" y="116686"/>
                    <a:pt x="80785" y="118373"/>
                  </a:cubicBezTo>
                  <a:cubicBezTo>
                    <a:pt x="83613" y="120000"/>
                    <a:pt x="85121" y="119036"/>
                    <a:pt x="88515" y="118012"/>
                  </a:cubicBezTo>
                  <a:cubicBezTo>
                    <a:pt x="89269" y="117771"/>
                    <a:pt x="90023" y="117710"/>
                    <a:pt x="90777" y="117590"/>
                  </a:cubicBezTo>
                  <a:cubicBezTo>
                    <a:pt x="91249" y="116626"/>
                    <a:pt x="91720" y="115542"/>
                    <a:pt x="91437" y="115000"/>
                  </a:cubicBezTo>
                  <a:cubicBezTo>
                    <a:pt x="90777" y="113915"/>
                    <a:pt x="89363" y="112891"/>
                    <a:pt x="87478" y="111987"/>
                  </a:cubicBezTo>
                  <a:cubicBezTo>
                    <a:pt x="85593" y="111084"/>
                    <a:pt x="86252" y="110662"/>
                    <a:pt x="87666" y="109397"/>
                  </a:cubicBezTo>
                  <a:cubicBezTo>
                    <a:pt x="89175" y="108192"/>
                    <a:pt x="88892" y="106506"/>
                    <a:pt x="92191" y="106626"/>
                  </a:cubicBezTo>
                  <a:cubicBezTo>
                    <a:pt x="95490" y="106746"/>
                    <a:pt x="99638" y="106867"/>
                    <a:pt x="99827" y="105542"/>
                  </a:cubicBezTo>
                  <a:cubicBezTo>
                    <a:pt x="100015" y="104156"/>
                    <a:pt x="101241" y="102168"/>
                    <a:pt x="98413" y="102048"/>
                  </a:cubicBezTo>
                  <a:cubicBezTo>
                    <a:pt x="95490" y="101927"/>
                    <a:pt x="91626" y="102289"/>
                    <a:pt x="91814" y="101144"/>
                  </a:cubicBezTo>
                  <a:cubicBezTo>
                    <a:pt x="92003" y="100060"/>
                    <a:pt x="92191" y="99036"/>
                    <a:pt x="89740" y="99036"/>
                  </a:cubicBezTo>
                  <a:cubicBezTo>
                    <a:pt x="87289" y="99036"/>
                    <a:pt x="86064" y="98614"/>
                    <a:pt x="86064" y="97951"/>
                  </a:cubicBezTo>
                  <a:cubicBezTo>
                    <a:pt x="86064" y="97228"/>
                    <a:pt x="85216" y="95903"/>
                    <a:pt x="90966" y="96385"/>
                  </a:cubicBezTo>
                  <a:cubicBezTo>
                    <a:pt x="96716" y="96807"/>
                    <a:pt x="98224" y="95602"/>
                    <a:pt x="98790" y="96566"/>
                  </a:cubicBezTo>
                  <a:cubicBezTo>
                    <a:pt x="99450" y="97590"/>
                    <a:pt x="99827" y="97590"/>
                    <a:pt x="102937" y="97590"/>
                  </a:cubicBezTo>
                  <a:cubicBezTo>
                    <a:pt x="106048" y="97590"/>
                    <a:pt x="106237" y="95662"/>
                    <a:pt x="110102" y="96807"/>
                  </a:cubicBezTo>
                  <a:cubicBezTo>
                    <a:pt x="114061" y="97951"/>
                    <a:pt x="114061" y="97228"/>
                    <a:pt x="116135" y="95903"/>
                  </a:cubicBezTo>
                  <a:cubicBezTo>
                    <a:pt x="118208" y="94578"/>
                    <a:pt x="119999" y="93674"/>
                    <a:pt x="118397" y="91987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0" name="Shape 2680"/>
            <p:cNvSpPr/>
            <p:nvPr/>
          </p:nvSpPr>
          <p:spPr>
            <a:xfrm>
              <a:off x="3029" y="3028"/>
              <a:ext cx="700" cy="5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1257" y="22084"/>
                  </a:moveTo>
                  <a:cubicBezTo>
                    <a:pt x="98001" y="20369"/>
                    <a:pt x="98477" y="18352"/>
                    <a:pt x="97445" y="15932"/>
                  </a:cubicBezTo>
                  <a:cubicBezTo>
                    <a:pt x="96412" y="13512"/>
                    <a:pt x="94904" y="13310"/>
                    <a:pt x="92998" y="12907"/>
                  </a:cubicBezTo>
                  <a:cubicBezTo>
                    <a:pt x="91091" y="12504"/>
                    <a:pt x="92283" y="12201"/>
                    <a:pt x="93156" y="10487"/>
                  </a:cubicBezTo>
                  <a:cubicBezTo>
                    <a:pt x="94030" y="8773"/>
                    <a:pt x="92124" y="8067"/>
                    <a:pt x="92124" y="6554"/>
                  </a:cubicBezTo>
                  <a:cubicBezTo>
                    <a:pt x="92124" y="5042"/>
                    <a:pt x="91409" y="3327"/>
                    <a:pt x="89185" y="3226"/>
                  </a:cubicBezTo>
                  <a:cubicBezTo>
                    <a:pt x="86882" y="3025"/>
                    <a:pt x="86009" y="3327"/>
                    <a:pt x="84659" y="5445"/>
                  </a:cubicBezTo>
                  <a:cubicBezTo>
                    <a:pt x="83229" y="7462"/>
                    <a:pt x="81720" y="5445"/>
                    <a:pt x="81323" y="3529"/>
                  </a:cubicBezTo>
                  <a:cubicBezTo>
                    <a:pt x="81005" y="1714"/>
                    <a:pt x="78702" y="1109"/>
                    <a:pt x="76637" y="605"/>
                  </a:cubicBezTo>
                  <a:cubicBezTo>
                    <a:pt x="74573" y="0"/>
                    <a:pt x="73381" y="2420"/>
                    <a:pt x="74890" y="4336"/>
                  </a:cubicBezTo>
                  <a:cubicBezTo>
                    <a:pt x="76479" y="6151"/>
                    <a:pt x="75764" y="7663"/>
                    <a:pt x="74731" y="9579"/>
                  </a:cubicBezTo>
                  <a:cubicBezTo>
                    <a:pt x="73699" y="11394"/>
                    <a:pt x="72508" y="11596"/>
                    <a:pt x="69887" y="8974"/>
                  </a:cubicBezTo>
                  <a:cubicBezTo>
                    <a:pt x="67266" y="6352"/>
                    <a:pt x="65360" y="11394"/>
                    <a:pt x="62263" y="12000"/>
                  </a:cubicBezTo>
                  <a:cubicBezTo>
                    <a:pt x="59166" y="12504"/>
                    <a:pt x="62263" y="15731"/>
                    <a:pt x="60039" y="18151"/>
                  </a:cubicBezTo>
                  <a:cubicBezTo>
                    <a:pt x="57736" y="20571"/>
                    <a:pt x="54639" y="19260"/>
                    <a:pt x="52177" y="18857"/>
                  </a:cubicBezTo>
                  <a:cubicBezTo>
                    <a:pt x="49794" y="18554"/>
                    <a:pt x="49238" y="16235"/>
                    <a:pt x="47015" y="14016"/>
                  </a:cubicBezTo>
                  <a:cubicBezTo>
                    <a:pt x="44712" y="11798"/>
                    <a:pt x="45268" y="14722"/>
                    <a:pt x="44076" y="16436"/>
                  </a:cubicBezTo>
                  <a:cubicBezTo>
                    <a:pt x="42806" y="18151"/>
                    <a:pt x="41138" y="17747"/>
                    <a:pt x="39708" y="19260"/>
                  </a:cubicBezTo>
                  <a:cubicBezTo>
                    <a:pt x="38358" y="20773"/>
                    <a:pt x="40026" y="23697"/>
                    <a:pt x="42170" y="25613"/>
                  </a:cubicBezTo>
                  <a:cubicBezTo>
                    <a:pt x="44235" y="27428"/>
                    <a:pt x="45982" y="28941"/>
                    <a:pt x="49238" y="28941"/>
                  </a:cubicBezTo>
                  <a:cubicBezTo>
                    <a:pt x="52574" y="28941"/>
                    <a:pt x="50986" y="30252"/>
                    <a:pt x="51144" y="31966"/>
                  </a:cubicBezTo>
                  <a:cubicBezTo>
                    <a:pt x="51303" y="33680"/>
                    <a:pt x="52415" y="34386"/>
                    <a:pt x="53606" y="36403"/>
                  </a:cubicBezTo>
                  <a:cubicBezTo>
                    <a:pt x="54798" y="38521"/>
                    <a:pt x="52574" y="38722"/>
                    <a:pt x="50430" y="38521"/>
                  </a:cubicBezTo>
                  <a:cubicBezTo>
                    <a:pt x="48365" y="38319"/>
                    <a:pt x="47332" y="39226"/>
                    <a:pt x="45426" y="39226"/>
                  </a:cubicBezTo>
                  <a:cubicBezTo>
                    <a:pt x="43520" y="39226"/>
                    <a:pt x="43520" y="40235"/>
                    <a:pt x="41455" y="41344"/>
                  </a:cubicBezTo>
                  <a:cubicBezTo>
                    <a:pt x="39391" y="42453"/>
                    <a:pt x="38358" y="41142"/>
                    <a:pt x="37246" y="39630"/>
                  </a:cubicBezTo>
                  <a:cubicBezTo>
                    <a:pt x="36214" y="38117"/>
                    <a:pt x="35737" y="39025"/>
                    <a:pt x="34705" y="40235"/>
                  </a:cubicBezTo>
                  <a:cubicBezTo>
                    <a:pt x="34387" y="40537"/>
                    <a:pt x="33831" y="40436"/>
                    <a:pt x="33275" y="40134"/>
                  </a:cubicBezTo>
                  <a:cubicBezTo>
                    <a:pt x="32878" y="43361"/>
                    <a:pt x="32481" y="49008"/>
                    <a:pt x="30496" y="49310"/>
                  </a:cubicBezTo>
                  <a:cubicBezTo>
                    <a:pt x="28431" y="49714"/>
                    <a:pt x="27081" y="50117"/>
                    <a:pt x="23269" y="50823"/>
                  </a:cubicBezTo>
                  <a:cubicBezTo>
                    <a:pt x="19457" y="51630"/>
                    <a:pt x="19060" y="51226"/>
                    <a:pt x="13898" y="49714"/>
                  </a:cubicBezTo>
                  <a:cubicBezTo>
                    <a:pt x="8656" y="48201"/>
                    <a:pt x="13898" y="49714"/>
                    <a:pt x="11436" y="52739"/>
                  </a:cubicBezTo>
                  <a:cubicBezTo>
                    <a:pt x="8974" y="55663"/>
                    <a:pt x="8974" y="53042"/>
                    <a:pt x="7624" y="49714"/>
                  </a:cubicBezTo>
                  <a:cubicBezTo>
                    <a:pt x="6273" y="46386"/>
                    <a:pt x="5559" y="50823"/>
                    <a:pt x="2779" y="55361"/>
                  </a:cubicBezTo>
                  <a:cubicBezTo>
                    <a:pt x="0" y="59798"/>
                    <a:pt x="714" y="57579"/>
                    <a:pt x="2779" y="59798"/>
                  </a:cubicBezTo>
                  <a:cubicBezTo>
                    <a:pt x="4844" y="62016"/>
                    <a:pt x="4129" y="62420"/>
                    <a:pt x="2382" y="63529"/>
                  </a:cubicBezTo>
                  <a:cubicBezTo>
                    <a:pt x="714" y="64638"/>
                    <a:pt x="2064" y="69176"/>
                    <a:pt x="4129" y="70991"/>
                  </a:cubicBezTo>
                  <a:cubicBezTo>
                    <a:pt x="6273" y="72907"/>
                    <a:pt x="8974" y="73310"/>
                    <a:pt x="8974" y="70991"/>
                  </a:cubicBezTo>
                  <a:cubicBezTo>
                    <a:pt x="8974" y="68773"/>
                    <a:pt x="11118" y="69478"/>
                    <a:pt x="12150" y="70689"/>
                  </a:cubicBezTo>
                  <a:cubicBezTo>
                    <a:pt x="13183" y="71798"/>
                    <a:pt x="14533" y="68067"/>
                    <a:pt x="16677" y="68369"/>
                  </a:cubicBezTo>
                  <a:cubicBezTo>
                    <a:pt x="18742" y="68773"/>
                    <a:pt x="19060" y="71394"/>
                    <a:pt x="20489" y="72907"/>
                  </a:cubicBezTo>
                  <a:cubicBezTo>
                    <a:pt x="21839" y="74420"/>
                    <a:pt x="21839" y="77344"/>
                    <a:pt x="20489" y="79663"/>
                  </a:cubicBezTo>
                  <a:cubicBezTo>
                    <a:pt x="19060" y="81882"/>
                    <a:pt x="18742" y="81882"/>
                    <a:pt x="15962" y="86319"/>
                  </a:cubicBezTo>
                  <a:cubicBezTo>
                    <a:pt x="13183" y="90857"/>
                    <a:pt x="15962" y="93478"/>
                    <a:pt x="15962" y="96100"/>
                  </a:cubicBezTo>
                  <a:cubicBezTo>
                    <a:pt x="15962" y="98722"/>
                    <a:pt x="20489" y="101344"/>
                    <a:pt x="22554" y="103563"/>
                  </a:cubicBezTo>
                  <a:cubicBezTo>
                    <a:pt x="24619" y="105781"/>
                    <a:pt x="23587" y="110218"/>
                    <a:pt x="20489" y="113647"/>
                  </a:cubicBezTo>
                  <a:cubicBezTo>
                    <a:pt x="17313" y="116974"/>
                    <a:pt x="20807" y="118890"/>
                    <a:pt x="24301" y="118890"/>
                  </a:cubicBezTo>
                  <a:cubicBezTo>
                    <a:pt x="27716" y="118890"/>
                    <a:pt x="28431" y="116974"/>
                    <a:pt x="29861" y="114756"/>
                  </a:cubicBezTo>
                  <a:cubicBezTo>
                    <a:pt x="31211" y="112537"/>
                    <a:pt x="31528" y="111025"/>
                    <a:pt x="34308" y="110621"/>
                  </a:cubicBezTo>
                  <a:cubicBezTo>
                    <a:pt x="37088" y="110218"/>
                    <a:pt x="39549" y="114756"/>
                    <a:pt x="41614" y="114352"/>
                  </a:cubicBezTo>
                  <a:cubicBezTo>
                    <a:pt x="43679" y="114050"/>
                    <a:pt x="46141" y="115462"/>
                    <a:pt x="48921" y="117781"/>
                  </a:cubicBezTo>
                  <a:cubicBezTo>
                    <a:pt x="51700" y="120000"/>
                    <a:pt x="53448" y="115865"/>
                    <a:pt x="53448" y="112134"/>
                  </a:cubicBezTo>
                  <a:cubicBezTo>
                    <a:pt x="53448" y="108403"/>
                    <a:pt x="58610" y="109512"/>
                    <a:pt x="60357" y="107294"/>
                  </a:cubicBezTo>
                  <a:cubicBezTo>
                    <a:pt x="62104" y="105075"/>
                    <a:pt x="63454" y="103563"/>
                    <a:pt x="67266" y="103159"/>
                  </a:cubicBezTo>
                  <a:cubicBezTo>
                    <a:pt x="71078" y="102756"/>
                    <a:pt x="70046" y="99831"/>
                    <a:pt x="73223" y="96100"/>
                  </a:cubicBezTo>
                  <a:cubicBezTo>
                    <a:pt x="76320" y="92369"/>
                    <a:pt x="75605" y="95294"/>
                    <a:pt x="77035" y="98722"/>
                  </a:cubicBezTo>
                  <a:cubicBezTo>
                    <a:pt x="78385" y="102050"/>
                    <a:pt x="80847" y="102050"/>
                    <a:pt x="82197" y="100941"/>
                  </a:cubicBezTo>
                  <a:cubicBezTo>
                    <a:pt x="83626" y="99831"/>
                    <a:pt x="84262" y="101344"/>
                    <a:pt x="86406" y="103865"/>
                  </a:cubicBezTo>
                  <a:cubicBezTo>
                    <a:pt x="88471" y="106487"/>
                    <a:pt x="88471" y="102756"/>
                    <a:pt x="90853" y="102050"/>
                  </a:cubicBezTo>
                  <a:cubicBezTo>
                    <a:pt x="93315" y="101344"/>
                    <a:pt x="92283" y="99025"/>
                    <a:pt x="92998" y="96403"/>
                  </a:cubicBezTo>
                  <a:cubicBezTo>
                    <a:pt x="93633" y="93781"/>
                    <a:pt x="96810" y="93075"/>
                    <a:pt x="99192" y="94991"/>
                  </a:cubicBezTo>
                  <a:cubicBezTo>
                    <a:pt x="101654" y="96806"/>
                    <a:pt x="102686" y="96100"/>
                    <a:pt x="103401" y="93478"/>
                  </a:cubicBezTo>
                  <a:cubicBezTo>
                    <a:pt x="104037" y="90857"/>
                    <a:pt x="105466" y="92369"/>
                    <a:pt x="108960" y="92369"/>
                  </a:cubicBezTo>
                  <a:cubicBezTo>
                    <a:pt x="112375" y="92369"/>
                    <a:pt x="108960" y="89747"/>
                    <a:pt x="108960" y="86722"/>
                  </a:cubicBezTo>
                  <a:cubicBezTo>
                    <a:pt x="108960" y="83697"/>
                    <a:pt x="112772" y="84100"/>
                    <a:pt x="114123" y="85613"/>
                  </a:cubicBezTo>
                  <a:cubicBezTo>
                    <a:pt x="115552" y="87126"/>
                    <a:pt x="116585" y="86016"/>
                    <a:pt x="118252" y="82588"/>
                  </a:cubicBezTo>
                  <a:cubicBezTo>
                    <a:pt x="120000" y="79260"/>
                    <a:pt x="118649" y="76235"/>
                    <a:pt x="117935" y="75126"/>
                  </a:cubicBezTo>
                  <a:cubicBezTo>
                    <a:pt x="117220" y="74016"/>
                    <a:pt x="115155" y="69882"/>
                    <a:pt x="116585" y="67663"/>
                  </a:cubicBezTo>
                  <a:cubicBezTo>
                    <a:pt x="117935" y="65445"/>
                    <a:pt x="118649" y="66151"/>
                    <a:pt x="117617" y="64336"/>
                  </a:cubicBezTo>
                  <a:cubicBezTo>
                    <a:pt x="116585" y="62420"/>
                    <a:pt x="115155" y="60907"/>
                    <a:pt x="116902" y="59798"/>
                  </a:cubicBezTo>
                  <a:cubicBezTo>
                    <a:pt x="118649" y="58689"/>
                    <a:pt x="118252" y="57579"/>
                    <a:pt x="117935" y="53042"/>
                  </a:cubicBezTo>
                  <a:cubicBezTo>
                    <a:pt x="117617" y="48605"/>
                    <a:pt x="114123" y="52336"/>
                    <a:pt x="110628" y="51630"/>
                  </a:cubicBezTo>
                  <a:cubicBezTo>
                    <a:pt x="107213" y="50823"/>
                    <a:pt x="108246" y="55361"/>
                    <a:pt x="105069" y="53848"/>
                  </a:cubicBezTo>
                  <a:cubicBezTo>
                    <a:pt x="101972" y="52336"/>
                    <a:pt x="104751" y="51630"/>
                    <a:pt x="106499" y="49008"/>
                  </a:cubicBezTo>
                  <a:cubicBezTo>
                    <a:pt x="108246" y="46386"/>
                    <a:pt x="112375" y="42957"/>
                    <a:pt x="115155" y="42252"/>
                  </a:cubicBezTo>
                  <a:cubicBezTo>
                    <a:pt x="117935" y="41445"/>
                    <a:pt x="115870" y="38117"/>
                    <a:pt x="114123" y="34789"/>
                  </a:cubicBezTo>
                  <a:cubicBezTo>
                    <a:pt x="112375" y="31361"/>
                    <a:pt x="112058" y="30252"/>
                    <a:pt x="113090" y="26521"/>
                  </a:cubicBezTo>
                  <a:cubicBezTo>
                    <a:pt x="114123" y="22789"/>
                    <a:pt x="113408" y="23193"/>
                    <a:pt x="111343" y="20168"/>
                  </a:cubicBezTo>
                  <a:cubicBezTo>
                    <a:pt x="111264" y="20067"/>
                    <a:pt x="111264" y="20067"/>
                    <a:pt x="111184" y="19966"/>
                  </a:cubicBezTo>
                  <a:cubicBezTo>
                    <a:pt x="109913" y="20974"/>
                    <a:pt x="109040" y="21882"/>
                    <a:pt x="107372" y="22386"/>
                  </a:cubicBezTo>
                  <a:cubicBezTo>
                    <a:pt x="104751" y="23394"/>
                    <a:pt x="104592" y="23697"/>
                    <a:pt x="101257" y="22084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1" name="Shape 2681"/>
            <p:cNvSpPr/>
            <p:nvPr/>
          </p:nvSpPr>
          <p:spPr>
            <a:xfrm>
              <a:off x="2329" y="2462"/>
              <a:ext cx="1422" cy="9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336" y="37456"/>
                  </a:moveTo>
                  <a:cubicBezTo>
                    <a:pt x="118711" y="35650"/>
                    <a:pt x="117423" y="35184"/>
                    <a:pt x="117540" y="34019"/>
                  </a:cubicBezTo>
                  <a:cubicBezTo>
                    <a:pt x="117696" y="32912"/>
                    <a:pt x="118594" y="30990"/>
                    <a:pt x="117423" y="31106"/>
                  </a:cubicBezTo>
                  <a:cubicBezTo>
                    <a:pt x="116291" y="31281"/>
                    <a:pt x="114612" y="30291"/>
                    <a:pt x="113207" y="31281"/>
                  </a:cubicBezTo>
                  <a:cubicBezTo>
                    <a:pt x="111802" y="32271"/>
                    <a:pt x="111177" y="33203"/>
                    <a:pt x="110006" y="31631"/>
                  </a:cubicBezTo>
                  <a:cubicBezTo>
                    <a:pt x="108874" y="30000"/>
                    <a:pt x="109381" y="29359"/>
                    <a:pt x="107976" y="29533"/>
                  </a:cubicBezTo>
                  <a:cubicBezTo>
                    <a:pt x="106571" y="29650"/>
                    <a:pt x="106063" y="29533"/>
                    <a:pt x="105400" y="28543"/>
                  </a:cubicBezTo>
                  <a:cubicBezTo>
                    <a:pt x="104775" y="27553"/>
                    <a:pt x="103877" y="26446"/>
                    <a:pt x="102979" y="26446"/>
                  </a:cubicBezTo>
                  <a:cubicBezTo>
                    <a:pt x="102081" y="26446"/>
                    <a:pt x="101457" y="25281"/>
                    <a:pt x="100403" y="26446"/>
                  </a:cubicBezTo>
                  <a:cubicBezTo>
                    <a:pt x="99388" y="27553"/>
                    <a:pt x="98490" y="28543"/>
                    <a:pt x="97475" y="27262"/>
                  </a:cubicBezTo>
                  <a:cubicBezTo>
                    <a:pt x="96460" y="25922"/>
                    <a:pt x="95679" y="24349"/>
                    <a:pt x="95055" y="24640"/>
                  </a:cubicBezTo>
                  <a:cubicBezTo>
                    <a:pt x="94391" y="24990"/>
                    <a:pt x="94040" y="24990"/>
                    <a:pt x="93649" y="24000"/>
                  </a:cubicBezTo>
                  <a:cubicBezTo>
                    <a:pt x="93259" y="23009"/>
                    <a:pt x="92986" y="22893"/>
                    <a:pt x="92244" y="23359"/>
                  </a:cubicBezTo>
                  <a:cubicBezTo>
                    <a:pt x="91463" y="23825"/>
                    <a:pt x="90839" y="24466"/>
                    <a:pt x="90175" y="23359"/>
                  </a:cubicBezTo>
                  <a:cubicBezTo>
                    <a:pt x="89551" y="22194"/>
                    <a:pt x="90448" y="20446"/>
                    <a:pt x="88770" y="20621"/>
                  </a:cubicBezTo>
                  <a:cubicBezTo>
                    <a:pt x="87130" y="20737"/>
                    <a:pt x="86271" y="20271"/>
                    <a:pt x="84905" y="21378"/>
                  </a:cubicBezTo>
                  <a:cubicBezTo>
                    <a:pt x="83539" y="22427"/>
                    <a:pt x="81899" y="23825"/>
                    <a:pt x="80806" y="22019"/>
                  </a:cubicBezTo>
                  <a:cubicBezTo>
                    <a:pt x="79713" y="20155"/>
                    <a:pt x="79596" y="18233"/>
                    <a:pt x="78347" y="18233"/>
                  </a:cubicBezTo>
                  <a:cubicBezTo>
                    <a:pt x="77059" y="18233"/>
                    <a:pt x="74834" y="17708"/>
                    <a:pt x="74756" y="18640"/>
                  </a:cubicBezTo>
                  <a:cubicBezTo>
                    <a:pt x="74677" y="19631"/>
                    <a:pt x="75536" y="21902"/>
                    <a:pt x="73545" y="22893"/>
                  </a:cubicBezTo>
                  <a:cubicBezTo>
                    <a:pt x="71594" y="23825"/>
                    <a:pt x="72023" y="24466"/>
                    <a:pt x="70149" y="23417"/>
                  </a:cubicBezTo>
                  <a:cubicBezTo>
                    <a:pt x="68275" y="22310"/>
                    <a:pt x="68197" y="23417"/>
                    <a:pt x="67182" y="22427"/>
                  </a:cubicBezTo>
                  <a:cubicBezTo>
                    <a:pt x="66128" y="21436"/>
                    <a:pt x="65309" y="21262"/>
                    <a:pt x="65191" y="20038"/>
                  </a:cubicBezTo>
                  <a:cubicBezTo>
                    <a:pt x="65113" y="18873"/>
                    <a:pt x="65309" y="17242"/>
                    <a:pt x="64255" y="16077"/>
                  </a:cubicBezTo>
                  <a:cubicBezTo>
                    <a:pt x="63240" y="14854"/>
                    <a:pt x="64528" y="14097"/>
                    <a:pt x="63591" y="13281"/>
                  </a:cubicBezTo>
                  <a:cubicBezTo>
                    <a:pt x="62654" y="12407"/>
                    <a:pt x="61951" y="12932"/>
                    <a:pt x="61444" y="13922"/>
                  </a:cubicBezTo>
                  <a:cubicBezTo>
                    <a:pt x="60936" y="14854"/>
                    <a:pt x="60156" y="15203"/>
                    <a:pt x="59492" y="14446"/>
                  </a:cubicBezTo>
                  <a:cubicBezTo>
                    <a:pt x="58828" y="13689"/>
                    <a:pt x="58399" y="12699"/>
                    <a:pt x="57540" y="11766"/>
                  </a:cubicBezTo>
                  <a:cubicBezTo>
                    <a:pt x="56681" y="10776"/>
                    <a:pt x="56174" y="10893"/>
                    <a:pt x="56096" y="10019"/>
                  </a:cubicBezTo>
                  <a:cubicBezTo>
                    <a:pt x="55979" y="9145"/>
                    <a:pt x="56525" y="7747"/>
                    <a:pt x="55159" y="7514"/>
                  </a:cubicBezTo>
                  <a:cubicBezTo>
                    <a:pt x="53793" y="7339"/>
                    <a:pt x="53363" y="7456"/>
                    <a:pt x="53363" y="6116"/>
                  </a:cubicBezTo>
                  <a:cubicBezTo>
                    <a:pt x="53363" y="4834"/>
                    <a:pt x="53793" y="1165"/>
                    <a:pt x="52504" y="815"/>
                  </a:cubicBezTo>
                  <a:cubicBezTo>
                    <a:pt x="51216" y="524"/>
                    <a:pt x="51294" y="0"/>
                    <a:pt x="49342" y="1281"/>
                  </a:cubicBezTo>
                  <a:cubicBezTo>
                    <a:pt x="47391" y="2563"/>
                    <a:pt x="47391" y="2912"/>
                    <a:pt x="46610" y="2912"/>
                  </a:cubicBezTo>
                  <a:cubicBezTo>
                    <a:pt x="45868" y="2912"/>
                    <a:pt x="44580" y="3436"/>
                    <a:pt x="44736" y="4601"/>
                  </a:cubicBezTo>
                  <a:cubicBezTo>
                    <a:pt x="44853" y="5533"/>
                    <a:pt x="45751" y="6699"/>
                    <a:pt x="46024" y="7922"/>
                  </a:cubicBezTo>
                  <a:cubicBezTo>
                    <a:pt x="46688" y="7980"/>
                    <a:pt x="47117" y="8271"/>
                    <a:pt x="47234" y="9669"/>
                  </a:cubicBezTo>
                  <a:cubicBezTo>
                    <a:pt x="47391" y="12291"/>
                    <a:pt x="46688" y="13165"/>
                    <a:pt x="46688" y="14854"/>
                  </a:cubicBezTo>
                  <a:cubicBezTo>
                    <a:pt x="46688" y="16601"/>
                    <a:pt x="45517" y="18524"/>
                    <a:pt x="44814" y="17009"/>
                  </a:cubicBezTo>
                  <a:cubicBezTo>
                    <a:pt x="44150" y="15553"/>
                    <a:pt x="43448" y="13572"/>
                    <a:pt x="42433" y="15320"/>
                  </a:cubicBezTo>
                  <a:cubicBezTo>
                    <a:pt x="41418" y="17009"/>
                    <a:pt x="40208" y="18524"/>
                    <a:pt x="39193" y="16601"/>
                  </a:cubicBezTo>
                  <a:cubicBezTo>
                    <a:pt x="38178" y="14679"/>
                    <a:pt x="37670" y="12932"/>
                    <a:pt x="36460" y="14213"/>
                  </a:cubicBezTo>
                  <a:cubicBezTo>
                    <a:pt x="35289" y="15553"/>
                    <a:pt x="33571" y="17009"/>
                    <a:pt x="33571" y="18757"/>
                  </a:cubicBezTo>
                  <a:cubicBezTo>
                    <a:pt x="33571" y="20504"/>
                    <a:pt x="34274" y="23533"/>
                    <a:pt x="32205" y="23533"/>
                  </a:cubicBezTo>
                  <a:cubicBezTo>
                    <a:pt x="30175" y="23533"/>
                    <a:pt x="28458" y="23708"/>
                    <a:pt x="27247" y="21786"/>
                  </a:cubicBezTo>
                  <a:cubicBezTo>
                    <a:pt x="26076" y="19864"/>
                    <a:pt x="24359" y="17708"/>
                    <a:pt x="23851" y="15961"/>
                  </a:cubicBezTo>
                  <a:cubicBezTo>
                    <a:pt x="23344" y="14213"/>
                    <a:pt x="22485" y="12524"/>
                    <a:pt x="21314" y="13572"/>
                  </a:cubicBezTo>
                  <a:cubicBezTo>
                    <a:pt x="20104" y="14679"/>
                    <a:pt x="19245" y="17009"/>
                    <a:pt x="18074" y="15553"/>
                  </a:cubicBezTo>
                  <a:cubicBezTo>
                    <a:pt x="16864" y="14038"/>
                    <a:pt x="16161" y="15087"/>
                    <a:pt x="15146" y="13572"/>
                  </a:cubicBezTo>
                  <a:cubicBezTo>
                    <a:pt x="14131" y="12058"/>
                    <a:pt x="13467" y="11009"/>
                    <a:pt x="12608" y="12058"/>
                  </a:cubicBezTo>
                  <a:cubicBezTo>
                    <a:pt x="11750" y="13165"/>
                    <a:pt x="10032" y="12932"/>
                    <a:pt x="9173" y="12932"/>
                  </a:cubicBezTo>
                  <a:cubicBezTo>
                    <a:pt x="8353" y="12932"/>
                    <a:pt x="6128" y="11883"/>
                    <a:pt x="4567" y="12932"/>
                  </a:cubicBezTo>
                  <a:cubicBezTo>
                    <a:pt x="3044" y="14038"/>
                    <a:pt x="2537" y="14679"/>
                    <a:pt x="2029" y="15553"/>
                  </a:cubicBezTo>
                  <a:cubicBezTo>
                    <a:pt x="1522" y="16368"/>
                    <a:pt x="2888" y="19864"/>
                    <a:pt x="1873" y="20504"/>
                  </a:cubicBezTo>
                  <a:cubicBezTo>
                    <a:pt x="819" y="21145"/>
                    <a:pt x="0" y="22194"/>
                    <a:pt x="1327" y="22660"/>
                  </a:cubicBezTo>
                  <a:cubicBezTo>
                    <a:pt x="2693" y="23067"/>
                    <a:pt x="4255" y="24815"/>
                    <a:pt x="5270" y="25048"/>
                  </a:cubicBezTo>
                  <a:cubicBezTo>
                    <a:pt x="6284" y="25223"/>
                    <a:pt x="7495" y="24349"/>
                    <a:pt x="7807" y="27203"/>
                  </a:cubicBezTo>
                  <a:cubicBezTo>
                    <a:pt x="8158" y="30000"/>
                    <a:pt x="9876" y="30873"/>
                    <a:pt x="10032" y="33203"/>
                  </a:cubicBezTo>
                  <a:cubicBezTo>
                    <a:pt x="10227" y="35592"/>
                    <a:pt x="10383" y="36466"/>
                    <a:pt x="11594" y="37980"/>
                  </a:cubicBezTo>
                  <a:cubicBezTo>
                    <a:pt x="12765" y="39495"/>
                    <a:pt x="15341" y="42058"/>
                    <a:pt x="13467" y="42757"/>
                  </a:cubicBezTo>
                  <a:cubicBezTo>
                    <a:pt x="11594" y="43398"/>
                    <a:pt x="10227" y="42932"/>
                    <a:pt x="11047" y="44679"/>
                  </a:cubicBezTo>
                  <a:cubicBezTo>
                    <a:pt x="11906" y="46427"/>
                    <a:pt x="13272" y="46834"/>
                    <a:pt x="13467" y="48582"/>
                  </a:cubicBezTo>
                  <a:cubicBezTo>
                    <a:pt x="13623" y="50271"/>
                    <a:pt x="14287" y="52019"/>
                    <a:pt x="14482" y="54407"/>
                  </a:cubicBezTo>
                  <a:cubicBezTo>
                    <a:pt x="14638" y="56737"/>
                    <a:pt x="14482" y="57436"/>
                    <a:pt x="14638" y="59592"/>
                  </a:cubicBezTo>
                  <a:cubicBezTo>
                    <a:pt x="14834" y="61747"/>
                    <a:pt x="14131" y="66291"/>
                    <a:pt x="14482" y="68213"/>
                  </a:cubicBezTo>
                  <a:cubicBezTo>
                    <a:pt x="14795" y="69961"/>
                    <a:pt x="15810" y="70834"/>
                    <a:pt x="15068" y="71825"/>
                  </a:cubicBezTo>
                  <a:cubicBezTo>
                    <a:pt x="15849" y="73165"/>
                    <a:pt x="15849" y="74330"/>
                    <a:pt x="15849" y="75786"/>
                  </a:cubicBezTo>
                  <a:cubicBezTo>
                    <a:pt x="15849" y="77941"/>
                    <a:pt x="15653" y="80504"/>
                    <a:pt x="16005" y="84815"/>
                  </a:cubicBezTo>
                  <a:cubicBezTo>
                    <a:pt x="16356" y="89126"/>
                    <a:pt x="17722" y="88077"/>
                    <a:pt x="18737" y="87436"/>
                  </a:cubicBezTo>
                  <a:cubicBezTo>
                    <a:pt x="19752" y="86796"/>
                    <a:pt x="20962" y="86155"/>
                    <a:pt x="21314" y="84815"/>
                  </a:cubicBezTo>
                  <a:cubicBezTo>
                    <a:pt x="21626" y="83533"/>
                    <a:pt x="22836" y="82252"/>
                    <a:pt x="23851" y="82893"/>
                  </a:cubicBezTo>
                  <a:cubicBezTo>
                    <a:pt x="24866" y="83533"/>
                    <a:pt x="25374" y="84407"/>
                    <a:pt x="24359" y="85922"/>
                  </a:cubicBezTo>
                  <a:cubicBezTo>
                    <a:pt x="23344" y="87436"/>
                    <a:pt x="24007" y="88485"/>
                    <a:pt x="25061" y="91106"/>
                  </a:cubicBezTo>
                  <a:cubicBezTo>
                    <a:pt x="26076" y="93669"/>
                    <a:pt x="29472" y="93262"/>
                    <a:pt x="30683" y="94951"/>
                  </a:cubicBezTo>
                  <a:cubicBezTo>
                    <a:pt x="31854" y="96699"/>
                    <a:pt x="34079" y="100135"/>
                    <a:pt x="34586" y="102524"/>
                  </a:cubicBezTo>
                  <a:cubicBezTo>
                    <a:pt x="35094" y="104912"/>
                    <a:pt x="34782" y="105786"/>
                    <a:pt x="36460" y="107475"/>
                  </a:cubicBezTo>
                  <a:cubicBezTo>
                    <a:pt x="38178" y="109223"/>
                    <a:pt x="36460" y="111844"/>
                    <a:pt x="38022" y="113126"/>
                  </a:cubicBezTo>
                  <a:cubicBezTo>
                    <a:pt x="39544" y="114407"/>
                    <a:pt x="39037" y="116563"/>
                    <a:pt x="39193" y="117203"/>
                  </a:cubicBezTo>
                  <a:cubicBezTo>
                    <a:pt x="39388" y="117844"/>
                    <a:pt x="41262" y="119592"/>
                    <a:pt x="42784" y="119825"/>
                  </a:cubicBezTo>
                  <a:cubicBezTo>
                    <a:pt x="44307" y="120000"/>
                    <a:pt x="46180" y="118077"/>
                    <a:pt x="47547" y="115922"/>
                  </a:cubicBezTo>
                  <a:cubicBezTo>
                    <a:pt x="48913" y="113766"/>
                    <a:pt x="49420" y="116330"/>
                    <a:pt x="49616" y="117029"/>
                  </a:cubicBezTo>
                  <a:cubicBezTo>
                    <a:pt x="49772" y="117669"/>
                    <a:pt x="51489" y="117203"/>
                    <a:pt x="52661" y="115689"/>
                  </a:cubicBezTo>
                  <a:cubicBezTo>
                    <a:pt x="53871" y="114174"/>
                    <a:pt x="53675" y="111145"/>
                    <a:pt x="52661" y="108815"/>
                  </a:cubicBezTo>
                  <a:cubicBezTo>
                    <a:pt x="51646" y="106427"/>
                    <a:pt x="52153" y="105786"/>
                    <a:pt x="51997" y="103805"/>
                  </a:cubicBezTo>
                  <a:cubicBezTo>
                    <a:pt x="51802" y="101883"/>
                    <a:pt x="52153" y="100601"/>
                    <a:pt x="53675" y="100368"/>
                  </a:cubicBezTo>
                  <a:cubicBezTo>
                    <a:pt x="55237" y="100135"/>
                    <a:pt x="55744" y="96932"/>
                    <a:pt x="56759" y="95417"/>
                  </a:cubicBezTo>
                  <a:cubicBezTo>
                    <a:pt x="57774" y="93902"/>
                    <a:pt x="57970" y="91747"/>
                    <a:pt x="57111" y="90233"/>
                  </a:cubicBezTo>
                  <a:cubicBezTo>
                    <a:pt x="56252" y="88718"/>
                    <a:pt x="58985" y="87611"/>
                    <a:pt x="60351" y="87203"/>
                  </a:cubicBezTo>
                  <a:cubicBezTo>
                    <a:pt x="61717" y="86796"/>
                    <a:pt x="62225" y="85281"/>
                    <a:pt x="60702" y="83766"/>
                  </a:cubicBezTo>
                  <a:cubicBezTo>
                    <a:pt x="59141" y="82252"/>
                    <a:pt x="62888" y="81611"/>
                    <a:pt x="64606" y="81378"/>
                  </a:cubicBezTo>
                  <a:cubicBezTo>
                    <a:pt x="66324" y="81145"/>
                    <a:pt x="65465" y="82893"/>
                    <a:pt x="65113" y="83533"/>
                  </a:cubicBezTo>
                  <a:cubicBezTo>
                    <a:pt x="64762" y="84174"/>
                    <a:pt x="64762" y="85281"/>
                    <a:pt x="65621" y="86330"/>
                  </a:cubicBezTo>
                  <a:cubicBezTo>
                    <a:pt x="66480" y="87436"/>
                    <a:pt x="66987" y="89126"/>
                    <a:pt x="66128" y="90233"/>
                  </a:cubicBezTo>
                  <a:cubicBezTo>
                    <a:pt x="65309" y="91281"/>
                    <a:pt x="66987" y="92388"/>
                    <a:pt x="68549" y="92796"/>
                  </a:cubicBezTo>
                  <a:cubicBezTo>
                    <a:pt x="70071" y="93262"/>
                    <a:pt x="71594" y="91281"/>
                    <a:pt x="72101" y="90000"/>
                  </a:cubicBezTo>
                  <a:cubicBezTo>
                    <a:pt x="72608" y="88718"/>
                    <a:pt x="73662" y="89592"/>
                    <a:pt x="74326" y="90000"/>
                  </a:cubicBezTo>
                  <a:cubicBezTo>
                    <a:pt x="75029" y="90466"/>
                    <a:pt x="75536" y="92155"/>
                    <a:pt x="75341" y="93902"/>
                  </a:cubicBezTo>
                  <a:cubicBezTo>
                    <a:pt x="75341" y="94019"/>
                    <a:pt x="75341" y="94077"/>
                    <a:pt x="75341" y="94194"/>
                  </a:cubicBezTo>
                  <a:cubicBezTo>
                    <a:pt x="75614" y="94368"/>
                    <a:pt x="75888" y="94427"/>
                    <a:pt x="76044" y="94252"/>
                  </a:cubicBezTo>
                  <a:cubicBezTo>
                    <a:pt x="76551" y="93553"/>
                    <a:pt x="76785" y="93029"/>
                    <a:pt x="77293" y="93902"/>
                  </a:cubicBezTo>
                  <a:cubicBezTo>
                    <a:pt x="77839" y="94776"/>
                    <a:pt x="78347" y="95533"/>
                    <a:pt x="79362" y="94893"/>
                  </a:cubicBezTo>
                  <a:cubicBezTo>
                    <a:pt x="80377" y="94252"/>
                    <a:pt x="80377" y="93669"/>
                    <a:pt x="81314" y="93669"/>
                  </a:cubicBezTo>
                  <a:cubicBezTo>
                    <a:pt x="82251" y="93669"/>
                    <a:pt x="82758" y="93145"/>
                    <a:pt x="83773" y="93262"/>
                  </a:cubicBezTo>
                  <a:cubicBezTo>
                    <a:pt x="84827" y="93378"/>
                    <a:pt x="85920" y="93262"/>
                    <a:pt x="85335" y="92038"/>
                  </a:cubicBezTo>
                  <a:cubicBezTo>
                    <a:pt x="84749" y="90873"/>
                    <a:pt x="84202" y="90466"/>
                    <a:pt x="84124" y="89475"/>
                  </a:cubicBezTo>
                  <a:cubicBezTo>
                    <a:pt x="84046" y="88485"/>
                    <a:pt x="84827" y="87728"/>
                    <a:pt x="83188" y="87728"/>
                  </a:cubicBezTo>
                  <a:cubicBezTo>
                    <a:pt x="81587" y="87728"/>
                    <a:pt x="80728" y="86854"/>
                    <a:pt x="79713" y="85805"/>
                  </a:cubicBezTo>
                  <a:cubicBezTo>
                    <a:pt x="78659" y="84699"/>
                    <a:pt x="77839" y="83009"/>
                    <a:pt x="78503" y="82135"/>
                  </a:cubicBezTo>
                  <a:cubicBezTo>
                    <a:pt x="79206" y="81262"/>
                    <a:pt x="80026" y="81495"/>
                    <a:pt x="80650" y="80504"/>
                  </a:cubicBezTo>
                  <a:cubicBezTo>
                    <a:pt x="81236" y="79514"/>
                    <a:pt x="80962" y="77825"/>
                    <a:pt x="82094" y="79106"/>
                  </a:cubicBezTo>
                  <a:cubicBezTo>
                    <a:pt x="83188" y="80388"/>
                    <a:pt x="83461" y="81728"/>
                    <a:pt x="84632" y="81902"/>
                  </a:cubicBezTo>
                  <a:cubicBezTo>
                    <a:pt x="85842" y="82135"/>
                    <a:pt x="87364" y="82893"/>
                    <a:pt x="88497" y="81495"/>
                  </a:cubicBezTo>
                  <a:cubicBezTo>
                    <a:pt x="89590" y="80097"/>
                    <a:pt x="88067" y="78233"/>
                    <a:pt x="89590" y="77941"/>
                  </a:cubicBezTo>
                  <a:cubicBezTo>
                    <a:pt x="91112" y="77592"/>
                    <a:pt x="92049" y="74679"/>
                    <a:pt x="93337" y="76194"/>
                  </a:cubicBezTo>
                  <a:cubicBezTo>
                    <a:pt x="94625" y="77708"/>
                    <a:pt x="95211" y="77592"/>
                    <a:pt x="95718" y="76543"/>
                  </a:cubicBezTo>
                  <a:cubicBezTo>
                    <a:pt x="96226" y="75436"/>
                    <a:pt x="96577" y="74563"/>
                    <a:pt x="95797" y="73514"/>
                  </a:cubicBezTo>
                  <a:cubicBezTo>
                    <a:pt x="95055" y="72407"/>
                    <a:pt x="95640" y="71009"/>
                    <a:pt x="96655" y="71359"/>
                  </a:cubicBezTo>
                  <a:cubicBezTo>
                    <a:pt x="97670" y="71650"/>
                    <a:pt x="98802" y="72000"/>
                    <a:pt x="98959" y="73048"/>
                  </a:cubicBezTo>
                  <a:cubicBezTo>
                    <a:pt x="99154" y="74155"/>
                    <a:pt x="99895" y="75320"/>
                    <a:pt x="100598" y="74155"/>
                  </a:cubicBezTo>
                  <a:cubicBezTo>
                    <a:pt x="101262" y="72932"/>
                    <a:pt x="101691" y="72757"/>
                    <a:pt x="102823" y="72873"/>
                  </a:cubicBezTo>
                  <a:cubicBezTo>
                    <a:pt x="103916" y="72932"/>
                    <a:pt x="104268" y="73922"/>
                    <a:pt x="104268" y="74796"/>
                  </a:cubicBezTo>
                  <a:cubicBezTo>
                    <a:pt x="104268" y="75669"/>
                    <a:pt x="105204" y="76077"/>
                    <a:pt x="104775" y="77067"/>
                  </a:cubicBezTo>
                  <a:cubicBezTo>
                    <a:pt x="104346" y="78058"/>
                    <a:pt x="103760" y="78233"/>
                    <a:pt x="104697" y="78466"/>
                  </a:cubicBezTo>
                  <a:cubicBezTo>
                    <a:pt x="105634" y="78699"/>
                    <a:pt x="106376" y="78815"/>
                    <a:pt x="106883" y="80213"/>
                  </a:cubicBezTo>
                  <a:cubicBezTo>
                    <a:pt x="107391" y="81611"/>
                    <a:pt x="107156" y="82776"/>
                    <a:pt x="108757" y="83766"/>
                  </a:cubicBezTo>
                  <a:cubicBezTo>
                    <a:pt x="110396" y="84699"/>
                    <a:pt x="110474" y="84524"/>
                    <a:pt x="111763" y="83941"/>
                  </a:cubicBezTo>
                  <a:cubicBezTo>
                    <a:pt x="112582" y="83650"/>
                    <a:pt x="113012" y="83126"/>
                    <a:pt x="113636" y="82543"/>
                  </a:cubicBezTo>
                  <a:cubicBezTo>
                    <a:pt x="112817" y="80912"/>
                    <a:pt x="114534" y="80679"/>
                    <a:pt x="113871" y="79223"/>
                  </a:cubicBezTo>
                  <a:cubicBezTo>
                    <a:pt x="113207" y="77708"/>
                    <a:pt x="112856" y="74679"/>
                    <a:pt x="112856" y="71650"/>
                  </a:cubicBezTo>
                  <a:cubicBezTo>
                    <a:pt x="112856" y="71417"/>
                    <a:pt x="112856" y="71126"/>
                    <a:pt x="112895" y="70893"/>
                  </a:cubicBezTo>
                  <a:cubicBezTo>
                    <a:pt x="110787" y="69029"/>
                    <a:pt x="110787" y="69029"/>
                    <a:pt x="110787" y="69029"/>
                  </a:cubicBezTo>
                  <a:cubicBezTo>
                    <a:pt x="110787" y="69029"/>
                    <a:pt x="108601" y="67398"/>
                    <a:pt x="108718" y="65592"/>
                  </a:cubicBezTo>
                  <a:cubicBezTo>
                    <a:pt x="108874" y="63844"/>
                    <a:pt x="109381" y="64834"/>
                    <a:pt x="107976" y="63669"/>
                  </a:cubicBezTo>
                  <a:cubicBezTo>
                    <a:pt x="106571" y="62563"/>
                    <a:pt x="106571" y="62213"/>
                    <a:pt x="105907" y="61106"/>
                  </a:cubicBezTo>
                  <a:cubicBezTo>
                    <a:pt x="105283" y="59941"/>
                    <a:pt x="105165" y="58485"/>
                    <a:pt x="105283" y="57203"/>
                  </a:cubicBezTo>
                  <a:cubicBezTo>
                    <a:pt x="105400" y="55922"/>
                    <a:pt x="106297" y="55223"/>
                    <a:pt x="105283" y="54757"/>
                  </a:cubicBezTo>
                  <a:cubicBezTo>
                    <a:pt x="104268" y="54291"/>
                    <a:pt x="102706" y="53650"/>
                    <a:pt x="104111" y="52310"/>
                  </a:cubicBezTo>
                  <a:cubicBezTo>
                    <a:pt x="105517" y="51029"/>
                    <a:pt x="106180" y="50854"/>
                    <a:pt x="106180" y="50854"/>
                  </a:cubicBezTo>
                  <a:cubicBezTo>
                    <a:pt x="106180" y="50854"/>
                    <a:pt x="106805" y="50737"/>
                    <a:pt x="108093" y="50213"/>
                  </a:cubicBezTo>
                  <a:cubicBezTo>
                    <a:pt x="109381" y="49747"/>
                    <a:pt x="110631" y="49747"/>
                    <a:pt x="111528" y="49747"/>
                  </a:cubicBezTo>
                  <a:cubicBezTo>
                    <a:pt x="112426" y="49747"/>
                    <a:pt x="114339" y="48932"/>
                    <a:pt x="115003" y="47825"/>
                  </a:cubicBezTo>
                  <a:cubicBezTo>
                    <a:pt x="115627" y="46660"/>
                    <a:pt x="117306" y="44213"/>
                    <a:pt x="117931" y="44912"/>
                  </a:cubicBezTo>
                  <a:cubicBezTo>
                    <a:pt x="118594" y="45553"/>
                    <a:pt x="120000" y="45378"/>
                    <a:pt x="120000" y="43281"/>
                  </a:cubicBezTo>
                  <a:cubicBezTo>
                    <a:pt x="120000" y="41184"/>
                    <a:pt x="120000" y="39203"/>
                    <a:pt x="119336" y="3745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2" name="Shape 2682"/>
            <p:cNvSpPr/>
            <p:nvPr/>
          </p:nvSpPr>
          <p:spPr>
            <a:xfrm>
              <a:off x="1988" y="1452"/>
              <a:ext cx="1563" cy="12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043" y="79553"/>
                  </a:moveTo>
                  <a:cubicBezTo>
                    <a:pt x="118826" y="78260"/>
                    <a:pt x="120000" y="78076"/>
                    <a:pt x="119466" y="76552"/>
                  </a:cubicBezTo>
                  <a:cubicBezTo>
                    <a:pt x="118897" y="75028"/>
                    <a:pt x="119679" y="73551"/>
                    <a:pt x="118292" y="73043"/>
                  </a:cubicBezTo>
                  <a:cubicBezTo>
                    <a:pt x="116905" y="72535"/>
                    <a:pt x="114629" y="72258"/>
                    <a:pt x="113633" y="71150"/>
                  </a:cubicBezTo>
                  <a:cubicBezTo>
                    <a:pt x="112637" y="70042"/>
                    <a:pt x="112531" y="69765"/>
                    <a:pt x="111144" y="69442"/>
                  </a:cubicBezTo>
                  <a:cubicBezTo>
                    <a:pt x="109756" y="69118"/>
                    <a:pt x="107800" y="68657"/>
                    <a:pt x="107480" y="67456"/>
                  </a:cubicBezTo>
                  <a:cubicBezTo>
                    <a:pt x="107302" y="66810"/>
                    <a:pt x="107516" y="66348"/>
                    <a:pt x="107551" y="65840"/>
                  </a:cubicBezTo>
                  <a:cubicBezTo>
                    <a:pt x="107018" y="65933"/>
                    <a:pt x="106342" y="66025"/>
                    <a:pt x="105702" y="66025"/>
                  </a:cubicBezTo>
                  <a:cubicBezTo>
                    <a:pt x="103995" y="66025"/>
                    <a:pt x="103781" y="66348"/>
                    <a:pt x="103319" y="65702"/>
                  </a:cubicBezTo>
                  <a:cubicBezTo>
                    <a:pt x="102821" y="65009"/>
                    <a:pt x="102608" y="65425"/>
                    <a:pt x="102216" y="66117"/>
                  </a:cubicBezTo>
                  <a:cubicBezTo>
                    <a:pt x="101825" y="66810"/>
                    <a:pt x="102074" y="68518"/>
                    <a:pt x="102216" y="69857"/>
                  </a:cubicBezTo>
                  <a:cubicBezTo>
                    <a:pt x="102359" y="71242"/>
                    <a:pt x="101967" y="71242"/>
                    <a:pt x="101363" y="71843"/>
                  </a:cubicBezTo>
                  <a:cubicBezTo>
                    <a:pt x="100723" y="72443"/>
                    <a:pt x="101292" y="73043"/>
                    <a:pt x="101221" y="75167"/>
                  </a:cubicBezTo>
                  <a:cubicBezTo>
                    <a:pt x="101114" y="77337"/>
                    <a:pt x="102679" y="76367"/>
                    <a:pt x="103852" y="76875"/>
                  </a:cubicBezTo>
                  <a:cubicBezTo>
                    <a:pt x="105026" y="77383"/>
                    <a:pt x="105382" y="78260"/>
                    <a:pt x="105168" y="79138"/>
                  </a:cubicBezTo>
                  <a:cubicBezTo>
                    <a:pt x="104919" y="79969"/>
                    <a:pt x="105311" y="80754"/>
                    <a:pt x="104848" y="82093"/>
                  </a:cubicBezTo>
                  <a:cubicBezTo>
                    <a:pt x="104386" y="83478"/>
                    <a:pt x="103212" y="82785"/>
                    <a:pt x="102074" y="82185"/>
                  </a:cubicBezTo>
                  <a:cubicBezTo>
                    <a:pt x="100901" y="81585"/>
                    <a:pt x="101896" y="83478"/>
                    <a:pt x="101825" y="83893"/>
                  </a:cubicBezTo>
                  <a:cubicBezTo>
                    <a:pt x="101754" y="84355"/>
                    <a:pt x="100972" y="84771"/>
                    <a:pt x="101754" y="85371"/>
                  </a:cubicBezTo>
                  <a:cubicBezTo>
                    <a:pt x="102537" y="85971"/>
                    <a:pt x="101967" y="85971"/>
                    <a:pt x="101114" y="86664"/>
                  </a:cubicBezTo>
                  <a:cubicBezTo>
                    <a:pt x="100260" y="87310"/>
                    <a:pt x="99976" y="87495"/>
                    <a:pt x="99727" y="86894"/>
                  </a:cubicBezTo>
                  <a:cubicBezTo>
                    <a:pt x="99478" y="86294"/>
                    <a:pt x="98944" y="85971"/>
                    <a:pt x="98269" y="85971"/>
                  </a:cubicBezTo>
                  <a:cubicBezTo>
                    <a:pt x="96455" y="86202"/>
                    <a:pt x="96384" y="85463"/>
                    <a:pt x="96170" y="83986"/>
                  </a:cubicBezTo>
                  <a:cubicBezTo>
                    <a:pt x="95921" y="82554"/>
                    <a:pt x="95139" y="82785"/>
                    <a:pt x="94285" y="82785"/>
                  </a:cubicBezTo>
                  <a:cubicBezTo>
                    <a:pt x="93432" y="82785"/>
                    <a:pt x="93503" y="82370"/>
                    <a:pt x="92365" y="81262"/>
                  </a:cubicBezTo>
                  <a:cubicBezTo>
                    <a:pt x="91191" y="80153"/>
                    <a:pt x="92187" y="80246"/>
                    <a:pt x="92720" y="78076"/>
                  </a:cubicBezTo>
                  <a:cubicBezTo>
                    <a:pt x="93289" y="75952"/>
                    <a:pt x="92258" y="74936"/>
                    <a:pt x="91511" y="73551"/>
                  </a:cubicBezTo>
                  <a:cubicBezTo>
                    <a:pt x="90729" y="72166"/>
                    <a:pt x="90657" y="70734"/>
                    <a:pt x="90409" y="69026"/>
                  </a:cubicBezTo>
                  <a:cubicBezTo>
                    <a:pt x="90160" y="67318"/>
                    <a:pt x="88559" y="67733"/>
                    <a:pt x="88381" y="67133"/>
                  </a:cubicBezTo>
                  <a:cubicBezTo>
                    <a:pt x="88239" y="66533"/>
                    <a:pt x="88168" y="66302"/>
                    <a:pt x="87065" y="65748"/>
                  </a:cubicBezTo>
                  <a:cubicBezTo>
                    <a:pt x="85963" y="65240"/>
                    <a:pt x="86283" y="65148"/>
                    <a:pt x="86212" y="63716"/>
                  </a:cubicBezTo>
                  <a:cubicBezTo>
                    <a:pt x="86176" y="63301"/>
                    <a:pt x="86105" y="62885"/>
                    <a:pt x="85998" y="62516"/>
                  </a:cubicBezTo>
                  <a:cubicBezTo>
                    <a:pt x="85892" y="62470"/>
                    <a:pt x="85820" y="62470"/>
                    <a:pt x="85749" y="62424"/>
                  </a:cubicBezTo>
                  <a:cubicBezTo>
                    <a:pt x="83864" y="61731"/>
                    <a:pt x="84505" y="63439"/>
                    <a:pt x="82940" y="63809"/>
                  </a:cubicBezTo>
                  <a:cubicBezTo>
                    <a:pt x="81410" y="64132"/>
                    <a:pt x="81410" y="62793"/>
                    <a:pt x="79988" y="61408"/>
                  </a:cubicBezTo>
                  <a:cubicBezTo>
                    <a:pt x="78601" y="60023"/>
                    <a:pt x="77036" y="59884"/>
                    <a:pt x="77498" y="57806"/>
                  </a:cubicBezTo>
                  <a:cubicBezTo>
                    <a:pt x="77960" y="55775"/>
                    <a:pt x="76893" y="53374"/>
                    <a:pt x="78601" y="52681"/>
                  </a:cubicBezTo>
                  <a:cubicBezTo>
                    <a:pt x="80308" y="51989"/>
                    <a:pt x="81873" y="50788"/>
                    <a:pt x="82015" y="48064"/>
                  </a:cubicBezTo>
                  <a:cubicBezTo>
                    <a:pt x="82157" y="45294"/>
                    <a:pt x="82157" y="43447"/>
                    <a:pt x="80628" y="42062"/>
                  </a:cubicBezTo>
                  <a:cubicBezTo>
                    <a:pt x="79063" y="40677"/>
                    <a:pt x="76111" y="38968"/>
                    <a:pt x="74724" y="40538"/>
                  </a:cubicBezTo>
                  <a:cubicBezTo>
                    <a:pt x="73301" y="42062"/>
                    <a:pt x="70989" y="45848"/>
                    <a:pt x="68500" y="46494"/>
                  </a:cubicBezTo>
                  <a:cubicBezTo>
                    <a:pt x="66010" y="47187"/>
                    <a:pt x="63378" y="48387"/>
                    <a:pt x="61209" y="47048"/>
                  </a:cubicBezTo>
                  <a:cubicBezTo>
                    <a:pt x="59039" y="45663"/>
                    <a:pt x="57794" y="46494"/>
                    <a:pt x="56692" y="44786"/>
                  </a:cubicBezTo>
                  <a:cubicBezTo>
                    <a:pt x="55589" y="43078"/>
                    <a:pt x="56834" y="39476"/>
                    <a:pt x="55127" y="39476"/>
                  </a:cubicBezTo>
                  <a:cubicBezTo>
                    <a:pt x="53420" y="39476"/>
                    <a:pt x="52637" y="40169"/>
                    <a:pt x="51428" y="38460"/>
                  </a:cubicBezTo>
                  <a:cubicBezTo>
                    <a:pt x="50183" y="36752"/>
                    <a:pt x="47053" y="36244"/>
                    <a:pt x="47231" y="35413"/>
                  </a:cubicBezTo>
                  <a:cubicBezTo>
                    <a:pt x="47374" y="34536"/>
                    <a:pt x="48618" y="31627"/>
                    <a:pt x="49863" y="31119"/>
                  </a:cubicBezTo>
                  <a:cubicBezTo>
                    <a:pt x="51108" y="30611"/>
                    <a:pt x="52637" y="30242"/>
                    <a:pt x="52815" y="28395"/>
                  </a:cubicBezTo>
                  <a:cubicBezTo>
                    <a:pt x="52957" y="26502"/>
                    <a:pt x="53278" y="24794"/>
                    <a:pt x="51108" y="23732"/>
                  </a:cubicBezTo>
                  <a:cubicBezTo>
                    <a:pt x="48938" y="22716"/>
                    <a:pt x="43781" y="22716"/>
                    <a:pt x="42857" y="23085"/>
                  </a:cubicBezTo>
                  <a:cubicBezTo>
                    <a:pt x="41932" y="23409"/>
                    <a:pt x="41790" y="23732"/>
                    <a:pt x="40829" y="25302"/>
                  </a:cubicBezTo>
                  <a:cubicBezTo>
                    <a:pt x="39905" y="26825"/>
                    <a:pt x="38055" y="29041"/>
                    <a:pt x="36170" y="26641"/>
                  </a:cubicBezTo>
                  <a:cubicBezTo>
                    <a:pt x="34321" y="24286"/>
                    <a:pt x="32934" y="23224"/>
                    <a:pt x="32294" y="21515"/>
                  </a:cubicBezTo>
                  <a:cubicBezTo>
                    <a:pt x="31689" y="19807"/>
                    <a:pt x="30266" y="18283"/>
                    <a:pt x="30266" y="16760"/>
                  </a:cubicBezTo>
                  <a:cubicBezTo>
                    <a:pt x="30266" y="15190"/>
                    <a:pt x="29519" y="14174"/>
                    <a:pt x="30444" y="12789"/>
                  </a:cubicBezTo>
                  <a:cubicBezTo>
                    <a:pt x="31369" y="11450"/>
                    <a:pt x="31511" y="10573"/>
                    <a:pt x="31049" y="9049"/>
                  </a:cubicBezTo>
                  <a:cubicBezTo>
                    <a:pt x="30729" y="7895"/>
                    <a:pt x="30195" y="4940"/>
                    <a:pt x="30160" y="2631"/>
                  </a:cubicBezTo>
                  <a:cubicBezTo>
                    <a:pt x="29733" y="2400"/>
                    <a:pt x="29199" y="2031"/>
                    <a:pt x="28452" y="1431"/>
                  </a:cubicBezTo>
                  <a:cubicBezTo>
                    <a:pt x="26710" y="0"/>
                    <a:pt x="26461" y="1662"/>
                    <a:pt x="24611" y="1431"/>
                  </a:cubicBezTo>
                  <a:cubicBezTo>
                    <a:pt x="23935" y="1338"/>
                    <a:pt x="23615" y="1246"/>
                    <a:pt x="23509" y="1108"/>
                  </a:cubicBezTo>
                  <a:cubicBezTo>
                    <a:pt x="23046" y="1800"/>
                    <a:pt x="22548" y="2677"/>
                    <a:pt x="22371" y="3555"/>
                  </a:cubicBezTo>
                  <a:cubicBezTo>
                    <a:pt x="21908" y="5632"/>
                    <a:pt x="23615" y="7849"/>
                    <a:pt x="21126" y="8864"/>
                  </a:cubicBezTo>
                  <a:cubicBezTo>
                    <a:pt x="18636" y="9880"/>
                    <a:pt x="16751" y="9372"/>
                    <a:pt x="15222" y="10757"/>
                  </a:cubicBezTo>
                  <a:cubicBezTo>
                    <a:pt x="13657" y="12096"/>
                    <a:pt x="11950" y="11773"/>
                    <a:pt x="10847" y="13297"/>
                  </a:cubicBezTo>
                  <a:cubicBezTo>
                    <a:pt x="9780" y="14867"/>
                    <a:pt x="7433" y="15375"/>
                    <a:pt x="6970" y="17083"/>
                  </a:cubicBezTo>
                  <a:cubicBezTo>
                    <a:pt x="6508" y="18791"/>
                    <a:pt x="5441" y="19115"/>
                    <a:pt x="4018" y="19299"/>
                  </a:cubicBezTo>
                  <a:cubicBezTo>
                    <a:pt x="2631" y="19484"/>
                    <a:pt x="0" y="20500"/>
                    <a:pt x="0" y="23593"/>
                  </a:cubicBezTo>
                  <a:cubicBezTo>
                    <a:pt x="0" y="26641"/>
                    <a:pt x="782" y="29734"/>
                    <a:pt x="924" y="31442"/>
                  </a:cubicBezTo>
                  <a:cubicBezTo>
                    <a:pt x="1066" y="33151"/>
                    <a:pt x="1707" y="35228"/>
                    <a:pt x="924" y="36567"/>
                  </a:cubicBezTo>
                  <a:cubicBezTo>
                    <a:pt x="284" y="37722"/>
                    <a:pt x="1209" y="36660"/>
                    <a:pt x="2240" y="39569"/>
                  </a:cubicBezTo>
                  <a:cubicBezTo>
                    <a:pt x="3129" y="39476"/>
                    <a:pt x="4090" y="39338"/>
                    <a:pt x="4943" y="39476"/>
                  </a:cubicBezTo>
                  <a:cubicBezTo>
                    <a:pt x="6970" y="39846"/>
                    <a:pt x="8855" y="41739"/>
                    <a:pt x="10705" y="41877"/>
                  </a:cubicBezTo>
                  <a:cubicBezTo>
                    <a:pt x="12554" y="42062"/>
                    <a:pt x="13515" y="40861"/>
                    <a:pt x="14759" y="43078"/>
                  </a:cubicBezTo>
                  <a:cubicBezTo>
                    <a:pt x="16004" y="45294"/>
                    <a:pt x="17249" y="46864"/>
                    <a:pt x="18778" y="47187"/>
                  </a:cubicBezTo>
                  <a:cubicBezTo>
                    <a:pt x="20343" y="47556"/>
                    <a:pt x="20023" y="47372"/>
                    <a:pt x="22513" y="46171"/>
                  </a:cubicBezTo>
                  <a:cubicBezTo>
                    <a:pt x="25002" y="44971"/>
                    <a:pt x="25323" y="43262"/>
                    <a:pt x="27634" y="43770"/>
                  </a:cubicBezTo>
                  <a:cubicBezTo>
                    <a:pt x="29982" y="44278"/>
                    <a:pt x="33076" y="45986"/>
                    <a:pt x="34001" y="44647"/>
                  </a:cubicBezTo>
                  <a:cubicBezTo>
                    <a:pt x="34961" y="43262"/>
                    <a:pt x="35245" y="41369"/>
                    <a:pt x="38197" y="43447"/>
                  </a:cubicBezTo>
                  <a:cubicBezTo>
                    <a:pt x="41149" y="45479"/>
                    <a:pt x="43639" y="45479"/>
                    <a:pt x="43781" y="46864"/>
                  </a:cubicBezTo>
                  <a:cubicBezTo>
                    <a:pt x="43959" y="48203"/>
                    <a:pt x="44422" y="48895"/>
                    <a:pt x="45986" y="48064"/>
                  </a:cubicBezTo>
                  <a:cubicBezTo>
                    <a:pt x="47516" y="47187"/>
                    <a:pt x="49401" y="45155"/>
                    <a:pt x="49543" y="47048"/>
                  </a:cubicBezTo>
                  <a:cubicBezTo>
                    <a:pt x="49685" y="48895"/>
                    <a:pt x="49223" y="51989"/>
                    <a:pt x="50930" y="52866"/>
                  </a:cubicBezTo>
                  <a:cubicBezTo>
                    <a:pt x="52637" y="53697"/>
                    <a:pt x="55447" y="54574"/>
                    <a:pt x="56372" y="55913"/>
                  </a:cubicBezTo>
                  <a:cubicBezTo>
                    <a:pt x="57332" y="57298"/>
                    <a:pt x="59039" y="60900"/>
                    <a:pt x="60284" y="60530"/>
                  </a:cubicBezTo>
                  <a:cubicBezTo>
                    <a:pt x="61493" y="60207"/>
                    <a:pt x="63378" y="57298"/>
                    <a:pt x="64303" y="59699"/>
                  </a:cubicBezTo>
                  <a:cubicBezTo>
                    <a:pt x="65228" y="62100"/>
                    <a:pt x="67397" y="62793"/>
                    <a:pt x="67717" y="64132"/>
                  </a:cubicBezTo>
                  <a:cubicBezTo>
                    <a:pt x="68037" y="65517"/>
                    <a:pt x="69140" y="66856"/>
                    <a:pt x="68500" y="67918"/>
                  </a:cubicBezTo>
                  <a:cubicBezTo>
                    <a:pt x="67895" y="68934"/>
                    <a:pt x="67397" y="69118"/>
                    <a:pt x="69887" y="70319"/>
                  </a:cubicBezTo>
                  <a:cubicBezTo>
                    <a:pt x="70989" y="71150"/>
                    <a:pt x="70669" y="72350"/>
                    <a:pt x="70669" y="73228"/>
                  </a:cubicBezTo>
                  <a:cubicBezTo>
                    <a:pt x="70669" y="74059"/>
                    <a:pt x="70669" y="74428"/>
                    <a:pt x="71772" y="75629"/>
                  </a:cubicBezTo>
                  <a:cubicBezTo>
                    <a:pt x="72839" y="76783"/>
                    <a:pt x="73799" y="78537"/>
                    <a:pt x="73159" y="80384"/>
                  </a:cubicBezTo>
                  <a:cubicBezTo>
                    <a:pt x="72554" y="82277"/>
                    <a:pt x="71914" y="82970"/>
                    <a:pt x="71914" y="83662"/>
                  </a:cubicBezTo>
                  <a:cubicBezTo>
                    <a:pt x="71914" y="84355"/>
                    <a:pt x="71772" y="86710"/>
                    <a:pt x="70847" y="85879"/>
                  </a:cubicBezTo>
                  <a:cubicBezTo>
                    <a:pt x="69887" y="85001"/>
                    <a:pt x="70207" y="83478"/>
                    <a:pt x="69887" y="85001"/>
                  </a:cubicBezTo>
                  <a:cubicBezTo>
                    <a:pt x="69602" y="86571"/>
                    <a:pt x="69140" y="87079"/>
                    <a:pt x="68500" y="86894"/>
                  </a:cubicBezTo>
                  <a:cubicBezTo>
                    <a:pt x="67895" y="86710"/>
                    <a:pt x="67113" y="88280"/>
                    <a:pt x="67895" y="89111"/>
                  </a:cubicBezTo>
                  <a:cubicBezTo>
                    <a:pt x="68642" y="89988"/>
                    <a:pt x="68180" y="91004"/>
                    <a:pt x="67255" y="92204"/>
                  </a:cubicBezTo>
                  <a:cubicBezTo>
                    <a:pt x="66330" y="93405"/>
                    <a:pt x="64445" y="92389"/>
                    <a:pt x="64623" y="94605"/>
                  </a:cubicBezTo>
                  <a:cubicBezTo>
                    <a:pt x="64765" y="96821"/>
                    <a:pt x="64623" y="98022"/>
                    <a:pt x="64303" y="99545"/>
                  </a:cubicBezTo>
                  <a:cubicBezTo>
                    <a:pt x="63983" y="101115"/>
                    <a:pt x="63698" y="101946"/>
                    <a:pt x="62276" y="101439"/>
                  </a:cubicBezTo>
                  <a:cubicBezTo>
                    <a:pt x="60889" y="100931"/>
                    <a:pt x="59964" y="101623"/>
                    <a:pt x="58861" y="100100"/>
                  </a:cubicBezTo>
                  <a:cubicBezTo>
                    <a:pt x="57794" y="98530"/>
                    <a:pt x="57332" y="96637"/>
                    <a:pt x="56692" y="98714"/>
                  </a:cubicBezTo>
                  <a:cubicBezTo>
                    <a:pt x="56087" y="100746"/>
                    <a:pt x="55909" y="102639"/>
                    <a:pt x="57937" y="103008"/>
                  </a:cubicBezTo>
                  <a:cubicBezTo>
                    <a:pt x="59964" y="103332"/>
                    <a:pt x="61991" y="102639"/>
                    <a:pt x="62738" y="104163"/>
                  </a:cubicBezTo>
                  <a:cubicBezTo>
                    <a:pt x="63521" y="105732"/>
                    <a:pt x="64623" y="106748"/>
                    <a:pt x="66188" y="106933"/>
                  </a:cubicBezTo>
                  <a:cubicBezTo>
                    <a:pt x="66899" y="106979"/>
                    <a:pt x="67540" y="106887"/>
                    <a:pt x="68037" y="106887"/>
                  </a:cubicBezTo>
                  <a:cubicBezTo>
                    <a:pt x="67788" y="105917"/>
                    <a:pt x="66970" y="104994"/>
                    <a:pt x="66864" y="104255"/>
                  </a:cubicBezTo>
                  <a:cubicBezTo>
                    <a:pt x="66721" y="103332"/>
                    <a:pt x="67895" y="102916"/>
                    <a:pt x="68571" y="102916"/>
                  </a:cubicBezTo>
                  <a:cubicBezTo>
                    <a:pt x="69282" y="102916"/>
                    <a:pt x="69282" y="102639"/>
                    <a:pt x="71061" y="101623"/>
                  </a:cubicBezTo>
                  <a:cubicBezTo>
                    <a:pt x="72839" y="100607"/>
                    <a:pt x="72768" y="101023"/>
                    <a:pt x="73941" y="101254"/>
                  </a:cubicBezTo>
                  <a:cubicBezTo>
                    <a:pt x="75115" y="101531"/>
                    <a:pt x="74724" y="104440"/>
                    <a:pt x="74724" y="105455"/>
                  </a:cubicBezTo>
                  <a:cubicBezTo>
                    <a:pt x="74724" y="106517"/>
                    <a:pt x="75115" y="106425"/>
                    <a:pt x="76360" y="106564"/>
                  </a:cubicBezTo>
                  <a:cubicBezTo>
                    <a:pt x="77605" y="106748"/>
                    <a:pt x="77107" y="107856"/>
                    <a:pt x="77213" y="108549"/>
                  </a:cubicBezTo>
                  <a:cubicBezTo>
                    <a:pt x="77285" y="109242"/>
                    <a:pt x="77747" y="109149"/>
                    <a:pt x="78529" y="109934"/>
                  </a:cubicBezTo>
                  <a:cubicBezTo>
                    <a:pt x="79312" y="110673"/>
                    <a:pt x="79703" y="111458"/>
                    <a:pt x="80308" y="112058"/>
                  </a:cubicBezTo>
                  <a:cubicBezTo>
                    <a:pt x="80912" y="112658"/>
                    <a:pt x="81624" y="112381"/>
                    <a:pt x="82086" y="111642"/>
                  </a:cubicBezTo>
                  <a:cubicBezTo>
                    <a:pt x="82548" y="110858"/>
                    <a:pt x="83189" y="110442"/>
                    <a:pt x="84042" y="111135"/>
                  </a:cubicBezTo>
                  <a:cubicBezTo>
                    <a:pt x="84896" y="111781"/>
                    <a:pt x="83722" y="112381"/>
                    <a:pt x="84647" y="113351"/>
                  </a:cubicBezTo>
                  <a:cubicBezTo>
                    <a:pt x="85607" y="114274"/>
                    <a:pt x="85429" y="115567"/>
                    <a:pt x="85500" y="116490"/>
                  </a:cubicBezTo>
                  <a:cubicBezTo>
                    <a:pt x="85607" y="117460"/>
                    <a:pt x="86354" y="117599"/>
                    <a:pt x="87314" y="118383"/>
                  </a:cubicBezTo>
                  <a:cubicBezTo>
                    <a:pt x="88239" y="119168"/>
                    <a:pt x="88310" y="118291"/>
                    <a:pt x="90017" y="119168"/>
                  </a:cubicBezTo>
                  <a:cubicBezTo>
                    <a:pt x="91724" y="120000"/>
                    <a:pt x="91333" y="119492"/>
                    <a:pt x="93112" y="118753"/>
                  </a:cubicBezTo>
                  <a:cubicBezTo>
                    <a:pt x="94925" y="117968"/>
                    <a:pt x="94143" y="116167"/>
                    <a:pt x="94214" y="115382"/>
                  </a:cubicBezTo>
                  <a:cubicBezTo>
                    <a:pt x="94285" y="114782"/>
                    <a:pt x="95566" y="114921"/>
                    <a:pt x="96704" y="115013"/>
                  </a:cubicBezTo>
                  <a:cubicBezTo>
                    <a:pt x="97059" y="114413"/>
                    <a:pt x="97593" y="113674"/>
                    <a:pt x="98020" y="113351"/>
                  </a:cubicBezTo>
                  <a:cubicBezTo>
                    <a:pt x="98802" y="112751"/>
                    <a:pt x="97700" y="112150"/>
                    <a:pt x="98269" y="111365"/>
                  </a:cubicBezTo>
                  <a:cubicBezTo>
                    <a:pt x="98802" y="110580"/>
                    <a:pt x="98873" y="110257"/>
                    <a:pt x="98020" y="109934"/>
                  </a:cubicBezTo>
                  <a:cubicBezTo>
                    <a:pt x="97166" y="109565"/>
                    <a:pt x="95850" y="109057"/>
                    <a:pt x="96704" y="108457"/>
                  </a:cubicBezTo>
                  <a:cubicBezTo>
                    <a:pt x="97557" y="107856"/>
                    <a:pt x="98020" y="107025"/>
                    <a:pt x="98553" y="107164"/>
                  </a:cubicBezTo>
                  <a:cubicBezTo>
                    <a:pt x="99122" y="107348"/>
                    <a:pt x="100118" y="107949"/>
                    <a:pt x="100260" y="107348"/>
                  </a:cubicBezTo>
                  <a:cubicBezTo>
                    <a:pt x="100438" y="106748"/>
                    <a:pt x="100652" y="106056"/>
                    <a:pt x="101114" y="106564"/>
                  </a:cubicBezTo>
                  <a:cubicBezTo>
                    <a:pt x="101576" y="107071"/>
                    <a:pt x="101434" y="107626"/>
                    <a:pt x="102430" y="107533"/>
                  </a:cubicBezTo>
                  <a:cubicBezTo>
                    <a:pt x="103461" y="107441"/>
                    <a:pt x="103675" y="106748"/>
                    <a:pt x="102999" y="106056"/>
                  </a:cubicBezTo>
                  <a:cubicBezTo>
                    <a:pt x="102288" y="105363"/>
                    <a:pt x="101683" y="105640"/>
                    <a:pt x="102288" y="104855"/>
                  </a:cubicBezTo>
                  <a:cubicBezTo>
                    <a:pt x="102928" y="104116"/>
                    <a:pt x="102608" y="103655"/>
                    <a:pt x="102216" y="103332"/>
                  </a:cubicBezTo>
                  <a:cubicBezTo>
                    <a:pt x="101825" y="103008"/>
                    <a:pt x="102145" y="102916"/>
                    <a:pt x="102537" y="102131"/>
                  </a:cubicBezTo>
                  <a:cubicBezTo>
                    <a:pt x="102928" y="101346"/>
                    <a:pt x="103461" y="101346"/>
                    <a:pt x="103390" y="100330"/>
                  </a:cubicBezTo>
                  <a:cubicBezTo>
                    <a:pt x="103319" y="99315"/>
                    <a:pt x="104315" y="98530"/>
                    <a:pt x="103781" y="97837"/>
                  </a:cubicBezTo>
                  <a:cubicBezTo>
                    <a:pt x="103212" y="97191"/>
                    <a:pt x="102928" y="96221"/>
                    <a:pt x="102216" y="96406"/>
                  </a:cubicBezTo>
                  <a:cubicBezTo>
                    <a:pt x="101505" y="96590"/>
                    <a:pt x="100829" y="96590"/>
                    <a:pt x="100901" y="95898"/>
                  </a:cubicBezTo>
                  <a:cubicBezTo>
                    <a:pt x="100972" y="95205"/>
                    <a:pt x="101434" y="94282"/>
                    <a:pt x="102074" y="93913"/>
                  </a:cubicBezTo>
                  <a:cubicBezTo>
                    <a:pt x="102679" y="93589"/>
                    <a:pt x="102750" y="92897"/>
                    <a:pt x="102359" y="92112"/>
                  </a:cubicBezTo>
                  <a:cubicBezTo>
                    <a:pt x="101967" y="91373"/>
                    <a:pt x="101576" y="89711"/>
                    <a:pt x="103141" y="89572"/>
                  </a:cubicBezTo>
                  <a:cubicBezTo>
                    <a:pt x="104706" y="89388"/>
                    <a:pt x="105773" y="88972"/>
                    <a:pt x="106093" y="89803"/>
                  </a:cubicBezTo>
                  <a:cubicBezTo>
                    <a:pt x="106413" y="90681"/>
                    <a:pt x="107338" y="91696"/>
                    <a:pt x="108512" y="91512"/>
                  </a:cubicBezTo>
                  <a:cubicBezTo>
                    <a:pt x="109685" y="91373"/>
                    <a:pt x="109828" y="90773"/>
                    <a:pt x="110752" y="90773"/>
                  </a:cubicBezTo>
                  <a:cubicBezTo>
                    <a:pt x="111677" y="90773"/>
                    <a:pt x="112637" y="91696"/>
                    <a:pt x="112637" y="90173"/>
                  </a:cubicBezTo>
                  <a:cubicBezTo>
                    <a:pt x="112637" y="88603"/>
                    <a:pt x="111215" y="87772"/>
                    <a:pt x="112246" y="87402"/>
                  </a:cubicBezTo>
                  <a:cubicBezTo>
                    <a:pt x="113242" y="87079"/>
                    <a:pt x="113313" y="86479"/>
                    <a:pt x="113953" y="86987"/>
                  </a:cubicBezTo>
                  <a:cubicBezTo>
                    <a:pt x="114558" y="87495"/>
                    <a:pt x="114736" y="87587"/>
                    <a:pt x="114949" y="86987"/>
                  </a:cubicBezTo>
                  <a:cubicBezTo>
                    <a:pt x="115198" y="86387"/>
                    <a:pt x="114949" y="86479"/>
                    <a:pt x="115874" y="86664"/>
                  </a:cubicBezTo>
                  <a:cubicBezTo>
                    <a:pt x="116834" y="86802"/>
                    <a:pt x="119146" y="86710"/>
                    <a:pt x="119395" y="85509"/>
                  </a:cubicBezTo>
                  <a:cubicBezTo>
                    <a:pt x="119608" y="84355"/>
                    <a:pt x="119395" y="83893"/>
                    <a:pt x="118684" y="82878"/>
                  </a:cubicBezTo>
                  <a:cubicBezTo>
                    <a:pt x="117972" y="81862"/>
                    <a:pt x="117296" y="80846"/>
                    <a:pt x="118043" y="79553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3" name="Shape 2683"/>
            <p:cNvSpPr/>
            <p:nvPr/>
          </p:nvSpPr>
          <p:spPr>
            <a:xfrm>
              <a:off x="3110" y="1852"/>
              <a:ext cx="301" cy="47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679" y="65444"/>
                  </a:moveTo>
                  <a:cubicBezTo>
                    <a:pt x="11358" y="66833"/>
                    <a:pt x="11725" y="67413"/>
                    <a:pt x="12458" y="68918"/>
                  </a:cubicBezTo>
                  <a:cubicBezTo>
                    <a:pt x="13374" y="70424"/>
                    <a:pt x="21618" y="69382"/>
                    <a:pt x="22900" y="73667"/>
                  </a:cubicBezTo>
                  <a:cubicBezTo>
                    <a:pt x="24183" y="77953"/>
                    <a:pt x="24549" y="81544"/>
                    <a:pt x="28580" y="85019"/>
                  </a:cubicBezTo>
                  <a:cubicBezTo>
                    <a:pt x="32427" y="88494"/>
                    <a:pt x="37740" y="91042"/>
                    <a:pt x="34809" y="96370"/>
                  </a:cubicBezTo>
                  <a:cubicBezTo>
                    <a:pt x="32061" y="101814"/>
                    <a:pt x="26931" y="101583"/>
                    <a:pt x="32977" y="104362"/>
                  </a:cubicBezTo>
                  <a:cubicBezTo>
                    <a:pt x="38839" y="107142"/>
                    <a:pt x="38473" y="108185"/>
                    <a:pt x="42870" y="108185"/>
                  </a:cubicBezTo>
                  <a:cubicBezTo>
                    <a:pt x="47267" y="108185"/>
                    <a:pt x="51297" y="107606"/>
                    <a:pt x="52580" y="111196"/>
                  </a:cubicBezTo>
                  <a:cubicBezTo>
                    <a:pt x="53679" y="114903"/>
                    <a:pt x="54045" y="116756"/>
                    <a:pt x="63389" y="116177"/>
                  </a:cubicBezTo>
                  <a:cubicBezTo>
                    <a:pt x="66870" y="116177"/>
                    <a:pt x="69618" y="116988"/>
                    <a:pt x="70900" y="118494"/>
                  </a:cubicBezTo>
                  <a:cubicBezTo>
                    <a:pt x="72183" y="120000"/>
                    <a:pt x="73648" y="119536"/>
                    <a:pt x="78045" y="117915"/>
                  </a:cubicBezTo>
                  <a:cubicBezTo>
                    <a:pt x="82442" y="116177"/>
                    <a:pt x="85374" y="116177"/>
                    <a:pt x="81343" y="114671"/>
                  </a:cubicBezTo>
                  <a:cubicBezTo>
                    <a:pt x="77312" y="113166"/>
                    <a:pt x="81343" y="112123"/>
                    <a:pt x="81709" y="110965"/>
                  </a:cubicBezTo>
                  <a:cubicBezTo>
                    <a:pt x="82076" y="109922"/>
                    <a:pt x="76946" y="105173"/>
                    <a:pt x="82992" y="106679"/>
                  </a:cubicBezTo>
                  <a:cubicBezTo>
                    <a:pt x="88854" y="108185"/>
                    <a:pt x="94900" y="109922"/>
                    <a:pt x="97282" y="106447"/>
                  </a:cubicBezTo>
                  <a:cubicBezTo>
                    <a:pt x="99664" y="103088"/>
                    <a:pt x="97648" y="101119"/>
                    <a:pt x="98931" y="99034"/>
                  </a:cubicBezTo>
                  <a:cubicBezTo>
                    <a:pt x="100030" y="96833"/>
                    <a:pt x="98198" y="94633"/>
                    <a:pt x="92152" y="93359"/>
                  </a:cubicBezTo>
                  <a:cubicBezTo>
                    <a:pt x="86106" y="92084"/>
                    <a:pt x="78045" y="94517"/>
                    <a:pt x="78595" y="89073"/>
                  </a:cubicBezTo>
                  <a:cubicBezTo>
                    <a:pt x="78961" y="83745"/>
                    <a:pt x="76030" y="82239"/>
                    <a:pt x="79328" y="80733"/>
                  </a:cubicBezTo>
                  <a:cubicBezTo>
                    <a:pt x="82442" y="79227"/>
                    <a:pt x="84458" y="79227"/>
                    <a:pt x="83725" y="75752"/>
                  </a:cubicBezTo>
                  <a:cubicBezTo>
                    <a:pt x="82992" y="72393"/>
                    <a:pt x="81709" y="68108"/>
                    <a:pt x="83725" y="66370"/>
                  </a:cubicBezTo>
                  <a:cubicBezTo>
                    <a:pt x="85740" y="64633"/>
                    <a:pt x="86839" y="63590"/>
                    <a:pt x="89404" y="65328"/>
                  </a:cubicBezTo>
                  <a:cubicBezTo>
                    <a:pt x="91786" y="66949"/>
                    <a:pt x="92885" y="66138"/>
                    <a:pt x="101679" y="66138"/>
                  </a:cubicBezTo>
                  <a:cubicBezTo>
                    <a:pt x="104977" y="66138"/>
                    <a:pt x="108458" y="65907"/>
                    <a:pt x="111206" y="65675"/>
                  </a:cubicBezTo>
                  <a:cubicBezTo>
                    <a:pt x="111572" y="64864"/>
                    <a:pt x="111389" y="64054"/>
                    <a:pt x="110106" y="62895"/>
                  </a:cubicBezTo>
                  <a:cubicBezTo>
                    <a:pt x="106992" y="60347"/>
                    <a:pt x="106992" y="59652"/>
                    <a:pt x="108458" y="57104"/>
                  </a:cubicBezTo>
                  <a:cubicBezTo>
                    <a:pt x="110106" y="54555"/>
                    <a:pt x="107725" y="53281"/>
                    <a:pt x="112122" y="51312"/>
                  </a:cubicBezTo>
                  <a:cubicBezTo>
                    <a:pt x="115419" y="49806"/>
                    <a:pt x="117618" y="48301"/>
                    <a:pt x="120000" y="46216"/>
                  </a:cubicBezTo>
                  <a:cubicBezTo>
                    <a:pt x="117068" y="45173"/>
                    <a:pt x="118167" y="40540"/>
                    <a:pt x="106076" y="38223"/>
                  </a:cubicBezTo>
                  <a:cubicBezTo>
                    <a:pt x="92519" y="35675"/>
                    <a:pt x="90137" y="38687"/>
                    <a:pt x="82992" y="35675"/>
                  </a:cubicBezTo>
                  <a:cubicBezTo>
                    <a:pt x="75664" y="32664"/>
                    <a:pt x="74931" y="25830"/>
                    <a:pt x="79694" y="22818"/>
                  </a:cubicBezTo>
                  <a:cubicBezTo>
                    <a:pt x="84458" y="19806"/>
                    <a:pt x="89404" y="18069"/>
                    <a:pt x="91786" y="14594"/>
                  </a:cubicBezTo>
                  <a:cubicBezTo>
                    <a:pt x="94167" y="11235"/>
                    <a:pt x="90137" y="7760"/>
                    <a:pt x="86839" y="6023"/>
                  </a:cubicBezTo>
                  <a:cubicBezTo>
                    <a:pt x="83725" y="4285"/>
                    <a:pt x="80427" y="0"/>
                    <a:pt x="75664" y="2200"/>
                  </a:cubicBezTo>
                  <a:cubicBezTo>
                    <a:pt x="70900" y="4285"/>
                    <a:pt x="64488" y="3938"/>
                    <a:pt x="59725" y="8223"/>
                  </a:cubicBezTo>
                  <a:cubicBezTo>
                    <a:pt x="54961" y="12509"/>
                    <a:pt x="48549" y="13783"/>
                    <a:pt x="49282" y="17606"/>
                  </a:cubicBezTo>
                  <a:cubicBezTo>
                    <a:pt x="50015" y="21428"/>
                    <a:pt x="54045" y="27104"/>
                    <a:pt x="49282" y="30115"/>
                  </a:cubicBezTo>
                  <a:cubicBezTo>
                    <a:pt x="44519" y="33127"/>
                    <a:pt x="40488" y="38687"/>
                    <a:pt x="44519" y="39961"/>
                  </a:cubicBezTo>
                  <a:cubicBezTo>
                    <a:pt x="48549" y="41235"/>
                    <a:pt x="51664" y="48996"/>
                    <a:pt x="42137" y="49343"/>
                  </a:cubicBezTo>
                  <a:cubicBezTo>
                    <a:pt x="32427" y="49806"/>
                    <a:pt x="25282" y="45984"/>
                    <a:pt x="22167" y="49806"/>
                  </a:cubicBezTo>
                  <a:cubicBezTo>
                    <a:pt x="19053" y="53513"/>
                    <a:pt x="9343" y="58378"/>
                    <a:pt x="183" y="57335"/>
                  </a:cubicBezTo>
                  <a:cubicBezTo>
                    <a:pt x="732" y="58262"/>
                    <a:pt x="1099" y="59305"/>
                    <a:pt x="1282" y="60347"/>
                  </a:cubicBezTo>
                  <a:cubicBezTo>
                    <a:pt x="1648" y="63938"/>
                    <a:pt x="0" y="64169"/>
                    <a:pt x="5679" y="65444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4" name="Shape 2684"/>
            <p:cNvSpPr/>
            <p:nvPr/>
          </p:nvSpPr>
          <p:spPr>
            <a:xfrm>
              <a:off x="4177" y="2829"/>
              <a:ext cx="568" cy="69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457" y="27865"/>
                  </a:moveTo>
                  <a:cubicBezTo>
                    <a:pt x="114914" y="25208"/>
                    <a:pt x="115696" y="21744"/>
                    <a:pt x="111002" y="19973"/>
                  </a:cubicBezTo>
                  <a:cubicBezTo>
                    <a:pt x="106308" y="18201"/>
                    <a:pt x="102102" y="17476"/>
                    <a:pt x="102689" y="15543"/>
                  </a:cubicBezTo>
                  <a:cubicBezTo>
                    <a:pt x="103374" y="13530"/>
                    <a:pt x="109144" y="10872"/>
                    <a:pt x="106112" y="9503"/>
                  </a:cubicBezTo>
                  <a:cubicBezTo>
                    <a:pt x="103178" y="8214"/>
                    <a:pt x="103569" y="6845"/>
                    <a:pt x="100537" y="7409"/>
                  </a:cubicBezTo>
                  <a:cubicBezTo>
                    <a:pt x="97603" y="8053"/>
                    <a:pt x="92909" y="9100"/>
                    <a:pt x="89877" y="7570"/>
                  </a:cubicBezTo>
                  <a:cubicBezTo>
                    <a:pt x="86943" y="6120"/>
                    <a:pt x="85867" y="1610"/>
                    <a:pt x="81955" y="3865"/>
                  </a:cubicBezTo>
                  <a:cubicBezTo>
                    <a:pt x="78141" y="6120"/>
                    <a:pt x="78826" y="6442"/>
                    <a:pt x="76674" y="8214"/>
                  </a:cubicBezTo>
                  <a:cubicBezTo>
                    <a:pt x="74523" y="9986"/>
                    <a:pt x="72762" y="12402"/>
                    <a:pt x="70220" y="10469"/>
                  </a:cubicBezTo>
                  <a:cubicBezTo>
                    <a:pt x="67677" y="8456"/>
                    <a:pt x="69144" y="8053"/>
                    <a:pt x="70709" y="7167"/>
                  </a:cubicBezTo>
                  <a:cubicBezTo>
                    <a:pt x="72176" y="6281"/>
                    <a:pt x="74132" y="5073"/>
                    <a:pt x="73056" y="3543"/>
                  </a:cubicBezTo>
                  <a:cubicBezTo>
                    <a:pt x="71980" y="2093"/>
                    <a:pt x="69828" y="0"/>
                    <a:pt x="68068" y="1369"/>
                  </a:cubicBezTo>
                  <a:cubicBezTo>
                    <a:pt x="66405" y="2657"/>
                    <a:pt x="65330" y="4912"/>
                    <a:pt x="62982" y="5798"/>
                  </a:cubicBezTo>
                  <a:cubicBezTo>
                    <a:pt x="60733" y="6684"/>
                    <a:pt x="58386" y="8697"/>
                    <a:pt x="56528" y="7409"/>
                  </a:cubicBezTo>
                  <a:cubicBezTo>
                    <a:pt x="55843" y="8053"/>
                    <a:pt x="55061" y="8536"/>
                    <a:pt x="54180" y="9100"/>
                  </a:cubicBezTo>
                  <a:cubicBezTo>
                    <a:pt x="52518" y="10308"/>
                    <a:pt x="50366" y="10872"/>
                    <a:pt x="49290" y="9664"/>
                  </a:cubicBezTo>
                  <a:cubicBezTo>
                    <a:pt x="48215" y="8456"/>
                    <a:pt x="47139" y="8214"/>
                    <a:pt x="43716" y="8214"/>
                  </a:cubicBezTo>
                  <a:cubicBezTo>
                    <a:pt x="40293" y="8214"/>
                    <a:pt x="40097" y="8456"/>
                    <a:pt x="39902" y="10147"/>
                  </a:cubicBezTo>
                  <a:cubicBezTo>
                    <a:pt x="39706" y="11758"/>
                    <a:pt x="38435" y="12644"/>
                    <a:pt x="34621" y="12644"/>
                  </a:cubicBezTo>
                  <a:cubicBezTo>
                    <a:pt x="30709" y="12644"/>
                    <a:pt x="32469" y="13288"/>
                    <a:pt x="31198" y="14577"/>
                  </a:cubicBezTo>
                  <a:cubicBezTo>
                    <a:pt x="29828" y="15946"/>
                    <a:pt x="27970" y="17637"/>
                    <a:pt x="23863" y="19409"/>
                  </a:cubicBezTo>
                  <a:cubicBezTo>
                    <a:pt x="19853" y="21181"/>
                    <a:pt x="18581" y="20859"/>
                    <a:pt x="15745" y="20697"/>
                  </a:cubicBezTo>
                  <a:cubicBezTo>
                    <a:pt x="13007" y="20617"/>
                    <a:pt x="13202" y="21664"/>
                    <a:pt x="12811" y="22550"/>
                  </a:cubicBezTo>
                  <a:cubicBezTo>
                    <a:pt x="12322" y="23436"/>
                    <a:pt x="11931" y="24161"/>
                    <a:pt x="8508" y="24724"/>
                  </a:cubicBezTo>
                  <a:cubicBezTo>
                    <a:pt x="6552" y="25127"/>
                    <a:pt x="5281" y="26818"/>
                    <a:pt x="4498" y="28187"/>
                  </a:cubicBezTo>
                  <a:cubicBezTo>
                    <a:pt x="5867" y="28429"/>
                    <a:pt x="7237" y="28671"/>
                    <a:pt x="8117" y="29234"/>
                  </a:cubicBezTo>
                  <a:cubicBezTo>
                    <a:pt x="10660" y="31006"/>
                    <a:pt x="11931" y="33422"/>
                    <a:pt x="11051" y="34872"/>
                  </a:cubicBezTo>
                  <a:cubicBezTo>
                    <a:pt x="10268" y="36402"/>
                    <a:pt x="14474" y="39382"/>
                    <a:pt x="14083" y="43248"/>
                  </a:cubicBezTo>
                  <a:cubicBezTo>
                    <a:pt x="13594" y="47114"/>
                    <a:pt x="8508" y="49208"/>
                    <a:pt x="4205" y="52187"/>
                  </a:cubicBezTo>
                  <a:cubicBezTo>
                    <a:pt x="0" y="55248"/>
                    <a:pt x="1662" y="58791"/>
                    <a:pt x="4694" y="62093"/>
                  </a:cubicBezTo>
                  <a:cubicBezTo>
                    <a:pt x="7628" y="65395"/>
                    <a:pt x="9388" y="64429"/>
                    <a:pt x="9388" y="67167"/>
                  </a:cubicBezTo>
                  <a:cubicBezTo>
                    <a:pt x="9388" y="69825"/>
                    <a:pt x="10660" y="70469"/>
                    <a:pt x="10660" y="73449"/>
                  </a:cubicBezTo>
                  <a:cubicBezTo>
                    <a:pt x="10660" y="76429"/>
                    <a:pt x="14963" y="76671"/>
                    <a:pt x="17017" y="78523"/>
                  </a:cubicBezTo>
                  <a:cubicBezTo>
                    <a:pt x="19168" y="80295"/>
                    <a:pt x="18777" y="82067"/>
                    <a:pt x="21320" y="83838"/>
                  </a:cubicBezTo>
                  <a:cubicBezTo>
                    <a:pt x="23863" y="85691"/>
                    <a:pt x="23471" y="85369"/>
                    <a:pt x="18777" y="88026"/>
                  </a:cubicBezTo>
                  <a:cubicBezTo>
                    <a:pt x="14083" y="90765"/>
                    <a:pt x="17017" y="92214"/>
                    <a:pt x="16625" y="95516"/>
                  </a:cubicBezTo>
                  <a:cubicBezTo>
                    <a:pt x="16234" y="98818"/>
                    <a:pt x="19168" y="100912"/>
                    <a:pt x="20440" y="102684"/>
                  </a:cubicBezTo>
                  <a:cubicBezTo>
                    <a:pt x="21711" y="104456"/>
                    <a:pt x="26014" y="103892"/>
                    <a:pt x="29828" y="102040"/>
                  </a:cubicBezTo>
                  <a:cubicBezTo>
                    <a:pt x="33740" y="100268"/>
                    <a:pt x="34132" y="100268"/>
                    <a:pt x="35892" y="101154"/>
                  </a:cubicBezTo>
                  <a:cubicBezTo>
                    <a:pt x="37555" y="102040"/>
                    <a:pt x="38435" y="103248"/>
                    <a:pt x="37946" y="105020"/>
                  </a:cubicBezTo>
                  <a:cubicBezTo>
                    <a:pt x="37555" y="106872"/>
                    <a:pt x="35012" y="108322"/>
                    <a:pt x="30317" y="110416"/>
                  </a:cubicBezTo>
                  <a:cubicBezTo>
                    <a:pt x="25623" y="112510"/>
                    <a:pt x="26503" y="115248"/>
                    <a:pt x="29828" y="117583"/>
                  </a:cubicBezTo>
                  <a:cubicBezTo>
                    <a:pt x="33251" y="119999"/>
                    <a:pt x="37946" y="117906"/>
                    <a:pt x="42249" y="115248"/>
                  </a:cubicBezTo>
                  <a:cubicBezTo>
                    <a:pt x="46552" y="112510"/>
                    <a:pt x="51638" y="113395"/>
                    <a:pt x="55061" y="111060"/>
                  </a:cubicBezTo>
                  <a:cubicBezTo>
                    <a:pt x="58484" y="108644"/>
                    <a:pt x="61515" y="113154"/>
                    <a:pt x="64938" y="114281"/>
                  </a:cubicBezTo>
                  <a:cubicBezTo>
                    <a:pt x="68361" y="115489"/>
                    <a:pt x="65721" y="109208"/>
                    <a:pt x="66992" y="106872"/>
                  </a:cubicBezTo>
                  <a:cubicBezTo>
                    <a:pt x="67286" y="106469"/>
                    <a:pt x="67677" y="106228"/>
                    <a:pt x="68166" y="106067"/>
                  </a:cubicBezTo>
                  <a:cubicBezTo>
                    <a:pt x="67188" y="104778"/>
                    <a:pt x="66112" y="103167"/>
                    <a:pt x="66601" y="102201"/>
                  </a:cubicBezTo>
                  <a:cubicBezTo>
                    <a:pt x="67481" y="100590"/>
                    <a:pt x="68753" y="99543"/>
                    <a:pt x="68948" y="97610"/>
                  </a:cubicBezTo>
                  <a:cubicBezTo>
                    <a:pt x="69144" y="95677"/>
                    <a:pt x="68361" y="92697"/>
                    <a:pt x="70024" y="91006"/>
                  </a:cubicBezTo>
                  <a:cubicBezTo>
                    <a:pt x="71784" y="89395"/>
                    <a:pt x="71784" y="88348"/>
                    <a:pt x="72567" y="87140"/>
                  </a:cubicBezTo>
                  <a:cubicBezTo>
                    <a:pt x="73447" y="85932"/>
                    <a:pt x="74718" y="85530"/>
                    <a:pt x="76185" y="84161"/>
                  </a:cubicBezTo>
                  <a:cubicBezTo>
                    <a:pt x="77750" y="82791"/>
                    <a:pt x="77555" y="82953"/>
                    <a:pt x="76870" y="81020"/>
                  </a:cubicBezTo>
                  <a:cubicBezTo>
                    <a:pt x="76185" y="79087"/>
                    <a:pt x="74327" y="77879"/>
                    <a:pt x="76479" y="76590"/>
                  </a:cubicBezTo>
                  <a:cubicBezTo>
                    <a:pt x="78533" y="75221"/>
                    <a:pt x="81564" y="74174"/>
                    <a:pt x="78337" y="71758"/>
                  </a:cubicBezTo>
                  <a:cubicBezTo>
                    <a:pt x="75110" y="69422"/>
                    <a:pt x="75110" y="65073"/>
                    <a:pt x="77555" y="64026"/>
                  </a:cubicBezTo>
                  <a:cubicBezTo>
                    <a:pt x="79902" y="62979"/>
                    <a:pt x="85183" y="63543"/>
                    <a:pt x="87334" y="59838"/>
                  </a:cubicBezTo>
                  <a:cubicBezTo>
                    <a:pt x="89486" y="56134"/>
                    <a:pt x="90073" y="54604"/>
                    <a:pt x="88997" y="51140"/>
                  </a:cubicBezTo>
                  <a:cubicBezTo>
                    <a:pt x="88019" y="47758"/>
                    <a:pt x="87139" y="45825"/>
                    <a:pt x="89290" y="44134"/>
                  </a:cubicBezTo>
                  <a:cubicBezTo>
                    <a:pt x="91344" y="42523"/>
                    <a:pt x="90757" y="42201"/>
                    <a:pt x="95647" y="42523"/>
                  </a:cubicBezTo>
                  <a:cubicBezTo>
                    <a:pt x="100537" y="42845"/>
                    <a:pt x="97408" y="43248"/>
                    <a:pt x="100537" y="42845"/>
                  </a:cubicBezTo>
                  <a:cubicBezTo>
                    <a:pt x="103765" y="42362"/>
                    <a:pt x="104449" y="42040"/>
                    <a:pt x="104841" y="40590"/>
                  </a:cubicBezTo>
                  <a:cubicBezTo>
                    <a:pt x="105232" y="39060"/>
                    <a:pt x="104841" y="38979"/>
                    <a:pt x="107579" y="38818"/>
                  </a:cubicBezTo>
                  <a:cubicBezTo>
                    <a:pt x="110415" y="38657"/>
                    <a:pt x="113838" y="37449"/>
                    <a:pt x="115110" y="36080"/>
                  </a:cubicBezTo>
                  <a:cubicBezTo>
                    <a:pt x="116381" y="34791"/>
                    <a:pt x="116577" y="33906"/>
                    <a:pt x="116772" y="32536"/>
                  </a:cubicBezTo>
                  <a:cubicBezTo>
                    <a:pt x="117066" y="31167"/>
                    <a:pt x="120000" y="30604"/>
                    <a:pt x="117457" y="2786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5" name="Shape 2685"/>
            <p:cNvSpPr/>
            <p:nvPr/>
          </p:nvSpPr>
          <p:spPr>
            <a:xfrm>
              <a:off x="3549" y="2531"/>
              <a:ext cx="896" cy="49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550" y="106829"/>
                  </a:moveTo>
                  <a:cubicBezTo>
                    <a:pt x="91720" y="106041"/>
                    <a:pt x="91968" y="105028"/>
                    <a:pt x="92279" y="103789"/>
                  </a:cubicBezTo>
                  <a:cubicBezTo>
                    <a:pt x="92527" y="102551"/>
                    <a:pt x="92403" y="101088"/>
                    <a:pt x="94139" y="101200"/>
                  </a:cubicBezTo>
                  <a:cubicBezTo>
                    <a:pt x="95937" y="101425"/>
                    <a:pt x="96744" y="101876"/>
                    <a:pt x="99286" y="99399"/>
                  </a:cubicBezTo>
                  <a:cubicBezTo>
                    <a:pt x="101891" y="96923"/>
                    <a:pt x="103069" y="94559"/>
                    <a:pt x="103937" y="92645"/>
                  </a:cubicBezTo>
                  <a:cubicBezTo>
                    <a:pt x="104744" y="90844"/>
                    <a:pt x="103627" y="89943"/>
                    <a:pt x="106108" y="89943"/>
                  </a:cubicBezTo>
                  <a:cubicBezTo>
                    <a:pt x="108527" y="89943"/>
                    <a:pt x="109333" y="88705"/>
                    <a:pt x="109457" y="86454"/>
                  </a:cubicBezTo>
                  <a:cubicBezTo>
                    <a:pt x="109581" y="84090"/>
                    <a:pt x="109705" y="83752"/>
                    <a:pt x="111875" y="83752"/>
                  </a:cubicBezTo>
                  <a:cubicBezTo>
                    <a:pt x="114046" y="83752"/>
                    <a:pt x="114728" y="84090"/>
                    <a:pt x="115410" y="85778"/>
                  </a:cubicBezTo>
                  <a:cubicBezTo>
                    <a:pt x="116093" y="87467"/>
                    <a:pt x="117457" y="86679"/>
                    <a:pt x="118511" y="84990"/>
                  </a:cubicBezTo>
                  <a:cubicBezTo>
                    <a:pt x="119069" y="84202"/>
                    <a:pt x="119565" y="83527"/>
                    <a:pt x="120000" y="82626"/>
                  </a:cubicBezTo>
                  <a:cubicBezTo>
                    <a:pt x="119937" y="82514"/>
                    <a:pt x="119813" y="82401"/>
                    <a:pt x="119751" y="82288"/>
                  </a:cubicBezTo>
                  <a:cubicBezTo>
                    <a:pt x="118511" y="79812"/>
                    <a:pt x="118945" y="77673"/>
                    <a:pt x="117581" y="74296"/>
                  </a:cubicBezTo>
                  <a:cubicBezTo>
                    <a:pt x="116217" y="71031"/>
                    <a:pt x="114232" y="69793"/>
                    <a:pt x="114480" y="64727"/>
                  </a:cubicBezTo>
                  <a:cubicBezTo>
                    <a:pt x="114728" y="59774"/>
                    <a:pt x="111875" y="57636"/>
                    <a:pt x="113364" y="55159"/>
                  </a:cubicBezTo>
                  <a:cubicBezTo>
                    <a:pt x="114852" y="52682"/>
                    <a:pt x="115968" y="50994"/>
                    <a:pt x="113798" y="48517"/>
                  </a:cubicBezTo>
                  <a:cubicBezTo>
                    <a:pt x="111627" y="45928"/>
                    <a:pt x="112434" y="47279"/>
                    <a:pt x="110821" y="45928"/>
                  </a:cubicBezTo>
                  <a:cubicBezTo>
                    <a:pt x="109209" y="44577"/>
                    <a:pt x="109705" y="44465"/>
                    <a:pt x="108713" y="45253"/>
                  </a:cubicBezTo>
                  <a:cubicBezTo>
                    <a:pt x="107720" y="45928"/>
                    <a:pt x="107224" y="46716"/>
                    <a:pt x="106294" y="44803"/>
                  </a:cubicBezTo>
                  <a:cubicBezTo>
                    <a:pt x="105302" y="42889"/>
                    <a:pt x="104496" y="40300"/>
                    <a:pt x="103627" y="40525"/>
                  </a:cubicBezTo>
                  <a:cubicBezTo>
                    <a:pt x="102759" y="40750"/>
                    <a:pt x="102325" y="39849"/>
                    <a:pt x="101953" y="38836"/>
                  </a:cubicBezTo>
                  <a:cubicBezTo>
                    <a:pt x="101519" y="37936"/>
                    <a:pt x="100837" y="35572"/>
                    <a:pt x="99782" y="38048"/>
                  </a:cubicBezTo>
                  <a:cubicBezTo>
                    <a:pt x="98666" y="40525"/>
                    <a:pt x="97922" y="40412"/>
                    <a:pt x="96868" y="40637"/>
                  </a:cubicBezTo>
                  <a:cubicBezTo>
                    <a:pt x="95813" y="40863"/>
                    <a:pt x="93767" y="40300"/>
                    <a:pt x="92899" y="38836"/>
                  </a:cubicBezTo>
                  <a:cubicBezTo>
                    <a:pt x="91968" y="37373"/>
                    <a:pt x="89736" y="31632"/>
                    <a:pt x="88124" y="31181"/>
                  </a:cubicBezTo>
                  <a:cubicBezTo>
                    <a:pt x="86511" y="30619"/>
                    <a:pt x="86697" y="32082"/>
                    <a:pt x="85209" y="33320"/>
                  </a:cubicBezTo>
                  <a:cubicBezTo>
                    <a:pt x="83720" y="34559"/>
                    <a:pt x="82852" y="34671"/>
                    <a:pt x="81736" y="32983"/>
                  </a:cubicBezTo>
                  <a:cubicBezTo>
                    <a:pt x="80682" y="31407"/>
                    <a:pt x="78945" y="29606"/>
                    <a:pt x="79131" y="27242"/>
                  </a:cubicBezTo>
                  <a:cubicBezTo>
                    <a:pt x="79317" y="24765"/>
                    <a:pt x="79689" y="23864"/>
                    <a:pt x="79379" y="21951"/>
                  </a:cubicBezTo>
                  <a:cubicBezTo>
                    <a:pt x="79131" y="20150"/>
                    <a:pt x="78387" y="16435"/>
                    <a:pt x="77147" y="17560"/>
                  </a:cubicBezTo>
                  <a:cubicBezTo>
                    <a:pt x="75968" y="18686"/>
                    <a:pt x="76155" y="22176"/>
                    <a:pt x="74170" y="22964"/>
                  </a:cubicBezTo>
                  <a:cubicBezTo>
                    <a:pt x="72186" y="23639"/>
                    <a:pt x="72186" y="21388"/>
                    <a:pt x="71379" y="20375"/>
                  </a:cubicBezTo>
                  <a:cubicBezTo>
                    <a:pt x="70573" y="19474"/>
                    <a:pt x="69829" y="19024"/>
                    <a:pt x="68279" y="19362"/>
                  </a:cubicBezTo>
                  <a:cubicBezTo>
                    <a:pt x="66728" y="19699"/>
                    <a:pt x="66046" y="20487"/>
                    <a:pt x="64558" y="21613"/>
                  </a:cubicBezTo>
                  <a:cubicBezTo>
                    <a:pt x="63069" y="22851"/>
                    <a:pt x="60155" y="23639"/>
                    <a:pt x="57860" y="23076"/>
                  </a:cubicBezTo>
                  <a:cubicBezTo>
                    <a:pt x="55565" y="22626"/>
                    <a:pt x="55379" y="22851"/>
                    <a:pt x="52279" y="21050"/>
                  </a:cubicBezTo>
                  <a:cubicBezTo>
                    <a:pt x="49240" y="19249"/>
                    <a:pt x="49054" y="17898"/>
                    <a:pt x="47627" y="17673"/>
                  </a:cubicBezTo>
                  <a:cubicBezTo>
                    <a:pt x="46201" y="17448"/>
                    <a:pt x="42976" y="14296"/>
                    <a:pt x="41860" y="11594"/>
                  </a:cubicBezTo>
                  <a:cubicBezTo>
                    <a:pt x="40930" y="9455"/>
                    <a:pt x="38387" y="3039"/>
                    <a:pt x="35968" y="0"/>
                  </a:cubicBezTo>
                  <a:cubicBezTo>
                    <a:pt x="35658" y="675"/>
                    <a:pt x="35224" y="1350"/>
                    <a:pt x="34852" y="2138"/>
                  </a:cubicBezTo>
                  <a:cubicBezTo>
                    <a:pt x="33488" y="4615"/>
                    <a:pt x="33488" y="5966"/>
                    <a:pt x="30883" y="3827"/>
                  </a:cubicBezTo>
                  <a:cubicBezTo>
                    <a:pt x="28341" y="1688"/>
                    <a:pt x="28217" y="5290"/>
                    <a:pt x="26170" y="5290"/>
                  </a:cubicBezTo>
                  <a:cubicBezTo>
                    <a:pt x="24124" y="5290"/>
                    <a:pt x="23875" y="5290"/>
                    <a:pt x="23441" y="3377"/>
                  </a:cubicBezTo>
                  <a:cubicBezTo>
                    <a:pt x="23069" y="1575"/>
                    <a:pt x="22077" y="3827"/>
                    <a:pt x="18294" y="3039"/>
                  </a:cubicBezTo>
                  <a:cubicBezTo>
                    <a:pt x="14511" y="2138"/>
                    <a:pt x="15069" y="4615"/>
                    <a:pt x="15069" y="5966"/>
                  </a:cubicBezTo>
                  <a:cubicBezTo>
                    <a:pt x="15069" y="7204"/>
                    <a:pt x="15875" y="7992"/>
                    <a:pt x="17488" y="7992"/>
                  </a:cubicBezTo>
                  <a:cubicBezTo>
                    <a:pt x="19100" y="7992"/>
                    <a:pt x="18976" y="9906"/>
                    <a:pt x="18852" y="11932"/>
                  </a:cubicBezTo>
                  <a:cubicBezTo>
                    <a:pt x="18728" y="14071"/>
                    <a:pt x="21271" y="13395"/>
                    <a:pt x="23193" y="13621"/>
                  </a:cubicBezTo>
                  <a:cubicBezTo>
                    <a:pt x="25054" y="13846"/>
                    <a:pt x="24248" y="17560"/>
                    <a:pt x="24124" y="20150"/>
                  </a:cubicBezTo>
                  <a:cubicBezTo>
                    <a:pt x="24000" y="22626"/>
                    <a:pt x="21271" y="22401"/>
                    <a:pt x="19100" y="22176"/>
                  </a:cubicBezTo>
                  <a:cubicBezTo>
                    <a:pt x="16930" y="21951"/>
                    <a:pt x="17116" y="25103"/>
                    <a:pt x="16124" y="27354"/>
                  </a:cubicBezTo>
                  <a:cubicBezTo>
                    <a:pt x="15193" y="29718"/>
                    <a:pt x="14759" y="30506"/>
                    <a:pt x="16000" y="32195"/>
                  </a:cubicBezTo>
                  <a:cubicBezTo>
                    <a:pt x="17240" y="33883"/>
                    <a:pt x="18170" y="35797"/>
                    <a:pt x="18604" y="37823"/>
                  </a:cubicBezTo>
                  <a:cubicBezTo>
                    <a:pt x="18790" y="38836"/>
                    <a:pt x="18480" y="40863"/>
                    <a:pt x="18170" y="42664"/>
                  </a:cubicBezTo>
                  <a:cubicBezTo>
                    <a:pt x="20031" y="42326"/>
                    <a:pt x="21953" y="43339"/>
                    <a:pt x="23379" y="43114"/>
                  </a:cubicBezTo>
                  <a:cubicBezTo>
                    <a:pt x="25240" y="42889"/>
                    <a:pt x="23813" y="46604"/>
                    <a:pt x="23565" y="48742"/>
                  </a:cubicBezTo>
                  <a:cubicBezTo>
                    <a:pt x="23379" y="50994"/>
                    <a:pt x="25426" y="51894"/>
                    <a:pt x="26418" y="55384"/>
                  </a:cubicBezTo>
                  <a:cubicBezTo>
                    <a:pt x="27472" y="58761"/>
                    <a:pt x="27472" y="62589"/>
                    <a:pt x="27472" y="66641"/>
                  </a:cubicBezTo>
                  <a:cubicBezTo>
                    <a:pt x="27472" y="70694"/>
                    <a:pt x="25240" y="71031"/>
                    <a:pt x="24186" y="69793"/>
                  </a:cubicBezTo>
                  <a:cubicBezTo>
                    <a:pt x="23193" y="68442"/>
                    <a:pt x="20527" y="73170"/>
                    <a:pt x="19534" y="75422"/>
                  </a:cubicBezTo>
                  <a:cubicBezTo>
                    <a:pt x="18480" y="77560"/>
                    <a:pt x="15441" y="79136"/>
                    <a:pt x="14015" y="79136"/>
                  </a:cubicBezTo>
                  <a:cubicBezTo>
                    <a:pt x="12589" y="79136"/>
                    <a:pt x="10604" y="79136"/>
                    <a:pt x="8558" y="80037"/>
                  </a:cubicBezTo>
                  <a:cubicBezTo>
                    <a:pt x="6511" y="81050"/>
                    <a:pt x="5519" y="81275"/>
                    <a:pt x="5519" y="81275"/>
                  </a:cubicBezTo>
                  <a:cubicBezTo>
                    <a:pt x="5519" y="81275"/>
                    <a:pt x="4465" y="81613"/>
                    <a:pt x="2232" y="84090"/>
                  </a:cubicBezTo>
                  <a:cubicBezTo>
                    <a:pt x="0" y="86679"/>
                    <a:pt x="2480" y="87917"/>
                    <a:pt x="4093" y="88818"/>
                  </a:cubicBezTo>
                  <a:cubicBezTo>
                    <a:pt x="5705" y="89718"/>
                    <a:pt x="4279" y="91069"/>
                    <a:pt x="4093" y="93545"/>
                  </a:cubicBezTo>
                  <a:cubicBezTo>
                    <a:pt x="3906" y="96022"/>
                    <a:pt x="4093" y="98836"/>
                    <a:pt x="5085" y="101088"/>
                  </a:cubicBezTo>
                  <a:cubicBezTo>
                    <a:pt x="6139" y="103227"/>
                    <a:pt x="6139" y="103902"/>
                    <a:pt x="8372" y="106041"/>
                  </a:cubicBezTo>
                  <a:cubicBezTo>
                    <a:pt x="10604" y="108292"/>
                    <a:pt x="9798" y="106378"/>
                    <a:pt x="9550" y="109756"/>
                  </a:cubicBezTo>
                  <a:cubicBezTo>
                    <a:pt x="9364" y="113245"/>
                    <a:pt x="12837" y="116397"/>
                    <a:pt x="12837" y="116397"/>
                  </a:cubicBezTo>
                  <a:cubicBezTo>
                    <a:pt x="16186" y="120000"/>
                    <a:pt x="16186" y="120000"/>
                    <a:pt x="16186" y="120000"/>
                  </a:cubicBezTo>
                  <a:cubicBezTo>
                    <a:pt x="16310" y="115272"/>
                    <a:pt x="17054" y="113133"/>
                    <a:pt x="18046" y="109418"/>
                  </a:cubicBezTo>
                  <a:cubicBezTo>
                    <a:pt x="19100" y="105253"/>
                    <a:pt x="22387" y="103114"/>
                    <a:pt x="24806" y="101088"/>
                  </a:cubicBezTo>
                  <a:cubicBezTo>
                    <a:pt x="27224" y="98949"/>
                    <a:pt x="28341" y="106041"/>
                    <a:pt x="29705" y="104015"/>
                  </a:cubicBezTo>
                  <a:cubicBezTo>
                    <a:pt x="31069" y="101876"/>
                    <a:pt x="31875" y="104352"/>
                    <a:pt x="34852" y="104803"/>
                  </a:cubicBezTo>
                  <a:cubicBezTo>
                    <a:pt x="37829" y="105253"/>
                    <a:pt x="35658" y="97711"/>
                    <a:pt x="33736" y="94333"/>
                  </a:cubicBezTo>
                  <a:cubicBezTo>
                    <a:pt x="31875" y="91069"/>
                    <a:pt x="37023" y="89831"/>
                    <a:pt x="39441" y="89831"/>
                  </a:cubicBezTo>
                  <a:cubicBezTo>
                    <a:pt x="41860" y="89831"/>
                    <a:pt x="44341" y="90619"/>
                    <a:pt x="45953" y="92307"/>
                  </a:cubicBezTo>
                  <a:cubicBezTo>
                    <a:pt x="47565" y="93996"/>
                    <a:pt x="49736" y="94333"/>
                    <a:pt x="54077" y="93095"/>
                  </a:cubicBezTo>
                  <a:cubicBezTo>
                    <a:pt x="58418" y="91857"/>
                    <a:pt x="57302" y="95572"/>
                    <a:pt x="59224" y="98949"/>
                  </a:cubicBezTo>
                  <a:cubicBezTo>
                    <a:pt x="61085" y="102326"/>
                    <a:pt x="63007" y="100637"/>
                    <a:pt x="65984" y="98499"/>
                  </a:cubicBezTo>
                  <a:cubicBezTo>
                    <a:pt x="68961" y="96472"/>
                    <a:pt x="68403" y="93996"/>
                    <a:pt x="70325" y="92645"/>
                  </a:cubicBezTo>
                  <a:cubicBezTo>
                    <a:pt x="72186" y="91407"/>
                    <a:pt x="72744" y="95234"/>
                    <a:pt x="71689" y="96472"/>
                  </a:cubicBezTo>
                  <a:cubicBezTo>
                    <a:pt x="70573" y="97711"/>
                    <a:pt x="71379" y="99737"/>
                    <a:pt x="74108" y="102326"/>
                  </a:cubicBezTo>
                  <a:cubicBezTo>
                    <a:pt x="76837" y="104803"/>
                    <a:pt x="76031" y="98949"/>
                    <a:pt x="77891" y="95234"/>
                  </a:cubicBezTo>
                  <a:cubicBezTo>
                    <a:pt x="79813" y="91407"/>
                    <a:pt x="80062" y="92307"/>
                    <a:pt x="82480" y="94784"/>
                  </a:cubicBezTo>
                  <a:cubicBezTo>
                    <a:pt x="84961" y="97260"/>
                    <a:pt x="83038" y="100187"/>
                    <a:pt x="83038" y="106491"/>
                  </a:cubicBezTo>
                  <a:cubicBezTo>
                    <a:pt x="83038" y="110656"/>
                    <a:pt x="85147" y="111106"/>
                    <a:pt x="87007" y="111669"/>
                  </a:cubicBezTo>
                  <a:cubicBezTo>
                    <a:pt x="87503" y="109756"/>
                    <a:pt x="88310" y="107392"/>
                    <a:pt x="89550" y="106829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6" name="Shape 2686"/>
            <p:cNvSpPr/>
            <p:nvPr/>
          </p:nvSpPr>
          <p:spPr>
            <a:xfrm>
              <a:off x="4490" y="2995"/>
              <a:ext cx="503" cy="57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044" y="18401"/>
                  </a:moveTo>
                  <a:cubicBezTo>
                    <a:pt x="112941" y="16271"/>
                    <a:pt x="108639" y="18595"/>
                    <a:pt x="105661" y="19661"/>
                  </a:cubicBezTo>
                  <a:cubicBezTo>
                    <a:pt x="102794" y="20726"/>
                    <a:pt x="102794" y="21210"/>
                    <a:pt x="99375" y="20823"/>
                  </a:cubicBezTo>
                  <a:cubicBezTo>
                    <a:pt x="95955" y="20435"/>
                    <a:pt x="96507" y="19467"/>
                    <a:pt x="94191" y="16174"/>
                  </a:cubicBezTo>
                  <a:cubicBezTo>
                    <a:pt x="91764" y="12784"/>
                    <a:pt x="90000" y="15205"/>
                    <a:pt x="88897" y="17046"/>
                  </a:cubicBezTo>
                  <a:cubicBezTo>
                    <a:pt x="87794" y="18983"/>
                    <a:pt x="86250" y="19370"/>
                    <a:pt x="84375" y="20532"/>
                  </a:cubicBezTo>
                  <a:cubicBezTo>
                    <a:pt x="82610" y="21791"/>
                    <a:pt x="79301" y="21016"/>
                    <a:pt x="76985" y="20048"/>
                  </a:cubicBezTo>
                  <a:cubicBezTo>
                    <a:pt x="74669" y="19079"/>
                    <a:pt x="73566" y="17336"/>
                    <a:pt x="73014" y="15302"/>
                  </a:cubicBezTo>
                  <a:cubicBezTo>
                    <a:pt x="72463" y="13268"/>
                    <a:pt x="70477" y="11331"/>
                    <a:pt x="68272" y="9782"/>
                  </a:cubicBezTo>
                  <a:cubicBezTo>
                    <a:pt x="66176" y="8329"/>
                    <a:pt x="67610" y="6682"/>
                    <a:pt x="67720" y="3389"/>
                  </a:cubicBezTo>
                  <a:cubicBezTo>
                    <a:pt x="67941" y="0"/>
                    <a:pt x="63750" y="2033"/>
                    <a:pt x="61764" y="2905"/>
                  </a:cubicBezTo>
                  <a:cubicBezTo>
                    <a:pt x="60882" y="3389"/>
                    <a:pt x="59227" y="3389"/>
                    <a:pt x="57794" y="3196"/>
                  </a:cubicBezTo>
                  <a:cubicBezTo>
                    <a:pt x="57463" y="3486"/>
                    <a:pt x="57242" y="3874"/>
                    <a:pt x="57132" y="4261"/>
                  </a:cubicBezTo>
                  <a:cubicBezTo>
                    <a:pt x="56911" y="5907"/>
                    <a:pt x="56691" y="6973"/>
                    <a:pt x="55257" y="8523"/>
                  </a:cubicBezTo>
                  <a:cubicBezTo>
                    <a:pt x="53823" y="10169"/>
                    <a:pt x="49963" y="11622"/>
                    <a:pt x="46764" y="11815"/>
                  </a:cubicBezTo>
                  <a:cubicBezTo>
                    <a:pt x="43676" y="12009"/>
                    <a:pt x="44117" y="12106"/>
                    <a:pt x="43676" y="13946"/>
                  </a:cubicBezTo>
                  <a:cubicBezTo>
                    <a:pt x="43235" y="15690"/>
                    <a:pt x="42463" y="16077"/>
                    <a:pt x="38823" y="16658"/>
                  </a:cubicBezTo>
                  <a:cubicBezTo>
                    <a:pt x="35294" y="17142"/>
                    <a:pt x="38823" y="16658"/>
                    <a:pt x="33308" y="16271"/>
                  </a:cubicBezTo>
                  <a:cubicBezTo>
                    <a:pt x="27794" y="15883"/>
                    <a:pt x="28455" y="16271"/>
                    <a:pt x="26139" y="18208"/>
                  </a:cubicBezTo>
                  <a:cubicBezTo>
                    <a:pt x="23713" y="20242"/>
                    <a:pt x="24705" y="22566"/>
                    <a:pt x="25808" y="26634"/>
                  </a:cubicBezTo>
                  <a:cubicBezTo>
                    <a:pt x="27022" y="30799"/>
                    <a:pt x="26360" y="32639"/>
                    <a:pt x="23933" y="37094"/>
                  </a:cubicBezTo>
                  <a:cubicBezTo>
                    <a:pt x="21507" y="41549"/>
                    <a:pt x="15551" y="40871"/>
                    <a:pt x="12904" y="42130"/>
                  </a:cubicBezTo>
                  <a:cubicBezTo>
                    <a:pt x="10147" y="43389"/>
                    <a:pt x="10147" y="48619"/>
                    <a:pt x="13786" y="51428"/>
                  </a:cubicBezTo>
                  <a:cubicBezTo>
                    <a:pt x="17426" y="54334"/>
                    <a:pt x="14007" y="55593"/>
                    <a:pt x="11691" y="57239"/>
                  </a:cubicBezTo>
                  <a:cubicBezTo>
                    <a:pt x="9264" y="58789"/>
                    <a:pt x="11360" y="60242"/>
                    <a:pt x="12132" y="62566"/>
                  </a:cubicBezTo>
                  <a:cubicBezTo>
                    <a:pt x="12904" y="64891"/>
                    <a:pt x="13125" y="64697"/>
                    <a:pt x="11360" y="66343"/>
                  </a:cubicBezTo>
                  <a:cubicBezTo>
                    <a:pt x="9705" y="67990"/>
                    <a:pt x="8272" y="68474"/>
                    <a:pt x="7279" y="69927"/>
                  </a:cubicBezTo>
                  <a:cubicBezTo>
                    <a:pt x="6397" y="71380"/>
                    <a:pt x="6397" y="72639"/>
                    <a:pt x="4411" y="74576"/>
                  </a:cubicBezTo>
                  <a:cubicBezTo>
                    <a:pt x="2536" y="76610"/>
                    <a:pt x="3419" y="80193"/>
                    <a:pt x="3198" y="82518"/>
                  </a:cubicBezTo>
                  <a:cubicBezTo>
                    <a:pt x="2977" y="84842"/>
                    <a:pt x="1544" y="86101"/>
                    <a:pt x="551" y="88038"/>
                  </a:cubicBezTo>
                  <a:cubicBezTo>
                    <a:pt x="0" y="89200"/>
                    <a:pt x="1213" y="91138"/>
                    <a:pt x="2316" y="92687"/>
                  </a:cubicBezTo>
                  <a:cubicBezTo>
                    <a:pt x="5183" y="91815"/>
                    <a:pt x="11139" y="93946"/>
                    <a:pt x="13125" y="93656"/>
                  </a:cubicBezTo>
                  <a:cubicBezTo>
                    <a:pt x="15551" y="93268"/>
                    <a:pt x="17867" y="95108"/>
                    <a:pt x="19301" y="96852"/>
                  </a:cubicBezTo>
                  <a:cubicBezTo>
                    <a:pt x="20845" y="98692"/>
                    <a:pt x="24705" y="98983"/>
                    <a:pt x="27022" y="97239"/>
                  </a:cubicBezTo>
                  <a:cubicBezTo>
                    <a:pt x="29448" y="95399"/>
                    <a:pt x="30000" y="97627"/>
                    <a:pt x="30882" y="100435"/>
                  </a:cubicBezTo>
                  <a:cubicBezTo>
                    <a:pt x="31875" y="103341"/>
                    <a:pt x="38161" y="106150"/>
                    <a:pt x="37610" y="111573"/>
                  </a:cubicBezTo>
                  <a:cubicBezTo>
                    <a:pt x="37389" y="114576"/>
                    <a:pt x="40367" y="117772"/>
                    <a:pt x="43125" y="120000"/>
                  </a:cubicBezTo>
                  <a:cubicBezTo>
                    <a:pt x="44669" y="119031"/>
                    <a:pt x="46323" y="118159"/>
                    <a:pt x="48308" y="117288"/>
                  </a:cubicBezTo>
                  <a:cubicBezTo>
                    <a:pt x="54044" y="114769"/>
                    <a:pt x="54044" y="115157"/>
                    <a:pt x="59338" y="110895"/>
                  </a:cubicBezTo>
                  <a:cubicBezTo>
                    <a:pt x="64632" y="106537"/>
                    <a:pt x="67058" y="104794"/>
                    <a:pt x="68051" y="100048"/>
                  </a:cubicBezTo>
                  <a:cubicBezTo>
                    <a:pt x="68933" y="95399"/>
                    <a:pt x="64191" y="94721"/>
                    <a:pt x="71911" y="93656"/>
                  </a:cubicBezTo>
                  <a:cubicBezTo>
                    <a:pt x="79522" y="92590"/>
                    <a:pt x="83382" y="92881"/>
                    <a:pt x="82941" y="89007"/>
                  </a:cubicBezTo>
                  <a:cubicBezTo>
                    <a:pt x="82500" y="85036"/>
                    <a:pt x="89669" y="86101"/>
                    <a:pt x="89669" y="83196"/>
                  </a:cubicBezTo>
                  <a:cubicBezTo>
                    <a:pt x="89669" y="80387"/>
                    <a:pt x="84926" y="76803"/>
                    <a:pt x="89669" y="75641"/>
                  </a:cubicBezTo>
                  <a:cubicBezTo>
                    <a:pt x="94522" y="74576"/>
                    <a:pt x="95514" y="74576"/>
                    <a:pt x="94963" y="70702"/>
                  </a:cubicBezTo>
                  <a:cubicBezTo>
                    <a:pt x="94522" y="66731"/>
                    <a:pt x="96397" y="65956"/>
                    <a:pt x="99816" y="65665"/>
                  </a:cubicBezTo>
                  <a:cubicBezTo>
                    <a:pt x="103235" y="65278"/>
                    <a:pt x="104117" y="61694"/>
                    <a:pt x="104117" y="58111"/>
                  </a:cubicBezTo>
                  <a:cubicBezTo>
                    <a:pt x="104117" y="54527"/>
                    <a:pt x="95514" y="54527"/>
                    <a:pt x="101691" y="49878"/>
                  </a:cubicBezTo>
                  <a:cubicBezTo>
                    <a:pt x="107977" y="45133"/>
                    <a:pt x="106102" y="45907"/>
                    <a:pt x="103235" y="43389"/>
                  </a:cubicBezTo>
                  <a:cubicBezTo>
                    <a:pt x="100257" y="40871"/>
                    <a:pt x="94522" y="36513"/>
                    <a:pt x="100808" y="36513"/>
                  </a:cubicBezTo>
                  <a:cubicBezTo>
                    <a:pt x="106985" y="36513"/>
                    <a:pt x="106985" y="38740"/>
                    <a:pt x="109963" y="33995"/>
                  </a:cubicBezTo>
                  <a:cubicBezTo>
                    <a:pt x="112830" y="29346"/>
                    <a:pt x="115698" y="27602"/>
                    <a:pt x="117132" y="25084"/>
                  </a:cubicBezTo>
                  <a:cubicBezTo>
                    <a:pt x="117794" y="23922"/>
                    <a:pt x="118897" y="22953"/>
                    <a:pt x="120000" y="21791"/>
                  </a:cubicBezTo>
                  <a:cubicBezTo>
                    <a:pt x="119779" y="21694"/>
                    <a:pt x="119558" y="21694"/>
                    <a:pt x="119227" y="21694"/>
                  </a:cubicBezTo>
                  <a:cubicBezTo>
                    <a:pt x="117132" y="21404"/>
                    <a:pt x="115147" y="20532"/>
                    <a:pt x="114044" y="18401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7" name="Shape 2687"/>
            <p:cNvSpPr/>
            <p:nvPr/>
          </p:nvSpPr>
          <p:spPr>
            <a:xfrm>
              <a:off x="3695" y="1645"/>
              <a:ext cx="410" cy="74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254" y="119776"/>
                  </a:moveTo>
                  <a:cubicBezTo>
                    <a:pt x="23728" y="119552"/>
                    <a:pt x="24000" y="119105"/>
                    <a:pt x="28474" y="117464"/>
                  </a:cubicBezTo>
                  <a:cubicBezTo>
                    <a:pt x="32949" y="115823"/>
                    <a:pt x="35932" y="113586"/>
                    <a:pt x="41491" y="113884"/>
                  </a:cubicBezTo>
                  <a:cubicBezTo>
                    <a:pt x="47050" y="114108"/>
                    <a:pt x="48542" y="113287"/>
                    <a:pt x="50033" y="112169"/>
                  </a:cubicBezTo>
                  <a:cubicBezTo>
                    <a:pt x="51525" y="111124"/>
                    <a:pt x="52474" y="108887"/>
                    <a:pt x="56000" y="108887"/>
                  </a:cubicBezTo>
                  <a:cubicBezTo>
                    <a:pt x="59525" y="108887"/>
                    <a:pt x="62779" y="109558"/>
                    <a:pt x="63457" y="108216"/>
                  </a:cubicBezTo>
                  <a:cubicBezTo>
                    <a:pt x="64000" y="106799"/>
                    <a:pt x="62237" y="105009"/>
                    <a:pt x="66983" y="105158"/>
                  </a:cubicBezTo>
                  <a:cubicBezTo>
                    <a:pt x="71728" y="105307"/>
                    <a:pt x="74983" y="104711"/>
                    <a:pt x="77559" y="104188"/>
                  </a:cubicBezTo>
                  <a:cubicBezTo>
                    <a:pt x="80271" y="103666"/>
                    <a:pt x="82983" y="101951"/>
                    <a:pt x="84474" y="102921"/>
                  </a:cubicBezTo>
                  <a:cubicBezTo>
                    <a:pt x="85966" y="103890"/>
                    <a:pt x="89220" y="104338"/>
                    <a:pt x="90983" y="103070"/>
                  </a:cubicBezTo>
                  <a:cubicBezTo>
                    <a:pt x="92745" y="101876"/>
                    <a:pt x="92474" y="100758"/>
                    <a:pt x="97220" y="100609"/>
                  </a:cubicBezTo>
                  <a:cubicBezTo>
                    <a:pt x="101966" y="100459"/>
                    <a:pt x="104271" y="98520"/>
                    <a:pt x="106576" y="96730"/>
                  </a:cubicBezTo>
                  <a:cubicBezTo>
                    <a:pt x="109016" y="94940"/>
                    <a:pt x="109559" y="92852"/>
                    <a:pt x="107796" y="92181"/>
                  </a:cubicBezTo>
                  <a:cubicBezTo>
                    <a:pt x="106033" y="91510"/>
                    <a:pt x="110779" y="88452"/>
                    <a:pt x="108745" y="86364"/>
                  </a:cubicBezTo>
                  <a:cubicBezTo>
                    <a:pt x="106576" y="84275"/>
                    <a:pt x="112000" y="82784"/>
                    <a:pt x="106305" y="80696"/>
                  </a:cubicBezTo>
                  <a:cubicBezTo>
                    <a:pt x="100745" y="78607"/>
                    <a:pt x="98033" y="76146"/>
                    <a:pt x="101966" y="74580"/>
                  </a:cubicBezTo>
                  <a:cubicBezTo>
                    <a:pt x="105762" y="73088"/>
                    <a:pt x="108067" y="73088"/>
                    <a:pt x="107525" y="70031"/>
                  </a:cubicBezTo>
                  <a:cubicBezTo>
                    <a:pt x="106983" y="67047"/>
                    <a:pt x="106305" y="67122"/>
                    <a:pt x="109559" y="64810"/>
                  </a:cubicBezTo>
                  <a:cubicBezTo>
                    <a:pt x="112813" y="62423"/>
                    <a:pt x="114033" y="61379"/>
                    <a:pt x="114305" y="59515"/>
                  </a:cubicBezTo>
                  <a:cubicBezTo>
                    <a:pt x="114576" y="57725"/>
                    <a:pt x="114305" y="56382"/>
                    <a:pt x="111322" y="54965"/>
                  </a:cubicBezTo>
                  <a:cubicBezTo>
                    <a:pt x="108474" y="53623"/>
                    <a:pt x="106305" y="52653"/>
                    <a:pt x="106305" y="51236"/>
                  </a:cubicBezTo>
                  <a:cubicBezTo>
                    <a:pt x="106305" y="49894"/>
                    <a:pt x="106033" y="48924"/>
                    <a:pt x="101016" y="48104"/>
                  </a:cubicBezTo>
                  <a:cubicBezTo>
                    <a:pt x="96000" y="47209"/>
                    <a:pt x="92745" y="45419"/>
                    <a:pt x="94237" y="42510"/>
                  </a:cubicBezTo>
                  <a:cubicBezTo>
                    <a:pt x="95728" y="39676"/>
                    <a:pt x="99525" y="40497"/>
                    <a:pt x="99525" y="37961"/>
                  </a:cubicBezTo>
                  <a:cubicBezTo>
                    <a:pt x="99525" y="35500"/>
                    <a:pt x="99525" y="35798"/>
                    <a:pt x="99525" y="34530"/>
                  </a:cubicBezTo>
                  <a:cubicBezTo>
                    <a:pt x="99525" y="33262"/>
                    <a:pt x="97491" y="29683"/>
                    <a:pt x="101559" y="30503"/>
                  </a:cubicBezTo>
                  <a:cubicBezTo>
                    <a:pt x="105762" y="31323"/>
                    <a:pt x="109288" y="32293"/>
                    <a:pt x="112000" y="30354"/>
                  </a:cubicBezTo>
                  <a:cubicBezTo>
                    <a:pt x="114576" y="28415"/>
                    <a:pt x="116067" y="27594"/>
                    <a:pt x="116745" y="26401"/>
                  </a:cubicBezTo>
                  <a:cubicBezTo>
                    <a:pt x="117288" y="25133"/>
                    <a:pt x="120000" y="23343"/>
                    <a:pt x="117016" y="21404"/>
                  </a:cubicBezTo>
                  <a:cubicBezTo>
                    <a:pt x="114033" y="19465"/>
                    <a:pt x="114033" y="19167"/>
                    <a:pt x="114033" y="17973"/>
                  </a:cubicBezTo>
                  <a:cubicBezTo>
                    <a:pt x="114033" y="16706"/>
                    <a:pt x="114983" y="15288"/>
                    <a:pt x="110779" y="15288"/>
                  </a:cubicBezTo>
                  <a:cubicBezTo>
                    <a:pt x="106576" y="15288"/>
                    <a:pt x="96000" y="14766"/>
                    <a:pt x="100745" y="12305"/>
                  </a:cubicBezTo>
                  <a:cubicBezTo>
                    <a:pt x="105491" y="9770"/>
                    <a:pt x="101288" y="10366"/>
                    <a:pt x="105491" y="9770"/>
                  </a:cubicBezTo>
                  <a:cubicBezTo>
                    <a:pt x="109559" y="9247"/>
                    <a:pt x="114033" y="9247"/>
                    <a:pt x="112000" y="7159"/>
                  </a:cubicBezTo>
                  <a:cubicBezTo>
                    <a:pt x="109966" y="5071"/>
                    <a:pt x="106305" y="6637"/>
                    <a:pt x="105762" y="4847"/>
                  </a:cubicBezTo>
                  <a:cubicBezTo>
                    <a:pt x="105220" y="3206"/>
                    <a:pt x="105220" y="1044"/>
                    <a:pt x="100338" y="0"/>
                  </a:cubicBezTo>
                  <a:cubicBezTo>
                    <a:pt x="100474" y="1566"/>
                    <a:pt x="102101" y="4474"/>
                    <a:pt x="98033" y="4922"/>
                  </a:cubicBezTo>
                  <a:cubicBezTo>
                    <a:pt x="93288" y="5518"/>
                    <a:pt x="88542" y="4400"/>
                    <a:pt x="88000" y="6339"/>
                  </a:cubicBezTo>
                  <a:cubicBezTo>
                    <a:pt x="87457" y="8278"/>
                    <a:pt x="82711" y="9919"/>
                    <a:pt x="79728" y="8576"/>
                  </a:cubicBezTo>
                  <a:cubicBezTo>
                    <a:pt x="76745" y="7159"/>
                    <a:pt x="73762" y="5518"/>
                    <a:pt x="72000" y="7458"/>
                  </a:cubicBezTo>
                  <a:cubicBezTo>
                    <a:pt x="70237" y="9397"/>
                    <a:pt x="67796" y="12977"/>
                    <a:pt x="63050" y="11858"/>
                  </a:cubicBezTo>
                  <a:cubicBezTo>
                    <a:pt x="58305" y="10739"/>
                    <a:pt x="51254" y="9919"/>
                    <a:pt x="48949" y="11858"/>
                  </a:cubicBezTo>
                  <a:cubicBezTo>
                    <a:pt x="46508" y="13797"/>
                    <a:pt x="42983" y="19912"/>
                    <a:pt x="41762" y="21852"/>
                  </a:cubicBezTo>
                  <a:cubicBezTo>
                    <a:pt x="40542" y="23716"/>
                    <a:pt x="36474" y="25133"/>
                    <a:pt x="34711" y="24611"/>
                  </a:cubicBezTo>
                  <a:cubicBezTo>
                    <a:pt x="32949" y="24014"/>
                    <a:pt x="27525" y="22075"/>
                    <a:pt x="27525" y="24835"/>
                  </a:cubicBezTo>
                  <a:cubicBezTo>
                    <a:pt x="27525" y="27594"/>
                    <a:pt x="28203" y="30354"/>
                    <a:pt x="22237" y="29011"/>
                  </a:cubicBezTo>
                  <a:cubicBezTo>
                    <a:pt x="18033" y="28042"/>
                    <a:pt x="16813" y="25655"/>
                    <a:pt x="14779" y="25804"/>
                  </a:cubicBezTo>
                  <a:cubicBezTo>
                    <a:pt x="16000" y="27669"/>
                    <a:pt x="18847" y="29608"/>
                    <a:pt x="20474" y="30652"/>
                  </a:cubicBezTo>
                  <a:cubicBezTo>
                    <a:pt x="22508" y="32069"/>
                    <a:pt x="21288" y="34381"/>
                    <a:pt x="19254" y="35649"/>
                  </a:cubicBezTo>
                  <a:cubicBezTo>
                    <a:pt x="17220" y="36842"/>
                    <a:pt x="16949" y="37812"/>
                    <a:pt x="16000" y="40646"/>
                  </a:cubicBezTo>
                  <a:cubicBezTo>
                    <a:pt x="15186" y="43405"/>
                    <a:pt x="14508" y="43107"/>
                    <a:pt x="14237" y="46687"/>
                  </a:cubicBezTo>
                  <a:cubicBezTo>
                    <a:pt x="13966" y="50267"/>
                    <a:pt x="10711" y="50043"/>
                    <a:pt x="5423" y="52653"/>
                  </a:cubicBezTo>
                  <a:cubicBezTo>
                    <a:pt x="0" y="55264"/>
                    <a:pt x="11254" y="60633"/>
                    <a:pt x="13423" y="62050"/>
                  </a:cubicBezTo>
                  <a:cubicBezTo>
                    <a:pt x="15457" y="63393"/>
                    <a:pt x="15728" y="64810"/>
                    <a:pt x="13016" y="66078"/>
                  </a:cubicBezTo>
                  <a:cubicBezTo>
                    <a:pt x="10440" y="67271"/>
                    <a:pt x="10711" y="67719"/>
                    <a:pt x="13423" y="69807"/>
                  </a:cubicBezTo>
                  <a:cubicBezTo>
                    <a:pt x="16000" y="71821"/>
                    <a:pt x="10033" y="71448"/>
                    <a:pt x="8000" y="73387"/>
                  </a:cubicBezTo>
                  <a:cubicBezTo>
                    <a:pt x="5966" y="75326"/>
                    <a:pt x="3932" y="78085"/>
                    <a:pt x="7457" y="80024"/>
                  </a:cubicBezTo>
                  <a:cubicBezTo>
                    <a:pt x="10983" y="81963"/>
                    <a:pt x="10033" y="86811"/>
                    <a:pt x="10033" y="89422"/>
                  </a:cubicBezTo>
                  <a:cubicBezTo>
                    <a:pt x="10033" y="92032"/>
                    <a:pt x="12203" y="92703"/>
                    <a:pt x="15728" y="97178"/>
                  </a:cubicBezTo>
                  <a:cubicBezTo>
                    <a:pt x="19254" y="101578"/>
                    <a:pt x="14508" y="103368"/>
                    <a:pt x="12474" y="105978"/>
                  </a:cubicBezTo>
                  <a:cubicBezTo>
                    <a:pt x="10440" y="108589"/>
                    <a:pt x="8271" y="111274"/>
                    <a:pt x="8677" y="115376"/>
                  </a:cubicBezTo>
                  <a:cubicBezTo>
                    <a:pt x="8813" y="117165"/>
                    <a:pt x="9084" y="118582"/>
                    <a:pt x="9762" y="119776"/>
                  </a:cubicBezTo>
                  <a:cubicBezTo>
                    <a:pt x="12745" y="119925"/>
                    <a:pt x="16677" y="120000"/>
                    <a:pt x="19254" y="11977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8" name="Shape 2688"/>
            <p:cNvSpPr/>
            <p:nvPr/>
          </p:nvSpPr>
          <p:spPr>
            <a:xfrm>
              <a:off x="3729" y="2137"/>
              <a:ext cx="698" cy="5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900" y="111125"/>
                  </a:moveTo>
                  <a:cubicBezTo>
                    <a:pt x="107443" y="110238"/>
                    <a:pt x="107443" y="108956"/>
                    <a:pt x="109509" y="108167"/>
                  </a:cubicBezTo>
                  <a:cubicBezTo>
                    <a:pt x="111655" y="107477"/>
                    <a:pt x="111814" y="107674"/>
                    <a:pt x="111655" y="104716"/>
                  </a:cubicBezTo>
                  <a:cubicBezTo>
                    <a:pt x="111417" y="101758"/>
                    <a:pt x="111814" y="99786"/>
                    <a:pt x="110384" y="97222"/>
                  </a:cubicBezTo>
                  <a:cubicBezTo>
                    <a:pt x="109033" y="94658"/>
                    <a:pt x="109033" y="93968"/>
                    <a:pt x="109033" y="92884"/>
                  </a:cubicBezTo>
                  <a:cubicBezTo>
                    <a:pt x="109033" y="91700"/>
                    <a:pt x="109350" y="87953"/>
                    <a:pt x="106807" y="92292"/>
                  </a:cubicBezTo>
                  <a:cubicBezTo>
                    <a:pt x="104185" y="96631"/>
                    <a:pt x="103152" y="95250"/>
                    <a:pt x="102119" y="94165"/>
                  </a:cubicBezTo>
                  <a:cubicBezTo>
                    <a:pt x="101006" y="92982"/>
                    <a:pt x="100211" y="90813"/>
                    <a:pt x="98622" y="91405"/>
                  </a:cubicBezTo>
                  <a:cubicBezTo>
                    <a:pt x="97033" y="91898"/>
                    <a:pt x="95523" y="91207"/>
                    <a:pt x="95523" y="89235"/>
                  </a:cubicBezTo>
                  <a:cubicBezTo>
                    <a:pt x="95523" y="87165"/>
                    <a:pt x="96317" y="84798"/>
                    <a:pt x="93377" y="84207"/>
                  </a:cubicBezTo>
                  <a:cubicBezTo>
                    <a:pt x="90437" y="83714"/>
                    <a:pt x="89086" y="83714"/>
                    <a:pt x="88927" y="81150"/>
                  </a:cubicBezTo>
                  <a:cubicBezTo>
                    <a:pt x="88688" y="78586"/>
                    <a:pt x="89960" y="79474"/>
                    <a:pt x="91867" y="79671"/>
                  </a:cubicBezTo>
                  <a:cubicBezTo>
                    <a:pt x="93774" y="79868"/>
                    <a:pt x="96158" y="79474"/>
                    <a:pt x="96556" y="76417"/>
                  </a:cubicBezTo>
                  <a:cubicBezTo>
                    <a:pt x="96874" y="73262"/>
                    <a:pt x="93933" y="67444"/>
                    <a:pt x="96715" y="67247"/>
                  </a:cubicBezTo>
                  <a:cubicBezTo>
                    <a:pt x="99496" y="67050"/>
                    <a:pt x="102119" y="67641"/>
                    <a:pt x="100688" y="65275"/>
                  </a:cubicBezTo>
                  <a:cubicBezTo>
                    <a:pt x="99337" y="62908"/>
                    <a:pt x="101006" y="62119"/>
                    <a:pt x="99814" y="60147"/>
                  </a:cubicBezTo>
                  <a:cubicBezTo>
                    <a:pt x="98622" y="58077"/>
                    <a:pt x="97907" y="56302"/>
                    <a:pt x="99496" y="55710"/>
                  </a:cubicBezTo>
                  <a:cubicBezTo>
                    <a:pt x="101006" y="55217"/>
                    <a:pt x="102596" y="52851"/>
                    <a:pt x="104503" y="55020"/>
                  </a:cubicBezTo>
                  <a:cubicBezTo>
                    <a:pt x="106410" y="57189"/>
                    <a:pt x="107841" y="56696"/>
                    <a:pt x="108158" y="58471"/>
                  </a:cubicBezTo>
                  <a:cubicBezTo>
                    <a:pt x="108476" y="60345"/>
                    <a:pt x="112132" y="61626"/>
                    <a:pt x="113165" y="60640"/>
                  </a:cubicBezTo>
                  <a:cubicBezTo>
                    <a:pt x="114198" y="59753"/>
                    <a:pt x="113006" y="58274"/>
                    <a:pt x="115470" y="57189"/>
                  </a:cubicBezTo>
                  <a:cubicBezTo>
                    <a:pt x="117854" y="56105"/>
                    <a:pt x="120000" y="55020"/>
                    <a:pt x="118410" y="53048"/>
                  </a:cubicBezTo>
                  <a:cubicBezTo>
                    <a:pt x="116821" y="50977"/>
                    <a:pt x="116344" y="50484"/>
                    <a:pt x="116344" y="48808"/>
                  </a:cubicBezTo>
                  <a:cubicBezTo>
                    <a:pt x="116344" y="47132"/>
                    <a:pt x="115788" y="45850"/>
                    <a:pt x="113165" y="45850"/>
                  </a:cubicBezTo>
                  <a:cubicBezTo>
                    <a:pt x="110622" y="45850"/>
                    <a:pt x="109509" y="45160"/>
                    <a:pt x="108715" y="43681"/>
                  </a:cubicBezTo>
                  <a:cubicBezTo>
                    <a:pt x="107841" y="42202"/>
                    <a:pt x="108317" y="38751"/>
                    <a:pt x="105695" y="39145"/>
                  </a:cubicBezTo>
                  <a:cubicBezTo>
                    <a:pt x="103152" y="39441"/>
                    <a:pt x="101880" y="42596"/>
                    <a:pt x="98781" y="41709"/>
                  </a:cubicBezTo>
                  <a:cubicBezTo>
                    <a:pt x="95682" y="40723"/>
                    <a:pt x="94649" y="40624"/>
                    <a:pt x="93933" y="39145"/>
                  </a:cubicBezTo>
                  <a:cubicBezTo>
                    <a:pt x="93218" y="37666"/>
                    <a:pt x="93218" y="36384"/>
                    <a:pt x="90278" y="35102"/>
                  </a:cubicBezTo>
                  <a:cubicBezTo>
                    <a:pt x="87337" y="33820"/>
                    <a:pt x="85748" y="34018"/>
                    <a:pt x="83682" y="32539"/>
                  </a:cubicBezTo>
                  <a:cubicBezTo>
                    <a:pt x="81615" y="31059"/>
                    <a:pt x="81933" y="30369"/>
                    <a:pt x="83125" y="28003"/>
                  </a:cubicBezTo>
                  <a:cubicBezTo>
                    <a:pt x="84397" y="25636"/>
                    <a:pt x="84000" y="25439"/>
                    <a:pt x="86622" y="23566"/>
                  </a:cubicBezTo>
                  <a:cubicBezTo>
                    <a:pt x="89245" y="21791"/>
                    <a:pt x="89960" y="18438"/>
                    <a:pt x="91708" y="16466"/>
                  </a:cubicBezTo>
                  <a:cubicBezTo>
                    <a:pt x="93377" y="14494"/>
                    <a:pt x="95841" y="9663"/>
                    <a:pt x="97748" y="8282"/>
                  </a:cubicBezTo>
                  <a:cubicBezTo>
                    <a:pt x="99655" y="6803"/>
                    <a:pt x="103311" y="0"/>
                    <a:pt x="95523" y="7888"/>
                  </a:cubicBezTo>
                  <a:cubicBezTo>
                    <a:pt x="92741" y="8972"/>
                    <a:pt x="87496" y="15382"/>
                    <a:pt x="88529" y="10057"/>
                  </a:cubicBezTo>
                  <a:cubicBezTo>
                    <a:pt x="89562" y="4732"/>
                    <a:pt x="90993" y="4732"/>
                    <a:pt x="88211" y="4732"/>
                  </a:cubicBezTo>
                  <a:cubicBezTo>
                    <a:pt x="85430" y="4732"/>
                    <a:pt x="85430" y="394"/>
                    <a:pt x="82331" y="4930"/>
                  </a:cubicBezTo>
                  <a:cubicBezTo>
                    <a:pt x="81615" y="6803"/>
                    <a:pt x="80741" y="7099"/>
                    <a:pt x="78993" y="6211"/>
                  </a:cubicBezTo>
                  <a:cubicBezTo>
                    <a:pt x="77245" y="5324"/>
                    <a:pt x="77642" y="4930"/>
                    <a:pt x="75496" y="5521"/>
                  </a:cubicBezTo>
                  <a:cubicBezTo>
                    <a:pt x="73430" y="6014"/>
                    <a:pt x="73112" y="5817"/>
                    <a:pt x="70490" y="5324"/>
                  </a:cubicBezTo>
                  <a:cubicBezTo>
                    <a:pt x="67867" y="4732"/>
                    <a:pt x="66357" y="3648"/>
                    <a:pt x="64450" y="3253"/>
                  </a:cubicBezTo>
                  <a:cubicBezTo>
                    <a:pt x="63099" y="3056"/>
                    <a:pt x="60397" y="2267"/>
                    <a:pt x="57774" y="2859"/>
                  </a:cubicBezTo>
                  <a:cubicBezTo>
                    <a:pt x="58887" y="4930"/>
                    <a:pt x="56980" y="6705"/>
                    <a:pt x="58013" y="8972"/>
                  </a:cubicBezTo>
                  <a:cubicBezTo>
                    <a:pt x="59205" y="11733"/>
                    <a:pt x="56423" y="15776"/>
                    <a:pt x="57456" y="16663"/>
                  </a:cubicBezTo>
                  <a:cubicBezTo>
                    <a:pt x="58490" y="17551"/>
                    <a:pt x="58172" y="20312"/>
                    <a:pt x="56741" y="22678"/>
                  </a:cubicBezTo>
                  <a:cubicBezTo>
                    <a:pt x="55390" y="25045"/>
                    <a:pt x="54039" y="27608"/>
                    <a:pt x="51258" y="27806"/>
                  </a:cubicBezTo>
                  <a:cubicBezTo>
                    <a:pt x="48476" y="28003"/>
                    <a:pt x="48635" y="29482"/>
                    <a:pt x="47602" y="31059"/>
                  </a:cubicBezTo>
                  <a:cubicBezTo>
                    <a:pt x="46569" y="32736"/>
                    <a:pt x="44662" y="32144"/>
                    <a:pt x="43788" y="30862"/>
                  </a:cubicBezTo>
                  <a:cubicBezTo>
                    <a:pt x="42913" y="29580"/>
                    <a:pt x="41324" y="31848"/>
                    <a:pt x="39735" y="32539"/>
                  </a:cubicBezTo>
                  <a:cubicBezTo>
                    <a:pt x="38225" y="33229"/>
                    <a:pt x="36317" y="34018"/>
                    <a:pt x="33536" y="33820"/>
                  </a:cubicBezTo>
                  <a:cubicBezTo>
                    <a:pt x="30754" y="33623"/>
                    <a:pt x="31788" y="35990"/>
                    <a:pt x="31470" y="37863"/>
                  </a:cubicBezTo>
                  <a:cubicBezTo>
                    <a:pt x="31072" y="39638"/>
                    <a:pt x="29165" y="38751"/>
                    <a:pt x="27099" y="38751"/>
                  </a:cubicBezTo>
                  <a:cubicBezTo>
                    <a:pt x="25033" y="38751"/>
                    <a:pt x="24476" y="41709"/>
                    <a:pt x="23602" y="43089"/>
                  </a:cubicBezTo>
                  <a:cubicBezTo>
                    <a:pt x="22728" y="44568"/>
                    <a:pt x="21854" y="45653"/>
                    <a:pt x="18596" y="45357"/>
                  </a:cubicBezTo>
                  <a:cubicBezTo>
                    <a:pt x="15337" y="44963"/>
                    <a:pt x="13589" y="47921"/>
                    <a:pt x="10966" y="50090"/>
                  </a:cubicBezTo>
                  <a:cubicBezTo>
                    <a:pt x="8344" y="52259"/>
                    <a:pt x="8185" y="52851"/>
                    <a:pt x="5562" y="53147"/>
                  </a:cubicBezTo>
                  <a:cubicBezTo>
                    <a:pt x="4052" y="53442"/>
                    <a:pt x="1748" y="53344"/>
                    <a:pt x="0" y="53147"/>
                  </a:cubicBezTo>
                  <a:cubicBezTo>
                    <a:pt x="476" y="55316"/>
                    <a:pt x="1271" y="56894"/>
                    <a:pt x="2463" y="58471"/>
                  </a:cubicBezTo>
                  <a:cubicBezTo>
                    <a:pt x="4529" y="61232"/>
                    <a:pt x="5721" y="63007"/>
                    <a:pt x="6993" y="67444"/>
                  </a:cubicBezTo>
                  <a:cubicBezTo>
                    <a:pt x="8185" y="71783"/>
                    <a:pt x="14066" y="76713"/>
                    <a:pt x="15496" y="79474"/>
                  </a:cubicBezTo>
                  <a:cubicBezTo>
                    <a:pt x="16450" y="81347"/>
                    <a:pt x="15973" y="82728"/>
                    <a:pt x="15019" y="84009"/>
                  </a:cubicBezTo>
                  <a:cubicBezTo>
                    <a:pt x="18119" y="86672"/>
                    <a:pt x="21377" y="92292"/>
                    <a:pt x="22569" y="94165"/>
                  </a:cubicBezTo>
                  <a:cubicBezTo>
                    <a:pt x="24000" y="96532"/>
                    <a:pt x="28132" y="99293"/>
                    <a:pt x="29960" y="99490"/>
                  </a:cubicBezTo>
                  <a:cubicBezTo>
                    <a:pt x="31788" y="99687"/>
                    <a:pt x="32026" y="100870"/>
                    <a:pt x="35920" y="102448"/>
                  </a:cubicBezTo>
                  <a:cubicBezTo>
                    <a:pt x="39894" y="104026"/>
                    <a:pt x="40132" y="103829"/>
                    <a:pt x="43072" y="104223"/>
                  </a:cubicBezTo>
                  <a:cubicBezTo>
                    <a:pt x="46013" y="104716"/>
                    <a:pt x="49748" y="104026"/>
                    <a:pt x="51655" y="102941"/>
                  </a:cubicBezTo>
                  <a:cubicBezTo>
                    <a:pt x="53562" y="101955"/>
                    <a:pt x="54437" y="101265"/>
                    <a:pt x="56423" y="100969"/>
                  </a:cubicBezTo>
                  <a:cubicBezTo>
                    <a:pt x="58410" y="100673"/>
                    <a:pt x="59364" y="101068"/>
                    <a:pt x="60397" y="101857"/>
                  </a:cubicBezTo>
                  <a:cubicBezTo>
                    <a:pt x="61430" y="102744"/>
                    <a:pt x="61430" y="104716"/>
                    <a:pt x="63973" y="104124"/>
                  </a:cubicBezTo>
                  <a:cubicBezTo>
                    <a:pt x="66516" y="103434"/>
                    <a:pt x="66278" y="100377"/>
                    <a:pt x="67788" y="99391"/>
                  </a:cubicBezTo>
                  <a:cubicBezTo>
                    <a:pt x="69377" y="98405"/>
                    <a:pt x="70331" y="101659"/>
                    <a:pt x="70649" y="103237"/>
                  </a:cubicBezTo>
                  <a:cubicBezTo>
                    <a:pt x="71046" y="104913"/>
                    <a:pt x="70569" y="105702"/>
                    <a:pt x="70331" y="107871"/>
                  </a:cubicBezTo>
                  <a:cubicBezTo>
                    <a:pt x="70092" y="109942"/>
                    <a:pt x="72317" y="111520"/>
                    <a:pt x="73668" y="112900"/>
                  </a:cubicBezTo>
                  <a:cubicBezTo>
                    <a:pt x="75099" y="114379"/>
                    <a:pt x="76211" y="114281"/>
                    <a:pt x="78119" y="113196"/>
                  </a:cubicBezTo>
                  <a:cubicBezTo>
                    <a:pt x="80026" y="112111"/>
                    <a:pt x="79788" y="110829"/>
                    <a:pt x="81854" y="111322"/>
                  </a:cubicBezTo>
                  <a:cubicBezTo>
                    <a:pt x="83920" y="111717"/>
                    <a:pt x="86781" y="116746"/>
                    <a:pt x="87973" y="118027"/>
                  </a:cubicBezTo>
                  <a:cubicBezTo>
                    <a:pt x="89086" y="119309"/>
                    <a:pt x="91708" y="119802"/>
                    <a:pt x="93059" y="119605"/>
                  </a:cubicBezTo>
                  <a:cubicBezTo>
                    <a:pt x="94410" y="119408"/>
                    <a:pt x="95364" y="119506"/>
                    <a:pt x="96794" y="117337"/>
                  </a:cubicBezTo>
                  <a:cubicBezTo>
                    <a:pt x="98145" y="115168"/>
                    <a:pt x="99019" y="117239"/>
                    <a:pt x="99576" y="118027"/>
                  </a:cubicBezTo>
                  <a:cubicBezTo>
                    <a:pt x="100052" y="118915"/>
                    <a:pt x="100609" y="119704"/>
                    <a:pt x="101721" y="119506"/>
                  </a:cubicBezTo>
                  <a:cubicBezTo>
                    <a:pt x="102039" y="119506"/>
                    <a:pt x="102437" y="119605"/>
                    <a:pt x="102754" y="120000"/>
                  </a:cubicBezTo>
                  <a:cubicBezTo>
                    <a:pt x="103072" y="118915"/>
                    <a:pt x="103390" y="117436"/>
                    <a:pt x="103470" y="116055"/>
                  </a:cubicBezTo>
                  <a:cubicBezTo>
                    <a:pt x="103629" y="113097"/>
                    <a:pt x="102278" y="112013"/>
                    <a:pt x="104900" y="111125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89" name="Shape 2689"/>
            <p:cNvSpPr/>
            <p:nvPr/>
          </p:nvSpPr>
          <p:spPr>
            <a:xfrm>
              <a:off x="4247" y="2312"/>
              <a:ext cx="562" cy="5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5242" y="2454"/>
                  </a:moveTo>
                  <a:cubicBezTo>
                    <a:pt x="24847" y="2643"/>
                    <a:pt x="24256" y="2926"/>
                    <a:pt x="23664" y="3115"/>
                  </a:cubicBezTo>
                  <a:cubicBezTo>
                    <a:pt x="24157" y="4154"/>
                    <a:pt x="24256" y="5476"/>
                    <a:pt x="24847" y="6231"/>
                  </a:cubicBezTo>
                  <a:cubicBezTo>
                    <a:pt x="25834" y="7647"/>
                    <a:pt x="27214" y="8308"/>
                    <a:pt x="30369" y="8308"/>
                  </a:cubicBezTo>
                  <a:cubicBezTo>
                    <a:pt x="33623" y="8308"/>
                    <a:pt x="34313" y="9535"/>
                    <a:pt x="34313" y="11140"/>
                  </a:cubicBezTo>
                  <a:cubicBezTo>
                    <a:pt x="34313" y="12745"/>
                    <a:pt x="34905" y="13217"/>
                    <a:pt x="36877" y="15200"/>
                  </a:cubicBezTo>
                  <a:cubicBezTo>
                    <a:pt x="38849" y="17088"/>
                    <a:pt x="36187" y="18127"/>
                    <a:pt x="33229" y="19166"/>
                  </a:cubicBezTo>
                  <a:cubicBezTo>
                    <a:pt x="30172" y="20204"/>
                    <a:pt x="31651" y="21620"/>
                    <a:pt x="30369" y="22470"/>
                  </a:cubicBezTo>
                  <a:cubicBezTo>
                    <a:pt x="29087" y="23414"/>
                    <a:pt x="24552" y="22187"/>
                    <a:pt x="24157" y="20393"/>
                  </a:cubicBezTo>
                  <a:cubicBezTo>
                    <a:pt x="23763" y="18693"/>
                    <a:pt x="21988" y="19166"/>
                    <a:pt x="19622" y="17088"/>
                  </a:cubicBezTo>
                  <a:cubicBezTo>
                    <a:pt x="17255" y="15011"/>
                    <a:pt x="15283" y="17277"/>
                    <a:pt x="13410" y="17749"/>
                  </a:cubicBezTo>
                  <a:cubicBezTo>
                    <a:pt x="11437" y="18316"/>
                    <a:pt x="12325" y="20015"/>
                    <a:pt x="13804" y="21998"/>
                  </a:cubicBezTo>
                  <a:cubicBezTo>
                    <a:pt x="15283" y="23886"/>
                    <a:pt x="13212" y="24642"/>
                    <a:pt x="14889" y="26907"/>
                  </a:cubicBezTo>
                  <a:cubicBezTo>
                    <a:pt x="16663" y="29173"/>
                    <a:pt x="13410" y="28607"/>
                    <a:pt x="9958" y="28796"/>
                  </a:cubicBezTo>
                  <a:cubicBezTo>
                    <a:pt x="6507" y="28985"/>
                    <a:pt x="10156" y="34555"/>
                    <a:pt x="9761" y="37576"/>
                  </a:cubicBezTo>
                  <a:cubicBezTo>
                    <a:pt x="9268" y="40503"/>
                    <a:pt x="6310" y="40881"/>
                    <a:pt x="3944" y="40692"/>
                  </a:cubicBezTo>
                  <a:cubicBezTo>
                    <a:pt x="1577" y="40503"/>
                    <a:pt x="0" y="39653"/>
                    <a:pt x="295" y="42108"/>
                  </a:cubicBezTo>
                  <a:cubicBezTo>
                    <a:pt x="493" y="44563"/>
                    <a:pt x="2169" y="44563"/>
                    <a:pt x="5817" y="45035"/>
                  </a:cubicBezTo>
                  <a:cubicBezTo>
                    <a:pt x="9465" y="45601"/>
                    <a:pt x="8479" y="47867"/>
                    <a:pt x="8479" y="49850"/>
                  </a:cubicBezTo>
                  <a:cubicBezTo>
                    <a:pt x="8479" y="51738"/>
                    <a:pt x="10353" y="52399"/>
                    <a:pt x="12325" y="51927"/>
                  </a:cubicBezTo>
                  <a:cubicBezTo>
                    <a:pt x="14297" y="51361"/>
                    <a:pt x="15283" y="53438"/>
                    <a:pt x="16663" y="54571"/>
                  </a:cubicBezTo>
                  <a:cubicBezTo>
                    <a:pt x="17945" y="55609"/>
                    <a:pt x="19227" y="56931"/>
                    <a:pt x="22481" y="52777"/>
                  </a:cubicBezTo>
                  <a:cubicBezTo>
                    <a:pt x="25636" y="48623"/>
                    <a:pt x="25242" y="52210"/>
                    <a:pt x="25242" y="53343"/>
                  </a:cubicBezTo>
                  <a:cubicBezTo>
                    <a:pt x="25242" y="54382"/>
                    <a:pt x="25242" y="55043"/>
                    <a:pt x="26918" y="57498"/>
                  </a:cubicBezTo>
                  <a:cubicBezTo>
                    <a:pt x="28693" y="59952"/>
                    <a:pt x="28200" y="61841"/>
                    <a:pt x="28496" y="64673"/>
                  </a:cubicBezTo>
                  <a:cubicBezTo>
                    <a:pt x="28693" y="67505"/>
                    <a:pt x="28496" y="67317"/>
                    <a:pt x="25834" y="67977"/>
                  </a:cubicBezTo>
                  <a:cubicBezTo>
                    <a:pt x="23270" y="68733"/>
                    <a:pt x="23270" y="69960"/>
                    <a:pt x="20115" y="70810"/>
                  </a:cubicBezTo>
                  <a:cubicBezTo>
                    <a:pt x="16861" y="71660"/>
                    <a:pt x="18537" y="72698"/>
                    <a:pt x="18340" y="75531"/>
                  </a:cubicBezTo>
                  <a:cubicBezTo>
                    <a:pt x="18241" y="76852"/>
                    <a:pt x="17847" y="78269"/>
                    <a:pt x="17452" y="79307"/>
                  </a:cubicBezTo>
                  <a:cubicBezTo>
                    <a:pt x="18438" y="79968"/>
                    <a:pt x="19326" y="81290"/>
                    <a:pt x="20410" y="82423"/>
                  </a:cubicBezTo>
                  <a:cubicBezTo>
                    <a:pt x="21889" y="84028"/>
                    <a:pt x="22678" y="83367"/>
                    <a:pt x="24256" y="82800"/>
                  </a:cubicBezTo>
                  <a:cubicBezTo>
                    <a:pt x="25834" y="82140"/>
                    <a:pt x="25045" y="82234"/>
                    <a:pt x="27608" y="83367"/>
                  </a:cubicBezTo>
                  <a:cubicBezTo>
                    <a:pt x="30172" y="84500"/>
                    <a:pt x="28890" y="83367"/>
                    <a:pt x="32341" y="85538"/>
                  </a:cubicBezTo>
                  <a:cubicBezTo>
                    <a:pt x="35792" y="87616"/>
                    <a:pt x="34018" y="89032"/>
                    <a:pt x="31651" y="91109"/>
                  </a:cubicBezTo>
                  <a:cubicBezTo>
                    <a:pt x="29285" y="93186"/>
                    <a:pt x="33820" y="94980"/>
                    <a:pt x="33426" y="99134"/>
                  </a:cubicBezTo>
                  <a:cubicBezTo>
                    <a:pt x="33032" y="103383"/>
                    <a:pt x="36187" y="104421"/>
                    <a:pt x="38356" y="107159"/>
                  </a:cubicBezTo>
                  <a:cubicBezTo>
                    <a:pt x="40525" y="109992"/>
                    <a:pt x="39835" y="111785"/>
                    <a:pt x="41807" y="113863"/>
                  </a:cubicBezTo>
                  <a:cubicBezTo>
                    <a:pt x="43779" y="115940"/>
                    <a:pt x="46343" y="113296"/>
                    <a:pt x="48709" y="112258"/>
                  </a:cubicBezTo>
                  <a:cubicBezTo>
                    <a:pt x="51076" y="111219"/>
                    <a:pt x="52161" y="108575"/>
                    <a:pt x="53837" y="107065"/>
                  </a:cubicBezTo>
                  <a:cubicBezTo>
                    <a:pt x="55612" y="105460"/>
                    <a:pt x="57781" y="107915"/>
                    <a:pt x="58866" y="109614"/>
                  </a:cubicBezTo>
                  <a:cubicBezTo>
                    <a:pt x="59950" y="111408"/>
                    <a:pt x="57978" y="112824"/>
                    <a:pt x="56499" y="113863"/>
                  </a:cubicBezTo>
                  <a:cubicBezTo>
                    <a:pt x="54921" y="114901"/>
                    <a:pt x="53442" y="115373"/>
                    <a:pt x="56006" y="117734"/>
                  </a:cubicBezTo>
                  <a:cubicBezTo>
                    <a:pt x="58570" y="119999"/>
                    <a:pt x="60345" y="117167"/>
                    <a:pt x="62514" y="115090"/>
                  </a:cubicBezTo>
                  <a:cubicBezTo>
                    <a:pt x="64683" y="113013"/>
                    <a:pt x="63993" y="112635"/>
                    <a:pt x="67838" y="109992"/>
                  </a:cubicBezTo>
                  <a:cubicBezTo>
                    <a:pt x="71783" y="107348"/>
                    <a:pt x="72867" y="112635"/>
                    <a:pt x="75825" y="114335"/>
                  </a:cubicBezTo>
                  <a:cubicBezTo>
                    <a:pt x="78882" y="116129"/>
                    <a:pt x="83615" y="114901"/>
                    <a:pt x="86573" y="114146"/>
                  </a:cubicBezTo>
                  <a:cubicBezTo>
                    <a:pt x="89630" y="113485"/>
                    <a:pt x="89235" y="115090"/>
                    <a:pt x="92193" y="116601"/>
                  </a:cubicBezTo>
                  <a:cubicBezTo>
                    <a:pt x="92588" y="116789"/>
                    <a:pt x="92785" y="116978"/>
                    <a:pt x="92884" y="117167"/>
                  </a:cubicBezTo>
                  <a:cubicBezTo>
                    <a:pt x="94264" y="116884"/>
                    <a:pt x="95546" y="116317"/>
                    <a:pt x="95940" y="115373"/>
                  </a:cubicBezTo>
                  <a:cubicBezTo>
                    <a:pt x="96926" y="113296"/>
                    <a:pt x="98110" y="112541"/>
                    <a:pt x="99490" y="111502"/>
                  </a:cubicBezTo>
                  <a:cubicBezTo>
                    <a:pt x="100969" y="110464"/>
                    <a:pt x="103434" y="109425"/>
                    <a:pt x="103730" y="107254"/>
                  </a:cubicBezTo>
                  <a:cubicBezTo>
                    <a:pt x="104026" y="105177"/>
                    <a:pt x="104223" y="103194"/>
                    <a:pt x="105505" y="101872"/>
                  </a:cubicBezTo>
                  <a:cubicBezTo>
                    <a:pt x="106787" y="100550"/>
                    <a:pt x="108069" y="99701"/>
                    <a:pt x="106787" y="98190"/>
                  </a:cubicBezTo>
                  <a:cubicBezTo>
                    <a:pt x="105505" y="96774"/>
                    <a:pt x="101462" y="94413"/>
                    <a:pt x="105012" y="93658"/>
                  </a:cubicBezTo>
                  <a:cubicBezTo>
                    <a:pt x="108562" y="92808"/>
                    <a:pt x="109745" y="92714"/>
                    <a:pt x="111618" y="92053"/>
                  </a:cubicBezTo>
                  <a:cubicBezTo>
                    <a:pt x="113590" y="91392"/>
                    <a:pt x="117337" y="91298"/>
                    <a:pt x="115858" y="89409"/>
                  </a:cubicBezTo>
                  <a:cubicBezTo>
                    <a:pt x="114379" y="87616"/>
                    <a:pt x="111618" y="86388"/>
                    <a:pt x="114083" y="84405"/>
                  </a:cubicBezTo>
                  <a:cubicBezTo>
                    <a:pt x="116450" y="82517"/>
                    <a:pt x="120000" y="78646"/>
                    <a:pt x="118225" y="75814"/>
                  </a:cubicBezTo>
                  <a:cubicBezTo>
                    <a:pt x="116450" y="72887"/>
                    <a:pt x="117337" y="71754"/>
                    <a:pt x="114576" y="71565"/>
                  </a:cubicBezTo>
                  <a:cubicBezTo>
                    <a:pt x="111815" y="71471"/>
                    <a:pt x="110238" y="67505"/>
                    <a:pt x="106589" y="70243"/>
                  </a:cubicBezTo>
                  <a:cubicBezTo>
                    <a:pt x="103040" y="73076"/>
                    <a:pt x="99687" y="73265"/>
                    <a:pt x="98405" y="72132"/>
                  </a:cubicBezTo>
                  <a:cubicBezTo>
                    <a:pt x="97124" y="70904"/>
                    <a:pt x="97222" y="70055"/>
                    <a:pt x="97715" y="67694"/>
                  </a:cubicBezTo>
                  <a:cubicBezTo>
                    <a:pt x="98208" y="65334"/>
                    <a:pt x="99687" y="64484"/>
                    <a:pt x="96433" y="63351"/>
                  </a:cubicBezTo>
                  <a:cubicBezTo>
                    <a:pt x="93278" y="62124"/>
                    <a:pt x="91306" y="62407"/>
                    <a:pt x="89334" y="60708"/>
                  </a:cubicBezTo>
                  <a:cubicBezTo>
                    <a:pt x="87460" y="59008"/>
                    <a:pt x="85981" y="59291"/>
                    <a:pt x="85686" y="57403"/>
                  </a:cubicBezTo>
                  <a:cubicBezTo>
                    <a:pt x="85291" y="55609"/>
                    <a:pt x="83023" y="54665"/>
                    <a:pt x="85981" y="53060"/>
                  </a:cubicBezTo>
                  <a:cubicBezTo>
                    <a:pt x="88841" y="51549"/>
                    <a:pt x="90616" y="50605"/>
                    <a:pt x="90616" y="47962"/>
                  </a:cubicBezTo>
                  <a:cubicBezTo>
                    <a:pt x="90616" y="45318"/>
                    <a:pt x="87855" y="43996"/>
                    <a:pt x="87559" y="42958"/>
                  </a:cubicBezTo>
                  <a:cubicBezTo>
                    <a:pt x="87263" y="41919"/>
                    <a:pt x="90320" y="38804"/>
                    <a:pt x="92884" y="40503"/>
                  </a:cubicBezTo>
                  <a:cubicBezTo>
                    <a:pt x="95447" y="42202"/>
                    <a:pt x="97715" y="42958"/>
                    <a:pt x="99687" y="41919"/>
                  </a:cubicBezTo>
                  <a:cubicBezTo>
                    <a:pt x="101659" y="40881"/>
                    <a:pt x="101265" y="39181"/>
                    <a:pt x="99884" y="36726"/>
                  </a:cubicBezTo>
                  <a:cubicBezTo>
                    <a:pt x="98405" y="34177"/>
                    <a:pt x="96631" y="31911"/>
                    <a:pt x="94165" y="31911"/>
                  </a:cubicBezTo>
                  <a:cubicBezTo>
                    <a:pt x="91799" y="31911"/>
                    <a:pt x="89827" y="32478"/>
                    <a:pt x="90024" y="34555"/>
                  </a:cubicBezTo>
                  <a:cubicBezTo>
                    <a:pt x="90123" y="36726"/>
                    <a:pt x="90517" y="37765"/>
                    <a:pt x="88545" y="37954"/>
                  </a:cubicBezTo>
                  <a:cubicBezTo>
                    <a:pt x="86573" y="38237"/>
                    <a:pt x="82136" y="40125"/>
                    <a:pt x="79868" y="37954"/>
                  </a:cubicBezTo>
                  <a:cubicBezTo>
                    <a:pt x="77600" y="35877"/>
                    <a:pt x="77896" y="29740"/>
                    <a:pt x="75628" y="29740"/>
                  </a:cubicBezTo>
                  <a:cubicBezTo>
                    <a:pt x="73360" y="29740"/>
                    <a:pt x="69120" y="29740"/>
                    <a:pt x="69515" y="28040"/>
                  </a:cubicBezTo>
                  <a:cubicBezTo>
                    <a:pt x="69811" y="26341"/>
                    <a:pt x="69022" y="24453"/>
                    <a:pt x="71585" y="22942"/>
                  </a:cubicBezTo>
                  <a:cubicBezTo>
                    <a:pt x="74149" y="21337"/>
                    <a:pt x="73853" y="19638"/>
                    <a:pt x="72078" y="18033"/>
                  </a:cubicBezTo>
                  <a:cubicBezTo>
                    <a:pt x="70304" y="16428"/>
                    <a:pt x="68529" y="15295"/>
                    <a:pt x="67247" y="16994"/>
                  </a:cubicBezTo>
                  <a:cubicBezTo>
                    <a:pt x="65965" y="18693"/>
                    <a:pt x="64782" y="19638"/>
                    <a:pt x="63500" y="17655"/>
                  </a:cubicBezTo>
                  <a:cubicBezTo>
                    <a:pt x="62218" y="15672"/>
                    <a:pt x="61528" y="14539"/>
                    <a:pt x="59654" y="13029"/>
                  </a:cubicBezTo>
                  <a:cubicBezTo>
                    <a:pt x="57682" y="11612"/>
                    <a:pt x="57682" y="10952"/>
                    <a:pt x="53344" y="11046"/>
                  </a:cubicBezTo>
                  <a:cubicBezTo>
                    <a:pt x="49005" y="11235"/>
                    <a:pt x="49597" y="10479"/>
                    <a:pt x="49104" y="9252"/>
                  </a:cubicBezTo>
                  <a:cubicBezTo>
                    <a:pt x="48611" y="8119"/>
                    <a:pt x="48512" y="7553"/>
                    <a:pt x="46737" y="7647"/>
                  </a:cubicBezTo>
                  <a:cubicBezTo>
                    <a:pt x="44963" y="7836"/>
                    <a:pt x="42990" y="8497"/>
                    <a:pt x="41413" y="6797"/>
                  </a:cubicBezTo>
                  <a:cubicBezTo>
                    <a:pt x="39737" y="5098"/>
                    <a:pt x="36581" y="4437"/>
                    <a:pt x="34116" y="3210"/>
                  </a:cubicBezTo>
                  <a:cubicBezTo>
                    <a:pt x="31651" y="2077"/>
                    <a:pt x="28792" y="1793"/>
                    <a:pt x="28496" y="472"/>
                  </a:cubicBezTo>
                  <a:cubicBezTo>
                    <a:pt x="28397" y="377"/>
                    <a:pt x="28397" y="188"/>
                    <a:pt x="28397" y="0"/>
                  </a:cubicBezTo>
                  <a:cubicBezTo>
                    <a:pt x="26918" y="660"/>
                    <a:pt x="26031" y="2077"/>
                    <a:pt x="25242" y="2454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0" name="Shape 2690"/>
            <p:cNvSpPr/>
            <p:nvPr/>
          </p:nvSpPr>
          <p:spPr>
            <a:xfrm>
              <a:off x="4377" y="2218"/>
              <a:ext cx="670" cy="46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6160" y="114076"/>
                  </a:moveTo>
                  <a:cubicBezTo>
                    <a:pt x="76408" y="112537"/>
                    <a:pt x="78812" y="113247"/>
                    <a:pt x="79806" y="112063"/>
                  </a:cubicBezTo>
                  <a:cubicBezTo>
                    <a:pt x="80718" y="110878"/>
                    <a:pt x="82209" y="113129"/>
                    <a:pt x="82624" y="114550"/>
                  </a:cubicBezTo>
                  <a:cubicBezTo>
                    <a:pt x="83038" y="116090"/>
                    <a:pt x="83867" y="116564"/>
                    <a:pt x="85524" y="117393"/>
                  </a:cubicBezTo>
                  <a:cubicBezTo>
                    <a:pt x="87099" y="118223"/>
                    <a:pt x="87099" y="119052"/>
                    <a:pt x="88922" y="117986"/>
                  </a:cubicBezTo>
                  <a:cubicBezTo>
                    <a:pt x="90662" y="117038"/>
                    <a:pt x="91325" y="115024"/>
                    <a:pt x="92734" y="117512"/>
                  </a:cubicBezTo>
                  <a:cubicBezTo>
                    <a:pt x="94060" y="120000"/>
                    <a:pt x="94475" y="119170"/>
                    <a:pt x="96132" y="118460"/>
                  </a:cubicBezTo>
                  <a:cubicBezTo>
                    <a:pt x="97707" y="117867"/>
                    <a:pt x="98701" y="117630"/>
                    <a:pt x="98701" y="115735"/>
                  </a:cubicBezTo>
                  <a:cubicBezTo>
                    <a:pt x="98701" y="113721"/>
                    <a:pt x="99116" y="113721"/>
                    <a:pt x="100193" y="112892"/>
                  </a:cubicBezTo>
                  <a:cubicBezTo>
                    <a:pt x="101270" y="112063"/>
                    <a:pt x="101685" y="112418"/>
                    <a:pt x="102099" y="109812"/>
                  </a:cubicBezTo>
                  <a:cubicBezTo>
                    <a:pt x="102513" y="107087"/>
                    <a:pt x="104005" y="107798"/>
                    <a:pt x="104254" y="105192"/>
                  </a:cubicBezTo>
                  <a:cubicBezTo>
                    <a:pt x="104502" y="102586"/>
                    <a:pt x="101767" y="100691"/>
                    <a:pt x="103674" y="99861"/>
                  </a:cubicBezTo>
                  <a:cubicBezTo>
                    <a:pt x="105580" y="99032"/>
                    <a:pt x="107237" y="99269"/>
                    <a:pt x="106408" y="97137"/>
                  </a:cubicBezTo>
                  <a:cubicBezTo>
                    <a:pt x="105580" y="95004"/>
                    <a:pt x="104751" y="94294"/>
                    <a:pt x="103259" y="92635"/>
                  </a:cubicBezTo>
                  <a:cubicBezTo>
                    <a:pt x="101767" y="90977"/>
                    <a:pt x="101353" y="88726"/>
                    <a:pt x="102762" y="88252"/>
                  </a:cubicBezTo>
                  <a:cubicBezTo>
                    <a:pt x="103756" y="87778"/>
                    <a:pt x="103756" y="86831"/>
                    <a:pt x="105580" y="87897"/>
                  </a:cubicBezTo>
                  <a:cubicBezTo>
                    <a:pt x="105745" y="87186"/>
                    <a:pt x="106491" y="86949"/>
                    <a:pt x="108066" y="87778"/>
                  </a:cubicBezTo>
                  <a:cubicBezTo>
                    <a:pt x="113121" y="90384"/>
                    <a:pt x="118591" y="96071"/>
                    <a:pt x="119337" y="92991"/>
                  </a:cubicBezTo>
                  <a:cubicBezTo>
                    <a:pt x="120000" y="89911"/>
                    <a:pt x="117099" y="86475"/>
                    <a:pt x="117099" y="82922"/>
                  </a:cubicBezTo>
                  <a:cubicBezTo>
                    <a:pt x="117099" y="79368"/>
                    <a:pt x="116022" y="77709"/>
                    <a:pt x="113535" y="77709"/>
                  </a:cubicBezTo>
                  <a:cubicBezTo>
                    <a:pt x="110966" y="77709"/>
                    <a:pt x="108066" y="78065"/>
                    <a:pt x="106988" y="74629"/>
                  </a:cubicBezTo>
                  <a:cubicBezTo>
                    <a:pt x="105911" y="71076"/>
                    <a:pt x="105165" y="67166"/>
                    <a:pt x="101187" y="67166"/>
                  </a:cubicBezTo>
                  <a:cubicBezTo>
                    <a:pt x="97209" y="67166"/>
                    <a:pt x="95055" y="65389"/>
                    <a:pt x="95055" y="62783"/>
                  </a:cubicBezTo>
                  <a:cubicBezTo>
                    <a:pt x="95055" y="60059"/>
                    <a:pt x="99033" y="59703"/>
                    <a:pt x="95801" y="56150"/>
                  </a:cubicBezTo>
                  <a:cubicBezTo>
                    <a:pt x="92486" y="52596"/>
                    <a:pt x="86353" y="44304"/>
                    <a:pt x="84944" y="40394"/>
                  </a:cubicBezTo>
                  <a:cubicBezTo>
                    <a:pt x="83453" y="36367"/>
                    <a:pt x="83867" y="34590"/>
                    <a:pt x="80220" y="31510"/>
                  </a:cubicBezTo>
                  <a:cubicBezTo>
                    <a:pt x="76574" y="28548"/>
                    <a:pt x="76574" y="28904"/>
                    <a:pt x="76988" y="25468"/>
                  </a:cubicBezTo>
                  <a:cubicBezTo>
                    <a:pt x="77320" y="21915"/>
                    <a:pt x="75165" y="18835"/>
                    <a:pt x="71850" y="17532"/>
                  </a:cubicBezTo>
                  <a:cubicBezTo>
                    <a:pt x="68618" y="16229"/>
                    <a:pt x="64640" y="16584"/>
                    <a:pt x="62071" y="13978"/>
                  </a:cubicBezTo>
                  <a:cubicBezTo>
                    <a:pt x="59585" y="11372"/>
                    <a:pt x="54116" y="10542"/>
                    <a:pt x="53784" y="6159"/>
                  </a:cubicBezTo>
                  <a:cubicBezTo>
                    <a:pt x="53535" y="3435"/>
                    <a:pt x="53784" y="2724"/>
                    <a:pt x="54530" y="1184"/>
                  </a:cubicBezTo>
                  <a:cubicBezTo>
                    <a:pt x="49392" y="0"/>
                    <a:pt x="49723" y="1539"/>
                    <a:pt x="47320" y="3435"/>
                  </a:cubicBezTo>
                  <a:cubicBezTo>
                    <a:pt x="44668" y="5567"/>
                    <a:pt x="45497" y="7699"/>
                    <a:pt x="45082" y="11490"/>
                  </a:cubicBezTo>
                  <a:cubicBezTo>
                    <a:pt x="44668" y="15281"/>
                    <a:pt x="42182" y="15399"/>
                    <a:pt x="39613" y="15755"/>
                  </a:cubicBezTo>
                  <a:cubicBezTo>
                    <a:pt x="37044" y="16110"/>
                    <a:pt x="37955" y="19427"/>
                    <a:pt x="37209" y="21678"/>
                  </a:cubicBezTo>
                  <a:cubicBezTo>
                    <a:pt x="36381" y="24047"/>
                    <a:pt x="34309" y="22981"/>
                    <a:pt x="33895" y="22625"/>
                  </a:cubicBezTo>
                  <a:cubicBezTo>
                    <a:pt x="33480" y="22388"/>
                    <a:pt x="33232" y="20019"/>
                    <a:pt x="31574" y="18242"/>
                  </a:cubicBezTo>
                  <a:cubicBezTo>
                    <a:pt x="27430" y="16584"/>
                    <a:pt x="27265" y="18835"/>
                    <a:pt x="27430" y="20848"/>
                  </a:cubicBezTo>
                  <a:cubicBezTo>
                    <a:pt x="27513" y="22862"/>
                    <a:pt x="26436" y="22388"/>
                    <a:pt x="24696" y="24165"/>
                  </a:cubicBezTo>
                  <a:cubicBezTo>
                    <a:pt x="22955" y="25942"/>
                    <a:pt x="22790" y="28311"/>
                    <a:pt x="20718" y="24995"/>
                  </a:cubicBezTo>
                  <a:cubicBezTo>
                    <a:pt x="18729" y="21678"/>
                    <a:pt x="16243" y="25468"/>
                    <a:pt x="15082" y="24165"/>
                  </a:cubicBezTo>
                  <a:cubicBezTo>
                    <a:pt x="13839" y="22862"/>
                    <a:pt x="11685" y="18716"/>
                    <a:pt x="9613" y="15873"/>
                  </a:cubicBezTo>
                  <a:cubicBezTo>
                    <a:pt x="7541" y="13149"/>
                    <a:pt x="6049" y="13978"/>
                    <a:pt x="3480" y="15636"/>
                  </a:cubicBezTo>
                  <a:cubicBezTo>
                    <a:pt x="911" y="17295"/>
                    <a:pt x="828" y="16229"/>
                    <a:pt x="414" y="17887"/>
                  </a:cubicBezTo>
                  <a:cubicBezTo>
                    <a:pt x="0" y="19545"/>
                    <a:pt x="82" y="23336"/>
                    <a:pt x="414" y="24995"/>
                  </a:cubicBezTo>
                  <a:cubicBezTo>
                    <a:pt x="662" y="26653"/>
                    <a:pt x="3066" y="27008"/>
                    <a:pt x="5138" y="28430"/>
                  </a:cubicBezTo>
                  <a:cubicBezTo>
                    <a:pt x="7209" y="29970"/>
                    <a:pt x="9861" y="30799"/>
                    <a:pt x="11270" y="32931"/>
                  </a:cubicBezTo>
                  <a:cubicBezTo>
                    <a:pt x="12596" y="35064"/>
                    <a:pt x="14254" y="34234"/>
                    <a:pt x="15745" y="33998"/>
                  </a:cubicBezTo>
                  <a:cubicBezTo>
                    <a:pt x="17237" y="33879"/>
                    <a:pt x="17320" y="34590"/>
                    <a:pt x="17734" y="36011"/>
                  </a:cubicBezTo>
                  <a:cubicBezTo>
                    <a:pt x="18149" y="37551"/>
                    <a:pt x="17651" y="38499"/>
                    <a:pt x="21298" y="38262"/>
                  </a:cubicBezTo>
                  <a:cubicBezTo>
                    <a:pt x="24944" y="38144"/>
                    <a:pt x="24944" y="38973"/>
                    <a:pt x="26602" y="40750"/>
                  </a:cubicBezTo>
                  <a:cubicBezTo>
                    <a:pt x="28176" y="42645"/>
                    <a:pt x="28756" y="44067"/>
                    <a:pt x="29834" y="46554"/>
                  </a:cubicBezTo>
                  <a:cubicBezTo>
                    <a:pt x="30911" y="49042"/>
                    <a:pt x="31906" y="47857"/>
                    <a:pt x="32983" y="45725"/>
                  </a:cubicBezTo>
                  <a:cubicBezTo>
                    <a:pt x="34060" y="43593"/>
                    <a:pt x="35552" y="45014"/>
                    <a:pt x="37044" y="47028"/>
                  </a:cubicBezTo>
                  <a:cubicBezTo>
                    <a:pt x="38535" y="49042"/>
                    <a:pt x="38784" y="51174"/>
                    <a:pt x="36629" y="53188"/>
                  </a:cubicBezTo>
                  <a:cubicBezTo>
                    <a:pt x="34475" y="55083"/>
                    <a:pt x="35138" y="57453"/>
                    <a:pt x="34889" y="59585"/>
                  </a:cubicBezTo>
                  <a:cubicBezTo>
                    <a:pt x="34558" y="61717"/>
                    <a:pt x="38121" y="61717"/>
                    <a:pt x="40027" y="61717"/>
                  </a:cubicBezTo>
                  <a:cubicBezTo>
                    <a:pt x="41933" y="61717"/>
                    <a:pt x="41685" y="69417"/>
                    <a:pt x="43591" y="72023"/>
                  </a:cubicBezTo>
                  <a:cubicBezTo>
                    <a:pt x="45497" y="74748"/>
                    <a:pt x="49226" y="72379"/>
                    <a:pt x="50883" y="72023"/>
                  </a:cubicBezTo>
                  <a:cubicBezTo>
                    <a:pt x="52541" y="71786"/>
                    <a:pt x="52209" y="70483"/>
                    <a:pt x="52127" y="67759"/>
                  </a:cubicBezTo>
                  <a:cubicBezTo>
                    <a:pt x="51961" y="65153"/>
                    <a:pt x="53618" y="64442"/>
                    <a:pt x="55607" y="64442"/>
                  </a:cubicBezTo>
                  <a:cubicBezTo>
                    <a:pt x="57679" y="64442"/>
                    <a:pt x="59171" y="67285"/>
                    <a:pt x="60414" y="70483"/>
                  </a:cubicBezTo>
                  <a:cubicBezTo>
                    <a:pt x="61574" y="73563"/>
                    <a:pt x="61906" y="75695"/>
                    <a:pt x="60248" y="76999"/>
                  </a:cubicBezTo>
                  <a:cubicBezTo>
                    <a:pt x="58591" y="78302"/>
                    <a:pt x="56685" y="77354"/>
                    <a:pt x="54530" y="75222"/>
                  </a:cubicBezTo>
                  <a:cubicBezTo>
                    <a:pt x="52375" y="73089"/>
                    <a:pt x="49806" y="76999"/>
                    <a:pt x="50055" y="78302"/>
                  </a:cubicBezTo>
                  <a:cubicBezTo>
                    <a:pt x="50303" y="79605"/>
                    <a:pt x="52624" y="81263"/>
                    <a:pt x="52624" y="84580"/>
                  </a:cubicBezTo>
                  <a:cubicBezTo>
                    <a:pt x="52624" y="87897"/>
                    <a:pt x="51132" y="89081"/>
                    <a:pt x="48729" y="90977"/>
                  </a:cubicBezTo>
                  <a:cubicBezTo>
                    <a:pt x="46243" y="92991"/>
                    <a:pt x="48149" y="94175"/>
                    <a:pt x="48480" y="96426"/>
                  </a:cubicBezTo>
                  <a:cubicBezTo>
                    <a:pt x="48729" y="98795"/>
                    <a:pt x="49972" y="98440"/>
                    <a:pt x="51546" y="100572"/>
                  </a:cubicBezTo>
                  <a:cubicBezTo>
                    <a:pt x="53204" y="102704"/>
                    <a:pt x="54861" y="102349"/>
                    <a:pt x="57513" y="103889"/>
                  </a:cubicBezTo>
                  <a:cubicBezTo>
                    <a:pt x="60248" y="105310"/>
                    <a:pt x="59005" y="106377"/>
                    <a:pt x="58591" y="109338"/>
                  </a:cubicBezTo>
                  <a:cubicBezTo>
                    <a:pt x="58176" y="112300"/>
                    <a:pt x="58093" y="113366"/>
                    <a:pt x="59171" y="114906"/>
                  </a:cubicBezTo>
                  <a:cubicBezTo>
                    <a:pt x="60248" y="116327"/>
                    <a:pt x="63066" y="116090"/>
                    <a:pt x="66049" y="112537"/>
                  </a:cubicBezTo>
                  <a:cubicBezTo>
                    <a:pt x="69116" y="109101"/>
                    <a:pt x="70441" y="114076"/>
                    <a:pt x="72762" y="114195"/>
                  </a:cubicBezTo>
                  <a:cubicBezTo>
                    <a:pt x="73922" y="114313"/>
                    <a:pt x="74337" y="114787"/>
                    <a:pt x="74668" y="115616"/>
                  </a:cubicBezTo>
                  <a:cubicBezTo>
                    <a:pt x="75331" y="115261"/>
                    <a:pt x="75994" y="114787"/>
                    <a:pt x="76160" y="11407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1" name="Shape 2691"/>
            <p:cNvSpPr/>
            <p:nvPr/>
          </p:nvSpPr>
          <p:spPr>
            <a:xfrm>
              <a:off x="4661" y="2651"/>
              <a:ext cx="455" cy="4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1454" y="51358"/>
                  </a:moveTo>
                  <a:cubicBezTo>
                    <a:pt x="115727" y="51358"/>
                    <a:pt x="120000" y="50987"/>
                    <a:pt x="117802" y="46790"/>
                  </a:cubicBezTo>
                  <a:cubicBezTo>
                    <a:pt x="115727" y="42716"/>
                    <a:pt x="110844" y="40864"/>
                    <a:pt x="113041" y="36790"/>
                  </a:cubicBezTo>
                  <a:cubicBezTo>
                    <a:pt x="115116" y="32716"/>
                    <a:pt x="120000" y="30370"/>
                    <a:pt x="115727" y="28024"/>
                  </a:cubicBezTo>
                  <a:cubicBezTo>
                    <a:pt x="111454" y="25802"/>
                    <a:pt x="104496" y="29876"/>
                    <a:pt x="101322" y="25308"/>
                  </a:cubicBezTo>
                  <a:cubicBezTo>
                    <a:pt x="98026" y="20740"/>
                    <a:pt x="88504" y="18888"/>
                    <a:pt x="86307" y="22098"/>
                  </a:cubicBezTo>
                  <a:cubicBezTo>
                    <a:pt x="84231" y="25308"/>
                    <a:pt x="76174" y="34444"/>
                    <a:pt x="74099" y="31234"/>
                  </a:cubicBezTo>
                  <a:cubicBezTo>
                    <a:pt x="71902" y="28024"/>
                    <a:pt x="73001" y="26666"/>
                    <a:pt x="69827" y="26666"/>
                  </a:cubicBezTo>
                  <a:cubicBezTo>
                    <a:pt x="66653" y="26666"/>
                    <a:pt x="63357" y="19382"/>
                    <a:pt x="68240" y="20740"/>
                  </a:cubicBezTo>
                  <a:cubicBezTo>
                    <a:pt x="73001" y="22098"/>
                    <a:pt x="79959" y="23950"/>
                    <a:pt x="81546" y="20246"/>
                  </a:cubicBezTo>
                  <a:cubicBezTo>
                    <a:pt x="82889" y="17283"/>
                    <a:pt x="83865" y="13086"/>
                    <a:pt x="86185" y="10493"/>
                  </a:cubicBezTo>
                  <a:cubicBezTo>
                    <a:pt x="85086" y="9382"/>
                    <a:pt x="84231" y="8148"/>
                    <a:pt x="82644" y="7777"/>
                  </a:cubicBezTo>
                  <a:cubicBezTo>
                    <a:pt x="80081" y="7283"/>
                    <a:pt x="80325" y="5679"/>
                    <a:pt x="75686" y="3827"/>
                  </a:cubicBezTo>
                  <a:cubicBezTo>
                    <a:pt x="74465" y="3333"/>
                    <a:pt x="73733" y="2716"/>
                    <a:pt x="73367" y="1975"/>
                  </a:cubicBezTo>
                  <a:cubicBezTo>
                    <a:pt x="73245" y="1975"/>
                    <a:pt x="73245" y="2098"/>
                    <a:pt x="73123" y="2098"/>
                  </a:cubicBezTo>
                  <a:cubicBezTo>
                    <a:pt x="71536" y="2962"/>
                    <a:pt x="70925" y="2962"/>
                    <a:pt x="70925" y="5061"/>
                  </a:cubicBezTo>
                  <a:cubicBezTo>
                    <a:pt x="70925" y="7037"/>
                    <a:pt x="69460" y="7283"/>
                    <a:pt x="67141" y="7901"/>
                  </a:cubicBezTo>
                  <a:cubicBezTo>
                    <a:pt x="64699" y="8641"/>
                    <a:pt x="64089" y="9506"/>
                    <a:pt x="62136" y="6913"/>
                  </a:cubicBezTo>
                  <a:cubicBezTo>
                    <a:pt x="60061" y="4320"/>
                    <a:pt x="59084" y="6419"/>
                    <a:pt x="56520" y="7407"/>
                  </a:cubicBezTo>
                  <a:cubicBezTo>
                    <a:pt x="53835" y="8518"/>
                    <a:pt x="53835" y="7654"/>
                    <a:pt x="51515" y="6790"/>
                  </a:cubicBezTo>
                  <a:cubicBezTo>
                    <a:pt x="49074" y="5925"/>
                    <a:pt x="47853" y="5432"/>
                    <a:pt x="47243" y="3827"/>
                  </a:cubicBezTo>
                  <a:cubicBezTo>
                    <a:pt x="46632" y="2345"/>
                    <a:pt x="44435" y="0"/>
                    <a:pt x="43092" y="1234"/>
                  </a:cubicBezTo>
                  <a:cubicBezTo>
                    <a:pt x="41627" y="2469"/>
                    <a:pt x="38087" y="1728"/>
                    <a:pt x="37721" y="3333"/>
                  </a:cubicBezTo>
                  <a:cubicBezTo>
                    <a:pt x="37477" y="4074"/>
                    <a:pt x="36500" y="4567"/>
                    <a:pt x="35523" y="4938"/>
                  </a:cubicBezTo>
                  <a:cubicBezTo>
                    <a:pt x="35890" y="5925"/>
                    <a:pt x="36256" y="7160"/>
                    <a:pt x="37232" y="9012"/>
                  </a:cubicBezTo>
                  <a:cubicBezTo>
                    <a:pt x="39430" y="12716"/>
                    <a:pt x="35035" y="17777"/>
                    <a:pt x="32105" y="20246"/>
                  </a:cubicBezTo>
                  <a:cubicBezTo>
                    <a:pt x="29053" y="22839"/>
                    <a:pt x="32472" y="24444"/>
                    <a:pt x="34303" y="26790"/>
                  </a:cubicBezTo>
                  <a:cubicBezTo>
                    <a:pt x="36134" y="29259"/>
                    <a:pt x="31495" y="29382"/>
                    <a:pt x="29053" y="30246"/>
                  </a:cubicBezTo>
                  <a:cubicBezTo>
                    <a:pt x="26734" y="31111"/>
                    <a:pt x="25269" y="31234"/>
                    <a:pt x="20874" y="32345"/>
                  </a:cubicBezTo>
                  <a:cubicBezTo>
                    <a:pt x="16480" y="33333"/>
                    <a:pt x="21485" y="36419"/>
                    <a:pt x="23072" y="38271"/>
                  </a:cubicBezTo>
                  <a:cubicBezTo>
                    <a:pt x="24659" y="40246"/>
                    <a:pt x="23072" y="41358"/>
                    <a:pt x="21485" y="43086"/>
                  </a:cubicBezTo>
                  <a:cubicBezTo>
                    <a:pt x="19898" y="44814"/>
                    <a:pt x="19654" y="47407"/>
                    <a:pt x="19287" y="50123"/>
                  </a:cubicBezTo>
                  <a:cubicBezTo>
                    <a:pt x="18921" y="52962"/>
                    <a:pt x="15869" y="54320"/>
                    <a:pt x="14038" y="55679"/>
                  </a:cubicBezTo>
                  <a:cubicBezTo>
                    <a:pt x="12329" y="57037"/>
                    <a:pt x="10864" y="58024"/>
                    <a:pt x="9643" y="60740"/>
                  </a:cubicBezTo>
                  <a:cubicBezTo>
                    <a:pt x="9155" y="61975"/>
                    <a:pt x="7568" y="62716"/>
                    <a:pt x="5859" y="63086"/>
                  </a:cubicBezTo>
                  <a:cubicBezTo>
                    <a:pt x="7202" y="65308"/>
                    <a:pt x="1464" y="68888"/>
                    <a:pt x="732" y="71604"/>
                  </a:cubicBezTo>
                  <a:cubicBezTo>
                    <a:pt x="0" y="74567"/>
                    <a:pt x="5249" y="75679"/>
                    <a:pt x="11108" y="78395"/>
                  </a:cubicBezTo>
                  <a:cubicBezTo>
                    <a:pt x="16968" y="81111"/>
                    <a:pt x="15991" y="86419"/>
                    <a:pt x="19165" y="90493"/>
                  </a:cubicBezTo>
                  <a:cubicBezTo>
                    <a:pt x="21607" y="93703"/>
                    <a:pt x="20020" y="94938"/>
                    <a:pt x="19043" y="96296"/>
                  </a:cubicBezTo>
                  <a:cubicBezTo>
                    <a:pt x="20630" y="96543"/>
                    <a:pt x="22461" y="96543"/>
                    <a:pt x="23438" y="95925"/>
                  </a:cubicBezTo>
                  <a:cubicBezTo>
                    <a:pt x="25635" y="94814"/>
                    <a:pt x="30274" y="92222"/>
                    <a:pt x="30030" y="96543"/>
                  </a:cubicBezTo>
                  <a:cubicBezTo>
                    <a:pt x="29908" y="100740"/>
                    <a:pt x="28321" y="102839"/>
                    <a:pt x="30640" y="104691"/>
                  </a:cubicBezTo>
                  <a:cubicBezTo>
                    <a:pt x="33082" y="106666"/>
                    <a:pt x="35279" y="109135"/>
                    <a:pt x="35890" y="111728"/>
                  </a:cubicBezTo>
                  <a:cubicBezTo>
                    <a:pt x="36500" y="114320"/>
                    <a:pt x="37721" y="116543"/>
                    <a:pt x="40284" y="117777"/>
                  </a:cubicBezTo>
                  <a:cubicBezTo>
                    <a:pt x="42848" y="119012"/>
                    <a:pt x="46510" y="120000"/>
                    <a:pt x="48463" y="118395"/>
                  </a:cubicBezTo>
                  <a:cubicBezTo>
                    <a:pt x="50539" y="116913"/>
                    <a:pt x="52248" y="116419"/>
                    <a:pt x="53468" y="113950"/>
                  </a:cubicBezTo>
                  <a:cubicBezTo>
                    <a:pt x="54689" y="111604"/>
                    <a:pt x="56642" y="108518"/>
                    <a:pt x="59328" y="112839"/>
                  </a:cubicBezTo>
                  <a:cubicBezTo>
                    <a:pt x="61892" y="117037"/>
                    <a:pt x="61281" y="118271"/>
                    <a:pt x="65066" y="118765"/>
                  </a:cubicBezTo>
                  <a:cubicBezTo>
                    <a:pt x="68850" y="119259"/>
                    <a:pt x="68850" y="118641"/>
                    <a:pt x="72024" y="117283"/>
                  </a:cubicBezTo>
                  <a:cubicBezTo>
                    <a:pt x="75320" y="115925"/>
                    <a:pt x="80081" y="112962"/>
                    <a:pt x="81302" y="115679"/>
                  </a:cubicBezTo>
                  <a:cubicBezTo>
                    <a:pt x="82522" y="118395"/>
                    <a:pt x="84720" y="119506"/>
                    <a:pt x="87039" y="119876"/>
                  </a:cubicBezTo>
                  <a:cubicBezTo>
                    <a:pt x="87405" y="119876"/>
                    <a:pt x="87650" y="119876"/>
                    <a:pt x="87894" y="120000"/>
                  </a:cubicBezTo>
                  <a:cubicBezTo>
                    <a:pt x="89359" y="118024"/>
                    <a:pt x="90824" y="115679"/>
                    <a:pt x="91190" y="111851"/>
                  </a:cubicBezTo>
                  <a:cubicBezTo>
                    <a:pt x="91678" y="104938"/>
                    <a:pt x="91190" y="100370"/>
                    <a:pt x="93753" y="97654"/>
                  </a:cubicBezTo>
                  <a:cubicBezTo>
                    <a:pt x="96439" y="94938"/>
                    <a:pt x="98636" y="89876"/>
                    <a:pt x="99125" y="87160"/>
                  </a:cubicBezTo>
                  <a:cubicBezTo>
                    <a:pt x="99735" y="84320"/>
                    <a:pt x="100712" y="78888"/>
                    <a:pt x="103886" y="82098"/>
                  </a:cubicBezTo>
                  <a:cubicBezTo>
                    <a:pt x="107182" y="85308"/>
                    <a:pt x="107182" y="86666"/>
                    <a:pt x="109867" y="83950"/>
                  </a:cubicBezTo>
                  <a:cubicBezTo>
                    <a:pt x="112431" y="81111"/>
                    <a:pt x="118901" y="84320"/>
                    <a:pt x="115727" y="78395"/>
                  </a:cubicBezTo>
                  <a:cubicBezTo>
                    <a:pt x="112431" y="72469"/>
                    <a:pt x="107670" y="69753"/>
                    <a:pt x="111454" y="66049"/>
                  </a:cubicBezTo>
                  <a:cubicBezTo>
                    <a:pt x="115116" y="62345"/>
                    <a:pt x="112431" y="61481"/>
                    <a:pt x="109867" y="58271"/>
                  </a:cubicBezTo>
                  <a:cubicBezTo>
                    <a:pt x="107182" y="55061"/>
                    <a:pt x="107182" y="51358"/>
                    <a:pt x="111454" y="51358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2" name="Shape 2692"/>
            <p:cNvSpPr/>
            <p:nvPr/>
          </p:nvSpPr>
          <p:spPr>
            <a:xfrm>
              <a:off x="4938" y="2555"/>
              <a:ext cx="126" cy="1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231" y="97500"/>
                  </a:moveTo>
                  <a:cubicBezTo>
                    <a:pt x="24693" y="103750"/>
                    <a:pt x="23826" y="109166"/>
                    <a:pt x="32924" y="110833"/>
                  </a:cubicBezTo>
                  <a:cubicBezTo>
                    <a:pt x="38555" y="112083"/>
                    <a:pt x="41588" y="116250"/>
                    <a:pt x="45487" y="120000"/>
                  </a:cubicBezTo>
                  <a:cubicBezTo>
                    <a:pt x="47220" y="117916"/>
                    <a:pt x="49386" y="115833"/>
                    <a:pt x="51552" y="114583"/>
                  </a:cubicBezTo>
                  <a:cubicBezTo>
                    <a:pt x="64981" y="106666"/>
                    <a:pt x="120000" y="94583"/>
                    <a:pt x="114368" y="82083"/>
                  </a:cubicBezTo>
                  <a:cubicBezTo>
                    <a:pt x="108303" y="69583"/>
                    <a:pt x="100938" y="54166"/>
                    <a:pt x="89675" y="46666"/>
                  </a:cubicBezTo>
                  <a:cubicBezTo>
                    <a:pt x="78411" y="38750"/>
                    <a:pt x="55451" y="31250"/>
                    <a:pt x="44187" y="26666"/>
                  </a:cubicBezTo>
                  <a:cubicBezTo>
                    <a:pt x="36389" y="23333"/>
                    <a:pt x="25126" y="9166"/>
                    <a:pt x="27292" y="3750"/>
                  </a:cubicBezTo>
                  <a:cubicBezTo>
                    <a:pt x="17761" y="0"/>
                    <a:pt x="17761" y="3333"/>
                    <a:pt x="12563" y="5000"/>
                  </a:cubicBezTo>
                  <a:cubicBezTo>
                    <a:pt x="5198" y="6666"/>
                    <a:pt x="7364" y="14583"/>
                    <a:pt x="15162" y="20416"/>
                  </a:cubicBezTo>
                  <a:cubicBezTo>
                    <a:pt x="22960" y="26250"/>
                    <a:pt x="27292" y="28750"/>
                    <a:pt x="31624" y="36250"/>
                  </a:cubicBezTo>
                  <a:cubicBezTo>
                    <a:pt x="35956" y="43750"/>
                    <a:pt x="27292" y="42916"/>
                    <a:pt x="17328" y="45833"/>
                  </a:cubicBezTo>
                  <a:cubicBezTo>
                    <a:pt x="7364" y="48750"/>
                    <a:pt x="21660" y="55416"/>
                    <a:pt x="20361" y="64583"/>
                  </a:cubicBezTo>
                  <a:cubicBezTo>
                    <a:pt x="19061" y="73750"/>
                    <a:pt x="11263" y="71250"/>
                    <a:pt x="9097" y="80833"/>
                  </a:cubicBezTo>
                  <a:cubicBezTo>
                    <a:pt x="6931" y="89166"/>
                    <a:pt x="4765" y="89166"/>
                    <a:pt x="0" y="91250"/>
                  </a:cubicBezTo>
                  <a:cubicBezTo>
                    <a:pt x="1299" y="93750"/>
                    <a:pt x="3898" y="95833"/>
                    <a:pt x="8231" y="97500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3" name="Shape 2693"/>
            <p:cNvSpPr/>
            <p:nvPr/>
          </p:nvSpPr>
          <p:spPr>
            <a:xfrm>
              <a:off x="4204" y="1862"/>
              <a:ext cx="780" cy="4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583" y="8312"/>
                  </a:moveTo>
                  <a:cubicBezTo>
                    <a:pt x="113167" y="7375"/>
                    <a:pt x="112241" y="9951"/>
                    <a:pt x="110676" y="7375"/>
                  </a:cubicBezTo>
                  <a:cubicBezTo>
                    <a:pt x="109110" y="4800"/>
                    <a:pt x="107900" y="6907"/>
                    <a:pt x="105693" y="9600"/>
                  </a:cubicBezTo>
                  <a:cubicBezTo>
                    <a:pt x="103487" y="12175"/>
                    <a:pt x="101992" y="14282"/>
                    <a:pt x="99145" y="11707"/>
                  </a:cubicBezTo>
                  <a:cubicBezTo>
                    <a:pt x="96370" y="9131"/>
                    <a:pt x="97010" y="8663"/>
                    <a:pt x="94804" y="9131"/>
                  </a:cubicBezTo>
                  <a:cubicBezTo>
                    <a:pt x="92669" y="9600"/>
                    <a:pt x="90747" y="5619"/>
                    <a:pt x="89822" y="5619"/>
                  </a:cubicBezTo>
                  <a:cubicBezTo>
                    <a:pt x="88896" y="5619"/>
                    <a:pt x="86405" y="0"/>
                    <a:pt x="82704" y="6907"/>
                  </a:cubicBezTo>
                  <a:cubicBezTo>
                    <a:pt x="78932" y="13931"/>
                    <a:pt x="81138" y="8663"/>
                    <a:pt x="78932" y="13931"/>
                  </a:cubicBezTo>
                  <a:cubicBezTo>
                    <a:pt x="76797" y="19082"/>
                    <a:pt x="75231" y="22126"/>
                    <a:pt x="74590" y="25639"/>
                  </a:cubicBezTo>
                  <a:cubicBezTo>
                    <a:pt x="73950" y="29034"/>
                    <a:pt x="73950" y="29970"/>
                    <a:pt x="70249" y="30439"/>
                  </a:cubicBezTo>
                  <a:cubicBezTo>
                    <a:pt x="66548" y="30790"/>
                    <a:pt x="63701" y="31726"/>
                    <a:pt x="61850" y="29034"/>
                  </a:cubicBezTo>
                  <a:cubicBezTo>
                    <a:pt x="60000" y="26458"/>
                    <a:pt x="59359" y="26107"/>
                    <a:pt x="60284" y="21658"/>
                  </a:cubicBezTo>
                  <a:cubicBezTo>
                    <a:pt x="61209" y="17326"/>
                    <a:pt x="63416" y="16507"/>
                    <a:pt x="60925" y="13931"/>
                  </a:cubicBezTo>
                  <a:cubicBezTo>
                    <a:pt x="58434" y="11239"/>
                    <a:pt x="58434" y="3863"/>
                    <a:pt x="55658" y="4800"/>
                  </a:cubicBezTo>
                  <a:cubicBezTo>
                    <a:pt x="52811" y="5619"/>
                    <a:pt x="42277" y="8663"/>
                    <a:pt x="39501" y="4800"/>
                  </a:cubicBezTo>
                  <a:cubicBezTo>
                    <a:pt x="39288" y="4565"/>
                    <a:pt x="39145" y="4331"/>
                    <a:pt x="39003" y="4097"/>
                  </a:cubicBezTo>
                  <a:cubicBezTo>
                    <a:pt x="38362" y="5853"/>
                    <a:pt x="37793" y="7024"/>
                    <a:pt x="37366" y="9014"/>
                  </a:cubicBezTo>
                  <a:cubicBezTo>
                    <a:pt x="36654" y="12292"/>
                    <a:pt x="34804" y="12878"/>
                    <a:pt x="33380" y="16858"/>
                  </a:cubicBezTo>
                  <a:cubicBezTo>
                    <a:pt x="32028" y="20721"/>
                    <a:pt x="29181" y="19082"/>
                    <a:pt x="25266" y="19434"/>
                  </a:cubicBezTo>
                  <a:cubicBezTo>
                    <a:pt x="21281" y="19785"/>
                    <a:pt x="21992" y="26926"/>
                    <a:pt x="21067" y="27863"/>
                  </a:cubicBezTo>
                  <a:cubicBezTo>
                    <a:pt x="20142" y="28917"/>
                    <a:pt x="18932" y="27863"/>
                    <a:pt x="17580" y="31492"/>
                  </a:cubicBezTo>
                  <a:cubicBezTo>
                    <a:pt x="16156" y="35004"/>
                    <a:pt x="17081" y="36409"/>
                    <a:pt x="14021" y="36643"/>
                  </a:cubicBezTo>
                  <a:cubicBezTo>
                    <a:pt x="11032" y="36995"/>
                    <a:pt x="11743" y="42497"/>
                    <a:pt x="10320" y="47063"/>
                  </a:cubicBezTo>
                  <a:cubicBezTo>
                    <a:pt x="8896" y="51629"/>
                    <a:pt x="9181" y="53970"/>
                    <a:pt x="7259" y="54907"/>
                  </a:cubicBezTo>
                  <a:cubicBezTo>
                    <a:pt x="5409" y="55843"/>
                    <a:pt x="5409" y="57482"/>
                    <a:pt x="3772" y="61112"/>
                  </a:cubicBezTo>
                  <a:cubicBezTo>
                    <a:pt x="2135" y="64624"/>
                    <a:pt x="4483" y="66263"/>
                    <a:pt x="7046" y="70243"/>
                  </a:cubicBezTo>
                  <a:cubicBezTo>
                    <a:pt x="8398" y="72234"/>
                    <a:pt x="7829" y="73873"/>
                    <a:pt x="7046" y="75160"/>
                  </a:cubicBezTo>
                  <a:cubicBezTo>
                    <a:pt x="7829" y="75395"/>
                    <a:pt x="6903" y="76448"/>
                    <a:pt x="6192" y="81365"/>
                  </a:cubicBezTo>
                  <a:cubicBezTo>
                    <a:pt x="5266" y="87687"/>
                    <a:pt x="9964" y="80078"/>
                    <a:pt x="12455" y="78790"/>
                  </a:cubicBezTo>
                  <a:cubicBezTo>
                    <a:pt x="19430" y="69424"/>
                    <a:pt x="16156" y="77502"/>
                    <a:pt x="14448" y="79258"/>
                  </a:cubicBezTo>
                  <a:cubicBezTo>
                    <a:pt x="12740" y="80897"/>
                    <a:pt x="10533" y="86634"/>
                    <a:pt x="9039" y="88975"/>
                  </a:cubicBezTo>
                  <a:cubicBezTo>
                    <a:pt x="7473" y="91317"/>
                    <a:pt x="6832" y="95297"/>
                    <a:pt x="4483" y="97404"/>
                  </a:cubicBezTo>
                  <a:cubicBezTo>
                    <a:pt x="2135" y="99629"/>
                    <a:pt x="2491" y="99863"/>
                    <a:pt x="1352" y="102673"/>
                  </a:cubicBezTo>
                  <a:cubicBezTo>
                    <a:pt x="284" y="105482"/>
                    <a:pt x="0" y="106302"/>
                    <a:pt x="1850" y="108058"/>
                  </a:cubicBezTo>
                  <a:cubicBezTo>
                    <a:pt x="3701" y="109814"/>
                    <a:pt x="5124" y="109580"/>
                    <a:pt x="7758" y="111102"/>
                  </a:cubicBezTo>
                  <a:cubicBezTo>
                    <a:pt x="10391" y="112624"/>
                    <a:pt x="10391" y="114146"/>
                    <a:pt x="11032" y="115902"/>
                  </a:cubicBezTo>
                  <a:cubicBezTo>
                    <a:pt x="11672" y="117658"/>
                    <a:pt x="12597" y="117775"/>
                    <a:pt x="15373" y="118946"/>
                  </a:cubicBezTo>
                  <a:cubicBezTo>
                    <a:pt x="18149" y="120000"/>
                    <a:pt x="19288" y="116253"/>
                    <a:pt x="21565" y="115902"/>
                  </a:cubicBezTo>
                  <a:cubicBezTo>
                    <a:pt x="22633" y="115668"/>
                    <a:pt x="23131" y="116487"/>
                    <a:pt x="23416" y="117424"/>
                  </a:cubicBezTo>
                  <a:cubicBezTo>
                    <a:pt x="23843" y="117190"/>
                    <a:pt x="24270" y="116839"/>
                    <a:pt x="24555" y="116604"/>
                  </a:cubicBezTo>
                  <a:cubicBezTo>
                    <a:pt x="25124" y="116136"/>
                    <a:pt x="25765" y="114380"/>
                    <a:pt x="26832" y="113560"/>
                  </a:cubicBezTo>
                  <a:cubicBezTo>
                    <a:pt x="26619" y="111804"/>
                    <a:pt x="26548" y="108643"/>
                    <a:pt x="26903" y="107121"/>
                  </a:cubicBezTo>
                  <a:cubicBezTo>
                    <a:pt x="27259" y="105482"/>
                    <a:pt x="27330" y="106536"/>
                    <a:pt x="29537" y="104897"/>
                  </a:cubicBezTo>
                  <a:cubicBezTo>
                    <a:pt x="31743" y="103258"/>
                    <a:pt x="33024" y="102439"/>
                    <a:pt x="34804" y="105131"/>
                  </a:cubicBezTo>
                  <a:cubicBezTo>
                    <a:pt x="36583" y="107941"/>
                    <a:pt x="38434" y="112039"/>
                    <a:pt x="39501" y="113326"/>
                  </a:cubicBezTo>
                  <a:cubicBezTo>
                    <a:pt x="40498" y="114614"/>
                    <a:pt x="42633" y="110868"/>
                    <a:pt x="44341" y="114146"/>
                  </a:cubicBezTo>
                  <a:cubicBezTo>
                    <a:pt x="46120" y="117424"/>
                    <a:pt x="46263" y="115082"/>
                    <a:pt x="47758" y="113326"/>
                  </a:cubicBezTo>
                  <a:cubicBezTo>
                    <a:pt x="49252" y="111570"/>
                    <a:pt x="50177" y="112039"/>
                    <a:pt x="50106" y="110048"/>
                  </a:cubicBezTo>
                  <a:cubicBezTo>
                    <a:pt x="49964" y="108058"/>
                    <a:pt x="50106" y="105834"/>
                    <a:pt x="53665" y="107473"/>
                  </a:cubicBezTo>
                  <a:cubicBezTo>
                    <a:pt x="55088" y="109229"/>
                    <a:pt x="55302" y="111570"/>
                    <a:pt x="55658" y="111804"/>
                  </a:cubicBezTo>
                  <a:cubicBezTo>
                    <a:pt x="56014" y="112156"/>
                    <a:pt x="57793" y="113209"/>
                    <a:pt x="58505" y="110868"/>
                  </a:cubicBezTo>
                  <a:cubicBezTo>
                    <a:pt x="59145" y="108643"/>
                    <a:pt x="58362" y="105365"/>
                    <a:pt x="60569" y="105014"/>
                  </a:cubicBezTo>
                  <a:cubicBezTo>
                    <a:pt x="62775" y="104663"/>
                    <a:pt x="64911" y="104546"/>
                    <a:pt x="65266" y="100800"/>
                  </a:cubicBezTo>
                  <a:cubicBezTo>
                    <a:pt x="65622" y="97053"/>
                    <a:pt x="64911" y="94946"/>
                    <a:pt x="67188" y="92839"/>
                  </a:cubicBezTo>
                  <a:cubicBezTo>
                    <a:pt x="69252" y="90965"/>
                    <a:pt x="68967" y="89443"/>
                    <a:pt x="73380" y="90614"/>
                  </a:cubicBezTo>
                  <a:cubicBezTo>
                    <a:pt x="73807" y="89560"/>
                    <a:pt x="74377" y="88273"/>
                    <a:pt x="75231" y="85931"/>
                  </a:cubicBezTo>
                  <a:cubicBezTo>
                    <a:pt x="77437" y="79843"/>
                    <a:pt x="77722" y="75980"/>
                    <a:pt x="80854" y="73287"/>
                  </a:cubicBezTo>
                  <a:cubicBezTo>
                    <a:pt x="83914" y="70712"/>
                    <a:pt x="84555" y="68604"/>
                    <a:pt x="84555" y="65092"/>
                  </a:cubicBezTo>
                  <a:cubicBezTo>
                    <a:pt x="84555" y="61580"/>
                    <a:pt x="80854" y="62048"/>
                    <a:pt x="85480" y="59004"/>
                  </a:cubicBezTo>
                  <a:cubicBezTo>
                    <a:pt x="90177" y="55960"/>
                    <a:pt x="92028" y="59473"/>
                    <a:pt x="92313" y="52917"/>
                  </a:cubicBezTo>
                  <a:cubicBezTo>
                    <a:pt x="92669" y="46478"/>
                    <a:pt x="91387" y="42146"/>
                    <a:pt x="95088" y="39453"/>
                  </a:cubicBezTo>
                  <a:cubicBezTo>
                    <a:pt x="98861" y="36878"/>
                    <a:pt x="101992" y="32078"/>
                    <a:pt x="105693" y="29034"/>
                  </a:cubicBezTo>
                  <a:cubicBezTo>
                    <a:pt x="109395" y="26107"/>
                    <a:pt x="108185" y="20019"/>
                    <a:pt x="111886" y="24351"/>
                  </a:cubicBezTo>
                  <a:cubicBezTo>
                    <a:pt x="115658" y="28682"/>
                    <a:pt x="118149" y="26107"/>
                    <a:pt x="117508" y="20839"/>
                  </a:cubicBezTo>
                  <a:cubicBezTo>
                    <a:pt x="116868" y="15687"/>
                    <a:pt x="120000" y="9131"/>
                    <a:pt x="116583" y="8312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4" name="Shape 2694"/>
            <p:cNvSpPr/>
            <p:nvPr/>
          </p:nvSpPr>
          <p:spPr>
            <a:xfrm>
              <a:off x="4002" y="1364"/>
              <a:ext cx="623" cy="8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1364" y="35448"/>
                  </a:moveTo>
                  <a:cubicBezTo>
                    <a:pt x="110652" y="33862"/>
                    <a:pt x="104777" y="33241"/>
                    <a:pt x="102106" y="32965"/>
                  </a:cubicBezTo>
                  <a:cubicBezTo>
                    <a:pt x="99347" y="32758"/>
                    <a:pt x="98011" y="32620"/>
                    <a:pt x="95875" y="30206"/>
                  </a:cubicBezTo>
                  <a:cubicBezTo>
                    <a:pt x="93738" y="27724"/>
                    <a:pt x="98189" y="27724"/>
                    <a:pt x="98545" y="25862"/>
                  </a:cubicBezTo>
                  <a:cubicBezTo>
                    <a:pt x="98813" y="24620"/>
                    <a:pt x="99881" y="23241"/>
                    <a:pt x="101127" y="22000"/>
                  </a:cubicBezTo>
                  <a:cubicBezTo>
                    <a:pt x="98902" y="22275"/>
                    <a:pt x="96409" y="22482"/>
                    <a:pt x="94896" y="22482"/>
                  </a:cubicBezTo>
                  <a:cubicBezTo>
                    <a:pt x="91424" y="22482"/>
                    <a:pt x="88664" y="24275"/>
                    <a:pt x="85548" y="22482"/>
                  </a:cubicBezTo>
                  <a:cubicBezTo>
                    <a:pt x="82433" y="20689"/>
                    <a:pt x="83590" y="18137"/>
                    <a:pt x="80919" y="17172"/>
                  </a:cubicBezTo>
                  <a:cubicBezTo>
                    <a:pt x="78160" y="16137"/>
                    <a:pt x="78160" y="15379"/>
                    <a:pt x="78160" y="13034"/>
                  </a:cubicBezTo>
                  <a:cubicBezTo>
                    <a:pt x="78160" y="10758"/>
                    <a:pt x="78961" y="9724"/>
                    <a:pt x="76646" y="8689"/>
                  </a:cubicBezTo>
                  <a:cubicBezTo>
                    <a:pt x="74243" y="7655"/>
                    <a:pt x="70771" y="3586"/>
                    <a:pt x="70771" y="3586"/>
                  </a:cubicBezTo>
                  <a:cubicBezTo>
                    <a:pt x="70771" y="3586"/>
                    <a:pt x="68813" y="0"/>
                    <a:pt x="64183" y="2344"/>
                  </a:cubicBezTo>
                  <a:cubicBezTo>
                    <a:pt x="59465" y="4620"/>
                    <a:pt x="65341" y="3586"/>
                    <a:pt x="59465" y="4620"/>
                  </a:cubicBezTo>
                  <a:cubicBezTo>
                    <a:pt x="53679" y="5655"/>
                    <a:pt x="50919" y="6689"/>
                    <a:pt x="51364" y="8689"/>
                  </a:cubicBezTo>
                  <a:cubicBezTo>
                    <a:pt x="51721" y="10758"/>
                    <a:pt x="53234" y="11793"/>
                    <a:pt x="53679" y="13310"/>
                  </a:cubicBezTo>
                  <a:cubicBezTo>
                    <a:pt x="54035" y="14827"/>
                    <a:pt x="52878" y="16896"/>
                    <a:pt x="50563" y="15862"/>
                  </a:cubicBezTo>
                  <a:cubicBezTo>
                    <a:pt x="48249" y="14827"/>
                    <a:pt x="45845" y="13034"/>
                    <a:pt x="43531" y="15586"/>
                  </a:cubicBezTo>
                  <a:cubicBezTo>
                    <a:pt x="41216" y="18137"/>
                    <a:pt x="39703" y="19931"/>
                    <a:pt x="37299" y="18413"/>
                  </a:cubicBezTo>
                  <a:cubicBezTo>
                    <a:pt x="34985" y="16896"/>
                    <a:pt x="33026" y="17172"/>
                    <a:pt x="30356" y="19448"/>
                  </a:cubicBezTo>
                  <a:cubicBezTo>
                    <a:pt x="27596" y="21724"/>
                    <a:pt x="23323" y="27655"/>
                    <a:pt x="19851" y="25034"/>
                  </a:cubicBezTo>
                  <a:cubicBezTo>
                    <a:pt x="16290" y="22482"/>
                    <a:pt x="19851" y="18413"/>
                    <a:pt x="17091" y="16896"/>
                  </a:cubicBezTo>
                  <a:cubicBezTo>
                    <a:pt x="14421" y="15379"/>
                    <a:pt x="12462" y="15586"/>
                    <a:pt x="9703" y="17655"/>
                  </a:cubicBezTo>
                  <a:cubicBezTo>
                    <a:pt x="7032" y="19724"/>
                    <a:pt x="6587" y="20482"/>
                    <a:pt x="6587" y="22482"/>
                  </a:cubicBezTo>
                  <a:cubicBezTo>
                    <a:pt x="6587" y="24551"/>
                    <a:pt x="5074" y="26068"/>
                    <a:pt x="3471" y="26344"/>
                  </a:cubicBezTo>
                  <a:cubicBezTo>
                    <a:pt x="1958" y="26620"/>
                    <a:pt x="2314" y="27103"/>
                    <a:pt x="1958" y="29655"/>
                  </a:cubicBezTo>
                  <a:cubicBezTo>
                    <a:pt x="1513" y="32206"/>
                    <a:pt x="3916" y="33517"/>
                    <a:pt x="1958" y="34275"/>
                  </a:cubicBezTo>
                  <a:cubicBezTo>
                    <a:pt x="0" y="35034"/>
                    <a:pt x="1157" y="35793"/>
                    <a:pt x="2759" y="37862"/>
                  </a:cubicBezTo>
                  <a:cubicBezTo>
                    <a:pt x="4272" y="39862"/>
                    <a:pt x="7388" y="39862"/>
                    <a:pt x="7032" y="40896"/>
                  </a:cubicBezTo>
                  <a:cubicBezTo>
                    <a:pt x="6943" y="41034"/>
                    <a:pt x="6943" y="41241"/>
                    <a:pt x="6943" y="41448"/>
                  </a:cubicBezTo>
                  <a:cubicBezTo>
                    <a:pt x="10148" y="42413"/>
                    <a:pt x="10148" y="44413"/>
                    <a:pt x="10504" y="45931"/>
                  </a:cubicBezTo>
                  <a:cubicBezTo>
                    <a:pt x="10860" y="47586"/>
                    <a:pt x="13264" y="46137"/>
                    <a:pt x="14599" y="48068"/>
                  </a:cubicBezTo>
                  <a:cubicBezTo>
                    <a:pt x="15934" y="50000"/>
                    <a:pt x="12997" y="50000"/>
                    <a:pt x="10326" y="50482"/>
                  </a:cubicBezTo>
                  <a:cubicBezTo>
                    <a:pt x="7566" y="51034"/>
                    <a:pt x="10326" y="50482"/>
                    <a:pt x="7210" y="52827"/>
                  </a:cubicBezTo>
                  <a:cubicBezTo>
                    <a:pt x="4094" y="55103"/>
                    <a:pt x="11038" y="55586"/>
                    <a:pt x="13798" y="55586"/>
                  </a:cubicBezTo>
                  <a:cubicBezTo>
                    <a:pt x="16557" y="55586"/>
                    <a:pt x="15934" y="56896"/>
                    <a:pt x="15934" y="58068"/>
                  </a:cubicBezTo>
                  <a:cubicBezTo>
                    <a:pt x="15934" y="59172"/>
                    <a:pt x="15934" y="59448"/>
                    <a:pt x="17893" y="61241"/>
                  </a:cubicBezTo>
                  <a:cubicBezTo>
                    <a:pt x="19851" y="63034"/>
                    <a:pt x="18071" y="64689"/>
                    <a:pt x="17715" y="65862"/>
                  </a:cubicBezTo>
                  <a:cubicBezTo>
                    <a:pt x="17270" y="66965"/>
                    <a:pt x="16290" y="67724"/>
                    <a:pt x="14599" y="69517"/>
                  </a:cubicBezTo>
                  <a:cubicBezTo>
                    <a:pt x="12818" y="71310"/>
                    <a:pt x="10504" y="70413"/>
                    <a:pt x="7744" y="69655"/>
                  </a:cubicBezTo>
                  <a:cubicBezTo>
                    <a:pt x="5074" y="68896"/>
                    <a:pt x="6409" y="72206"/>
                    <a:pt x="6409" y="73379"/>
                  </a:cubicBezTo>
                  <a:cubicBezTo>
                    <a:pt x="6409" y="74551"/>
                    <a:pt x="6409" y="74275"/>
                    <a:pt x="6409" y="76551"/>
                  </a:cubicBezTo>
                  <a:cubicBezTo>
                    <a:pt x="6409" y="78896"/>
                    <a:pt x="3916" y="78137"/>
                    <a:pt x="2937" y="80758"/>
                  </a:cubicBezTo>
                  <a:cubicBezTo>
                    <a:pt x="1958" y="83448"/>
                    <a:pt x="4094" y="85103"/>
                    <a:pt x="7388" y="85931"/>
                  </a:cubicBezTo>
                  <a:cubicBezTo>
                    <a:pt x="10682" y="86689"/>
                    <a:pt x="10860" y="87586"/>
                    <a:pt x="10860" y="88827"/>
                  </a:cubicBezTo>
                  <a:cubicBezTo>
                    <a:pt x="10860" y="90137"/>
                    <a:pt x="12284" y="91034"/>
                    <a:pt x="14154" y="92275"/>
                  </a:cubicBezTo>
                  <a:cubicBezTo>
                    <a:pt x="16112" y="93586"/>
                    <a:pt x="16290" y="94827"/>
                    <a:pt x="16112" y="96482"/>
                  </a:cubicBezTo>
                  <a:cubicBezTo>
                    <a:pt x="15934" y="98206"/>
                    <a:pt x="15133" y="99172"/>
                    <a:pt x="12997" y="101379"/>
                  </a:cubicBezTo>
                  <a:cubicBezTo>
                    <a:pt x="10860" y="103517"/>
                    <a:pt x="11305" y="103448"/>
                    <a:pt x="11661" y="106206"/>
                  </a:cubicBezTo>
                  <a:cubicBezTo>
                    <a:pt x="12017" y="109034"/>
                    <a:pt x="10504" y="109034"/>
                    <a:pt x="8011" y="110413"/>
                  </a:cubicBezTo>
                  <a:cubicBezTo>
                    <a:pt x="5430" y="111862"/>
                    <a:pt x="7210" y="114137"/>
                    <a:pt x="10860" y="116068"/>
                  </a:cubicBezTo>
                  <a:cubicBezTo>
                    <a:pt x="11572" y="116413"/>
                    <a:pt x="11928" y="116758"/>
                    <a:pt x="12195" y="117034"/>
                  </a:cubicBezTo>
                  <a:cubicBezTo>
                    <a:pt x="15133" y="116620"/>
                    <a:pt x="18160" y="117172"/>
                    <a:pt x="19673" y="117310"/>
                  </a:cubicBezTo>
                  <a:cubicBezTo>
                    <a:pt x="21810" y="117586"/>
                    <a:pt x="23501" y="118344"/>
                    <a:pt x="26439" y="118758"/>
                  </a:cubicBezTo>
                  <a:cubicBezTo>
                    <a:pt x="29376" y="119103"/>
                    <a:pt x="29732" y="119241"/>
                    <a:pt x="32047" y="118896"/>
                  </a:cubicBezTo>
                  <a:cubicBezTo>
                    <a:pt x="34451" y="118482"/>
                    <a:pt x="34005" y="118758"/>
                    <a:pt x="35964" y="119379"/>
                  </a:cubicBezTo>
                  <a:cubicBezTo>
                    <a:pt x="37922" y="120000"/>
                    <a:pt x="38902" y="119793"/>
                    <a:pt x="39703" y="118482"/>
                  </a:cubicBezTo>
                  <a:cubicBezTo>
                    <a:pt x="43175" y="115310"/>
                    <a:pt x="43175" y="118344"/>
                    <a:pt x="46290" y="118344"/>
                  </a:cubicBezTo>
                  <a:cubicBezTo>
                    <a:pt x="47002" y="118344"/>
                    <a:pt x="47448" y="118344"/>
                    <a:pt x="47715" y="118413"/>
                  </a:cubicBezTo>
                  <a:cubicBezTo>
                    <a:pt x="48694" y="117655"/>
                    <a:pt x="49406" y="116689"/>
                    <a:pt x="47715" y="115517"/>
                  </a:cubicBezTo>
                  <a:cubicBezTo>
                    <a:pt x="44510" y="113172"/>
                    <a:pt x="41572" y="112206"/>
                    <a:pt x="43620" y="110137"/>
                  </a:cubicBezTo>
                  <a:cubicBezTo>
                    <a:pt x="45667" y="108000"/>
                    <a:pt x="45667" y="107034"/>
                    <a:pt x="47982" y="106482"/>
                  </a:cubicBezTo>
                  <a:cubicBezTo>
                    <a:pt x="50385" y="105931"/>
                    <a:pt x="50029" y="104551"/>
                    <a:pt x="51810" y="101862"/>
                  </a:cubicBezTo>
                  <a:cubicBezTo>
                    <a:pt x="53590" y="99172"/>
                    <a:pt x="52700" y="95931"/>
                    <a:pt x="56439" y="95724"/>
                  </a:cubicBezTo>
                  <a:cubicBezTo>
                    <a:pt x="60267" y="95586"/>
                    <a:pt x="59109" y="94758"/>
                    <a:pt x="60890" y="92689"/>
                  </a:cubicBezTo>
                  <a:cubicBezTo>
                    <a:pt x="62581" y="90551"/>
                    <a:pt x="64094" y="91172"/>
                    <a:pt x="65252" y="90551"/>
                  </a:cubicBezTo>
                  <a:cubicBezTo>
                    <a:pt x="66409" y="90000"/>
                    <a:pt x="65519" y="85793"/>
                    <a:pt x="70504" y="85586"/>
                  </a:cubicBezTo>
                  <a:cubicBezTo>
                    <a:pt x="75400" y="85379"/>
                    <a:pt x="78961" y="86344"/>
                    <a:pt x="80652" y="84068"/>
                  </a:cubicBezTo>
                  <a:cubicBezTo>
                    <a:pt x="82433" y="81724"/>
                    <a:pt x="84747" y="81379"/>
                    <a:pt x="85637" y="79448"/>
                  </a:cubicBezTo>
                  <a:cubicBezTo>
                    <a:pt x="86172" y="78275"/>
                    <a:pt x="86884" y="77586"/>
                    <a:pt x="87685" y="76551"/>
                  </a:cubicBezTo>
                  <a:cubicBezTo>
                    <a:pt x="84836" y="74620"/>
                    <a:pt x="82077" y="72344"/>
                    <a:pt x="82255" y="70206"/>
                  </a:cubicBezTo>
                  <a:cubicBezTo>
                    <a:pt x="81275" y="70482"/>
                    <a:pt x="80296" y="70896"/>
                    <a:pt x="79851" y="71379"/>
                  </a:cubicBezTo>
                  <a:cubicBezTo>
                    <a:pt x="78605" y="72551"/>
                    <a:pt x="77804" y="73517"/>
                    <a:pt x="74866" y="72344"/>
                  </a:cubicBezTo>
                  <a:cubicBezTo>
                    <a:pt x="71928" y="71172"/>
                    <a:pt x="71394" y="68896"/>
                    <a:pt x="69614" y="70620"/>
                  </a:cubicBezTo>
                  <a:cubicBezTo>
                    <a:pt x="67833" y="72344"/>
                    <a:pt x="66409" y="72000"/>
                    <a:pt x="64362" y="70413"/>
                  </a:cubicBezTo>
                  <a:cubicBezTo>
                    <a:pt x="62314" y="68896"/>
                    <a:pt x="61424" y="66827"/>
                    <a:pt x="62937" y="66000"/>
                  </a:cubicBezTo>
                  <a:cubicBezTo>
                    <a:pt x="64362" y="65241"/>
                    <a:pt x="65519" y="63724"/>
                    <a:pt x="64362" y="62551"/>
                  </a:cubicBezTo>
                  <a:cubicBezTo>
                    <a:pt x="63204" y="61448"/>
                    <a:pt x="63204" y="59724"/>
                    <a:pt x="63204" y="58137"/>
                  </a:cubicBezTo>
                  <a:cubicBezTo>
                    <a:pt x="63204" y="56620"/>
                    <a:pt x="62937" y="55103"/>
                    <a:pt x="60534" y="55517"/>
                  </a:cubicBezTo>
                  <a:cubicBezTo>
                    <a:pt x="58219" y="55862"/>
                    <a:pt x="56172" y="56413"/>
                    <a:pt x="56172" y="57793"/>
                  </a:cubicBezTo>
                  <a:cubicBezTo>
                    <a:pt x="56172" y="59103"/>
                    <a:pt x="55281" y="60482"/>
                    <a:pt x="53590" y="59310"/>
                  </a:cubicBezTo>
                  <a:cubicBezTo>
                    <a:pt x="51810" y="58137"/>
                    <a:pt x="50919" y="57586"/>
                    <a:pt x="47715" y="58344"/>
                  </a:cubicBezTo>
                  <a:cubicBezTo>
                    <a:pt x="44510" y="59103"/>
                    <a:pt x="41572" y="59517"/>
                    <a:pt x="39525" y="58137"/>
                  </a:cubicBezTo>
                  <a:cubicBezTo>
                    <a:pt x="37566" y="56827"/>
                    <a:pt x="35163" y="55655"/>
                    <a:pt x="35163" y="53931"/>
                  </a:cubicBezTo>
                  <a:cubicBezTo>
                    <a:pt x="35163" y="52206"/>
                    <a:pt x="34629" y="50689"/>
                    <a:pt x="36676" y="49724"/>
                  </a:cubicBezTo>
                  <a:cubicBezTo>
                    <a:pt x="38724" y="48758"/>
                    <a:pt x="38991" y="48000"/>
                    <a:pt x="40771" y="47793"/>
                  </a:cubicBezTo>
                  <a:cubicBezTo>
                    <a:pt x="42462" y="47655"/>
                    <a:pt x="43976" y="46689"/>
                    <a:pt x="43086" y="45724"/>
                  </a:cubicBezTo>
                  <a:cubicBezTo>
                    <a:pt x="42195" y="44758"/>
                    <a:pt x="40148" y="41655"/>
                    <a:pt x="42818" y="40344"/>
                  </a:cubicBezTo>
                  <a:cubicBezTo>
                    <a:pt x="45400" y="38965"/>
                    <a:pt x="48338" y="39379"/>
                    <a:pt x="48605" y="37241"/>
                  </a:cubicBezTo>
                  <a:cubicBezTo>
                    <a:pt x="48872" y="35172"/>
                    <a:pt x="48338" y="34965"/>
                    <a:pt x="50919" y="33448"/>
                  </a:cubicBezTo>
                  <a:cubicBezTo>
                    <a:pt x="53590" y="31931"/>
                    <a:pt x="54124" y="31724"/>
                    <a:pt x="56439" y="33241"/>
                  </a:cubicBezTo>
                  <a:cubicBezTo>
                    <a:pt x="58842" y="34758"/>
                    <a:pt x="61691" y="37103"/>
                    <a:pt x="65252" y="36689"/>
                  </a:cubicBezTo>
                  <a:cubicBezTo>
                    <a:pt x="68724" y="36344"/>
                    <a:pt x="73976" y="36344"/>
                    <a:pt x="71038" y="38068"/>
                  </a:cubicBezTo>
                  <a:cubicBezTo>
                    <a:pt x="68189" y="39793"/>
                    <a:pt x="67833" y="41655"/>
                    <a:pt x="69347" y="42482"/>
                  </a:cubicBezTo>
                  <a:cubicBezTo>
                    <a:pt x="70771" y="43241"/>
                    <a:pt x="71394" y="44551"/>
                    <a:pt x="74599" y="44758"/>
                  </a:cubicBezTo>
                  <a:cubicBezTo>
                    <a:pt x="77804" y="44965"/>
                    <a:pt x="79495" y="46068"/>
                    <a:pt x="77448" y="47793"/>
                  </a:cubicBezTo>
                  <a:cubicBezTo>
                    <a:pt x="75400" y="49517"/>
                    <a:pt x="76023" y="51241"/>
                    <a:pt x="77181" y="52206"/>
                  </a:cubicBezTo>
                  <a:cubicBezTo>
                    <a:pt x="78338" y="53172"/>
                    <a:pt x="82166" y="54344"/>
                    <a:pt x="83056" y="55517"/>
                  </a:cubicBezTo>
                  <a:cubicBezTo>
                    <a:pt x="83857" y="56620"/>
                    <a:pt x="84480" y="56413"/>
                    <a:pt x="85637" y="56827"/>
                  </a:cubicBezTo>
                  <a:cubicBezTo>
                    <a:pt x="86795" y="57241"/>
                    <a:pt x="87418" y="58758"/>
                    <a:pt x="87418" y="59724"/>
                  </a:cubicBezTo>
                  <a:cubicBezTo>
                    <a:pt x="87418" y="60413"/>
                    <a:pt x="88130" y="60758"/>
                    <a:pt x="88664" y="61724"/>
                  </a:cubicBezTo>
                  <a:cubicBezTo>
                    <a:pt x="89643" y="61862"/>
                    <a:pt x="90890" y="62275"/>
                    <a:pt x="92136" y="62620"/>
                  </a:cubicBezTo>
                  <a:cubicBezTo>
                    <a:pt x="94896" y="63379"/>
                    <a:pt x="96053" y="61103"/>
                    <a:pt x="99970" y="60344"/>
                  </a:cubicBezTo>
                  <a:cubicBezTo>
                    <a:pt x="103798" y="59586"/>
                    <a:pt x="108872" y="58827"/>
                    <a:pt x="109673" y="56758"/>
                  </a:cubicBezTo>
                  <a:cubicBezTo>
                    <a:pt x="110474" y="54689"/>
                    <a:pt x="110474" y="47793"/>
                    <a:pt x="115103" y="46000"/>
                  </a:cubicBezTo>
                  <a:cubicBezTo>
                    <a:pt x="116706" y="45448"/>
                    <a:pt x="118308" y="44758"/>
                    <a:pt x="120000" y="43862"/>
                  </a:cubicBezTo>
                  <a:cubicBezTo>
                    <a:pt x="117240" y="40896"/>
                    <a:pt x="112077" y="36758"/>
                    <a:pt x="111364" y="35448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5" name="Shape 2695"/>
            <p:cNvSpPr/>
            <p:nvPr/>
          </p:nvSpPr>
          <p:spPr>
            <a:xfrm>
              <a:off x="4183" y="1577"/>
              <a:ext cx="205" cy="1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4208" y="92661"/>
                  </a:moveTo>
                  <a:cubicBezTo>
                    <a:pt x="103981" y="93525"/>
                    <a:pt x="110226" y="89496"/>
                    <a:pt x="108325" y="82302"/>
                  </a:cubicBezTo>
                  <a:cubicBezTo>
                    <a:pt x="106696" y="75107"/>
                    <a:pt x="99638" y="71079"/>
                    <a:pt x="106696" y="63021"/>
                  </a:cubicBezTo>
                  <a:cubicBezTo>
                    <a:pt x="110769" y="58705"/>
                    <a:pt x="112941" y="55827"/>
                    <a:pt x="115113" y="52661"/>
                  </a:cubicBezTo>
                  <a:cubicBezTo>
                    <a:pt x="110769" y="50647"/>
                    <a:pt x="108868" y="46906"/>
                    <a:pt x="105882" y="44892"/>
                  </a:cubicBezTo>
                  <a:cubicBezTo>
                    <a:pt x="101266" y="41438"/>
                    <a:pt x="102352" y="33669"/>
                    <a:pt x="111040" y="26474"/>
                  </a:cubicBezTo>
                  <a:cubicBezTo>
                    <a:pt x="120000" y="19280"/>
                    <a:pt x="103981" y="19280"/>
                    <a:pt x="93393" y="20719"/>
                  </a:cubicBezTo>
                  <a:cubicBezTo>
                    <a:pt x="82533" y="22446"/>
                    <a:pt x="73846" y="12661"/>
                    <a:pt x="66515" y="6330"/>
                  </a:cubicBezTo>
                  <a:cubicBezTo>
                    <a:pt x="59457" y="0"/>
                    <a:pt x="57828" y="863"/>
                    <a:pt x="49683" y="7194"/>
                  </a:cubicBezTo>
                  <a:cubicBezTo>
                    <a:pt x="41809" y="13525"/>
                    <a:pt x="43438" y="14388"/>
                    <a:pt x="42624" y="23021"/>
                  </a:cubicBezTo>
                  <a:cubicBezTo>
                    <a:pt x="41809" y="31942"/>
                    <a:pt x="32850" y="30215"/>
                    <a:pt x="24977" y="35971"/>
                  </a:cubicBezTo>
                  <a:cubicBezTo>
                    <a:pt x="16832" y="41438"/>
                    <a:pt x="23076" y="54388"/>
                    <a:pt x="25791" y="58417"/>
                  </a:cubicBezTo>
                  <a:cubicBezTo>
                    <a:pt x="28506" y="62446"/>
                    <a:pt x="23891" y="66474"/>
                    <a:pt x="18733" y="67050"/>
                  </a:cubicBezTo>
                  <a:cubicBezTo>
                    <a:pt x="13303" y="67913"/>
                    <a:pt x="12488" y="71079"/>
                    <a:pt x="6244" y="75107"/>
                  </a:cubicBezTo>
                  <a:cubicBezTo>
                    <a:pt x="0" y="79136"/>
                    <a:pt x="1628" y="85467"/>
                    <a:pt x="1628" y="92661"/>
                  </a:cubicBezTo>
                  <a:cubicBezTo>
                    <a:pt x="1628" y="99856"/>
                    <a:pt x="8959" y="104748"/>
                    <a:pt x="14932" y="110215"/>
                  </a:cubicBezTo>
                  <a:cubicBezTo>
                    <a:pt x="21176" y="115971"/>
                    <a:pt x="30135" y="114244"/>
                    <a:pt x="39909" y="111079"/>
                  </a:cubicBezTo>
                  <a:cubicBezTo>
                    <a:pt x="49683" y="107913"/>
                    <a:pt x="52398" y="110215"/>
                    <a:pt x="57828" y="115107"/>
                  </a:cubicBezTo>
                  <a:cubicBezTo>
                    <a:pt x="62986" y="119999"/>
                    <a:pt x="65701" y="114244"/>
                    <a:pt x="65701" y="108776"/>
                  </a:cubicBezTo>
                  <a:cubicBezTo>
                    <a:pt x="65701" y="103021"/>
                    <a:pt x="71945" y="100719"/>
                    <a:pt x="79004" y="99280"/>
                  </a:cubicBezTo>
                  <a:cubicBezTo>
                    <a:pt x="80633" y="98705"/>
                    <a:pt x="81990" y="98992"/>
                    <a:pt x="83076" y="99280"/>
                  </a:cubicBezTo>
                  <a:cubicBezTo>
                    <a:pt x="86334" y="95539"/>
                    <a:pt x="90407" y="92374"/>
                    <a:pt x="94208" y="92661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6" name="Shape 2696"/>
            <p:cNvSpPr/>
            <p:nvPr/>
          </p:nvSpPr>
          <p:spPr>
            <a:xfrm>
              <a:off x="4322" y="1662"/>
              <a:ext cx="141" cy="1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509" y="63262"/>
                  </a:moveTo>
                  <a:cubicBezTo>
                    <a:pt x="114509" y="59290"/>
                    <a:pt x="111764" y="53049"/>
                    <a:pt x="106666" y="51347"/>
                  </a:cubicBezTo>
                  <a:cubicBezTo>
                    <a:pt x="101568" y="49645"/>
                    <a:pt x="98823" y="50496"/>
                    <a:pt x="95294" y="45957"/>
                  </a:cubicBezTo>
                  <a:cubicBezTo>
                    <a:pt x="91372" y="41134"/>
                    <a:pt x="74509" y="36312"/>
                    <a:pt x="69411" y="32340"/>
                  </a:cubicBezTo>
                  <a:cubicBezTo>
                    <a:pt x="64313" y="28368"/>
                    <a:pt x="61568" y="21276"/>
                    <a:pt x="70588" y="14184"/>
                  </a:cubicBezTo>
                  <a:cubicBezTo>
                    <a:pt x="79607" y="7092"/>
                    <a:pt x="72156" y="2553"/>
                    <a:pt x="58039" y="1702"/>
                  </a:cubicBezTo>
                  <a:cubicBezTo>
                    <a:pt x="53725" y="1418"/>
                    <a:pt x="50980" y="851"/>
                    <a:pt x="48235" y="0"/>
                  </a:cubicBezTo>
                  <a:cubicBezTo>
                    <a:pt x="45098" y="3120"/>
                    <a:pt x="41960" y="5957"/>
                    <a:pt x="36078" y="10212"/>
                  </a:cubicBezTo>
                  <a:cubicBezTo>
                    <a:pt x="25882" y="18156"/>
                    <a:pt x="36078" y="22127"/>
                    <a:pt x="38431" y="29219"/>
                  </a:cubicBezTo>
                  <a:cubicBezTo>
                    <a:pt x="41176" y="36312"/>
                    <a:pt x="32156" y="40283"/>
                    <a:pt x="18039" y="39432"/>
                  </a:cubicBezTo>
                  <a:cubicBezTo>
                    <a:pt x="12549" y="39148"/>
                    <a:pt x="6666" y="42269"/>
                    <a:pt x="1960" y="45957"/>
                  </a:cubicBezTo>
                  <a:cubicBezTo>
                    <a:pt x="7058" y="47092"/>
                    <a:pt x="7843" y="51914"/>
                    <a:pt x="7843" y="56737"/>
                  </a:cubicBezTo>
                  <a:cubicBezTo>
                    <a:pt x="7843" y="63262"/>
                    <a:pt x="7843" y="70354"/>
                    <a:pt x="12941" y="74893"/>
                  </a:cubicBezTo>
                  <a:cubicBezTo>
                    <a:pt x="18039" y="79716"/>
                    <a:pt x="12941" y="85957"/>
                    <a:pt x="6666" y="89078"/>
                  </a:cubicBezTo>
                  <a:cubicBezTo>
                    <a:pt x="0" y="92482"/>
                    <a:pt x="3921" y="100992"/>
                    <a:pt x="12941" y="107234"/>
                  </a:cubicBezTo>
                  <a:cubicBezTo>
                    <a:pt x="21960" y="113758"/>
                    <a:pt x="28235" y="115177"/>
                    <a:pt x="36078" y="108085"/>
                  </a:cubicBezTo>
                  <a:cubicBezTo>
                    <a:pt x="43921" y="100992"/>
                    <a:pt x="46274" y="110354"/>
                    <a:pt x="59215" y="115177"/>
                  </a:cubicBezTo>
                  <a:cubicBezTo>
                    <a:pt x="72156" y="120000"/>
                    <a:pt x="75686" y="116028"/>
                    <a:pt x="81176" y="111205"/>
                  </a:cubicBezTo>
                  <a:cubicBezTo>
                    <a:pt x="83137" y="109219"/>
                    <a:pt x="87450" y="107517"/>
                    <a:pt x="91764" y="106382"/>
                  </a:cubicBezTo>
                  <a:cubicBezTo>
                    <a:pt x="91764" y="104964"/>
                    <a:pt x="92156" y="103829"/>
                    <a:pt x="92549" y="102695"/>
                  </a:cubicBezTo>
                  <a:cubicBezTo>
                    <a:pt x="97647" y="92198"/>
                    <a:pt x="106274" y="84822"/>
                    <a:pt x="109803" y="76312"/>
                  </a:cubicBezTo>
                  <a:cubicBezTo>
                    <a:pt x="111372" y="71773"/>
                    <a:pt x="115294" y="70921"/>
                    <a:pt x="120000" y="71489"/>
                  </a:cubicBezTo>
                  <a:cubicBezTo>
                    <a:pt x="117647" y="67517"/>
                    <a:pt x="114509" y="66099"/>
                    <a:pt x="114509" y="63262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7" name="Shape 2697"/>
            <p:cNvSpPr/>
            <p:nvPr/>
          </p:nvSpPr>
          <p:spPr>
            <a:xfrm>
              <a:off x="5022" y="3295"/>
              <a:ext cx="201" cy="4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7557" y="18337"/>
                  </a:moveTo>
                  <a:cubicBezTo>
                    <a:pt x="47557" y="18337"/>
                    <a:pt x="45898" y="28044"/>
                    <a:pt x="37880" y="28584"/>
                  </a:cubicBezTo>
                  <a:cubicBezTo>
                    <a:pt x="30138" y="28988"/>
                    <a:pt x="30691" y="30337"/>
                    <a:pt x="28202" y="33573"/>
                  </a:cubicBezTo>
                  <a:cubicBezTo>
                    <a:pt x="25714" y="36808"/>
                    <a:pt x="25714" y="42741"/>
                    <a:pt x="21566" y="45303"/>
                  </a:cubicBezTo>
                  <a:cubicBezTo>
                    <a:pt x="17419" y="47730"/>
                    <a:pt x="13271" y="52719"/>
                    <a:pt x="13824" y="54741"/>
                  </a:cubicBezTo>
                  <a:cubicBezTo>
                    <a:pt x="14377" y="56764"/>
                    <a:pt x="15483" y="58516"/>
                    <a:pt x="11889" y="60000"/>
                  </a:cubicBezTo>
                  <a:cubicBezTo>
                    <a:pt x="8294" y="61483"/>
                    <a:pt x="2211" y="65258"/>
                    <a:pt x="3594" y="68224"/>
                  </a:cubicBezTo>
                  <a:cubicBezTo>
                    <a:pt x="4700" y="71325"/>
                    <a:pt x="8847" y="69573"/>
                    <a:pt x="8847" y="73483"/>
                  </a:cubicBezTo>
                  <a:cubicBezTo>
                    <a:pt x="8847" y="77528"/>
                    <a:pt x="0" y="80224"/>
                    <a:pt x="7741" y="84269"/>
                  </a:cubicBezTo>
                  <a:cubicBezTo>
                    <a:pt x="15483" y="88314"/>
                    <a:pt x="18525" y="87505"/>
                    <a:pt x="19907" y="90067"/>
                  </a:cubicBezTo>
                  <a:cubicBezTo>
                    <a:pt x="21013" y="92494"/>
                    <a:pt x="22949" y="95730"/>
                    <a:pt x="30691" y="98966"/>
                  </a:cubicBezTo>
                  <a:cubicBezTo>
                    <a:pt x="38433" y="102202"/>
                    <a:pt x="45898" y="100719"/>
                    <a:pt x="51152" y="104224"/>
                  </a:cubicBezTo>
                  <a:cubicBezTo>
                    <a:pt x="56682" y="107730"/>
                    <a:pt x="66359" y="108943"/>
                    <a:pt x="67465" y="112449"/>
                  </a:cubicBezTo>
                  <a:cubicBezTo>
                    <a:pt x="68847" y="115955"/>
                    <a:pt x="73548" y="119460"/>
                    <a:pt x="78525" y="119730"/>
                  </a:cubicBezTo>
                  <a:cubicBezTo>
                    <a:pt x="83225" y="120000"/>
                    <a:pt x="89861" y="118786"/>
                    <a:pt x="86267" y="115280"/>
                  </a:cubicBezTo>
                  <a:cubicBezTo>
                    <a:pt x="82672" y="111775"/>
                    <a:pt x="85161" y="110022"/>
                    <a:pt x="83225" y="106247"/>
                  </a:cubicBezTo>
                  <a:cubicBezTo>
                    <a:pt x="81290" y="102471"/>
                    <a:pt x="81290" y="98022"/>
                    <a:pt x="87926" y="95056"/>
                  </a:cubicBezTo>
                  <a:cubicBezTo>
                    <a:pt x="94562" y="91955"/>
                    <a:pt x="100092" y="86966"/>
                    <a:pt x="100645" y="83460"/>
                  </a:cubicBezTo>
                  <a:cubicBezTo>
                    <a:pt x="101198" y="79955"/>
                    <a:pt x="98986" y="79955"/>
                    <a:pt x="104239" y="78202"/>
                  </a:cubicBezTo>
                  <a:cubicBezTo>
                    <a:pt x="109769" y="76584"/>
                    <a:pt x="102580" y="69033"/>
                    <a:pt x="107281" y="66337"/>
                  </a:cubicBezTo>
                  <a:cubicBezTo>
                    <a:pt x="112258" y="63505"/>
                    <a:pt x="114746" y="60808"/>
                    <a:pt x="110875" y="59056"/>
                  </a:cubicBezTo>
                  <a:cubicBezTo>
                    <a:pt x="107281" y="57303"/>
                    <a:pt x="105069" y="53258"/>
                    <a:pt x="109769" y="52044"/>
                  </a:cubicBezTo>
                  <a:cubicBezTo>
                    <a:pt x="114746" y="50831"/>
                    <a:pt x="119447" y="48000"/>
                    <a:pt x="115852" y="45303"/>
                  </a:cubicBezTo>
                  <a:cubicBezTo>
                    <a:pt x="112258" y="42471"/>
                    <a:pt x="109769" y="41258"/>
                    <a:pt x="111705" y="37483"/>
                  </a:cubicBezTo>
                  <a:cubicBezTo>
                    <a:pt x="113364" y="33842"/>
                    <a:pt x="118894" y="32224"/>
                    <a:pt x="119447" y="27775"/>
                  </a:cubicBezTo>
                  <a:cubicBezTo>
                    <a:pt x="120000" y="23325"/>
                    <a:pt x="110875" y="20089"/>
                    <a:pt x="112258" y="15505"/>
                  </a:cubicBezTo>
                  <a:cubicBezTo>
                    <a:pt x="113364" y="11056"/>
                    <a:pt x="116958" y="7820"/>
                    <a:pt x="112258" y="6067"/>
                  </a:cubicBezTo>
                  <a:cubicBezTo>
                    <a:pt x="107281" y="4314"/>
                    <a:pt x="94009" y="5528"/>
                    <a:pt x="90967" y="4044"/>
                  </a:cubicBezTo>
                  <a:cubicBezTo>
                    <a:pt x="87926" y="2561"/>
                    <a:pt x="86267" y="0"/>
                    <a:pt x="81290" y="2022"/>
                  </a:cubicBezTo>
                  <a:cubicBezTo>
                    <a:pt x="76589" y="4044"/>
                    <a:pt x="71612" y="7550"/>
                    <a:pt x="65806" y="8359"/>
                  </a:cubicBezTo>
                  <a:cubicBezTo>
                    <a:pt x="59723" y="9033"/>
                    <a:pt x="54746" y="10516"/>
                    <a:pt x="50599" y="12539"/>
                  </a:cubicBezTo>
                  <a:cubicBezTo>
                    <a:pt x="46451" y="14561"/>
                    <a:pt x="47557" y="15235"/>
                    <a:pt x="47557" y="18337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8" name="Shape 2698"/>
            <p:cNvSpPr/>
            <p:nvPr/>
          </p:nvSpPr>
          <p:spPr>
            <a:xfrm>
              <a:off x="5438" y="3349"/>
              <a:ext cx="36" cy="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518" y="5000"/>
                  </a:moveTo>
                  <a:cubicBezTo>
                    <a:pt x="78518" y="5000"/>
                    <a:pt x="0" y="0"/>
                    <a:pt x="7407" y="47500"/>
                  </a:cubicBezTo>
                  <a:cubicBezTo>
                    <a:pt x="13333" y="92500"/>
                    <a:pt x="7407" y="102500"/>
                    <a:pt x="45925" y="112500"/>
                  </a:cubicBezTo>
                  <a:cubicBezTo>
                    <a:pt x="84444" y="120000"/>
                    <a:pt x="120000" y="37500"/>
                    <a:pt x="78518" y="5000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99" name="Shape 2699"/>
            <p:cNvSpPr/>
            <p:nvPr/>
          </p:nvSpPr>
          <p:spPr>
            <a:xfrm>
              <a:off x="5488" y="3325"/>
              <a:ext cx="25" cy="3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2000" y="0"/>
                  </a:moveTo>
                  <a:cubicBezTo>
                    <a:pt x="72000" y="0"/>
                    <a:pt x="0" y="26086"/>
                    <a:pt x="6545" y="59130"/>
                  </a:cubicBezTo>
                  <a:cubicBezTo>
                    <a:pt x="10909" y="90434"/>
                    <a:pt x="67636" y="120000"/>
                    <a:pt x="76363" y="86956"/>
                  </a:cubicBezTo>
                  <a:cubicBezTo>
                    <a:pt x="87272" y="55652"/>
                    <a:pt x="120000" y="6956"/>
                    <a:pt x="72000" y="0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00" name="Shape 2700"/>
            <p:cNvSpPr/>
            <p:nvPr/>
          </p:nvSpPr>
          <p:spPr>
            <a:xfrm>
              <a:off x="5604" y="3263"/>
              <a:ext cx="36" cy="2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9230" y="19636"/>
                  </a:moveTo>
                  <a:cubicBezTo>
                    <a:pt x="69230" y="19636"/>
                    <a:pt x="0" y="0"/>
                    <a:pt x="3076" y="24000"/>
                  </a:cubicBezTo>
                  <a:cubicBezTo>
                    <a:pt x="6153" y="48000"/>
                    <a:pt x="23076" y="61090"/>
                    <a:pt x="29230" y="87272"/>
                  </a:cubicBezTo>
                  <a:cubicBezTo>
                    <a:pt x="36923" y="115636"/>
                    <a:pt x="66153" y="120000"/>
                    <a:pt x="76923" y="96000"/>
                  </a:cubicBezTo>
                  <a:cubicBezTo>
                    <a:pt x="86153" y="72000"/>
                    <a:pt x="120000" y="19636"/>
                    <a:pt x="69230" y="19636"/>
                  </a:cubicBezTo>
                  <a:close/>
                </a:path>
              </a:pathLst>
            </a:custGeom>
            <a:grpFill/>
            <a:ln>
              <a:solidFill>
                <a:schemeClr val="lt1"/>
              </a:solidFill>
            </a:ln>
            <a:effectLst>
              <a:outerShdw blurRad="381000" dist="381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701" name="Shape 2701"/>
          <p:cNvSpPr txBox="1"/>
          <p:nvPr/>
        </p:nvSpPr>
        <p:spPr>
          <a:xfrm>
            <a:off x="7238892" y="2363611"/>
            <a:ext cx="1950213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3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$243BN</a:t>
            </a:r>
          </a:p>
        </p:txBody>
      </p:sp>
      <p:sp>
        <p:nvSpPr>
          <p:cNvPr id="2702" name="Shape 2702"/>
          <p:cNvSpPr txBox="1"/>
          <p:nvPr/>
        </p:nvSpPr>
        <p:spPr>
          <a:xfrm>
            <a:off x="7229325" y="2970074"/>
            <a:ext cx="4286904" cy="66941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2703" name="Shape 2703"/>
          <p:cNvSpPr txBox="1"/>
          <p:nvPr/>
        </p:nvSpPr>
        <p:spPr>
          <a:xfrm>
            <a:off x="7238892" y="4031034"/>
            <a:ext cx="1890101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B0B1B3"/>
              </a:buClr>
              <a:buSzPct val="25000"/>
            </a:pPr>
            <a:r>
              <a:rPr lang="en-US" sz="33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$178BN</a:t>
            </a:r>
          </a:p>
        </p:txBody>
      </p:sp>
      <p:sp>
        <p:nvSpPr>
          <p:cNvPr id="2704" name="Shape 2704"/>
          <p:cNvSpPr txBox="1"/>
          <p:nvPr/>
        </p:nvSpPr>
        <p:spPr>
          <a:xfrm>
            <a:off x="7229325" y="4637496"/>
            <a:ext cx="4286904" cy="66941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purpose.</a:t>
            </a:r>
          </a:p>
        </p:txBody>
      </p:sp>
      <p:sp>
        <p:nvSpPr>
          <p:cNvPr id="2705" name="Shape 2705"/>
          <p:cNvSpPr txBox="1"/>
          <p:nvPr/>
        </p:nvSpPr>
        <p:spPr>
          <a:xfrm>
            <a:off x="2358318" y="695002"/>
            <a:ext cx="7850234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TEMPLATE</a:t>
            </a:r>
          </a:p>
        </p:txBody>
      </p:sp>
      <p:sp>
        <p:nvSpPr>
          <p:cNvPr id="2706" name="Shape 2706"/>
          <p:cNvSpPr txBox="1"/>
          <p:nvPr/>
        </p:nvSpPr>
        <p:spPr>
          <a:xfrm>
            <a:off x="2637898" y="1309792"/>
            <a:ext cx="7329171" cy="25391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persons,.</a:t>
            </a:r>
          </a:p>
        </p:txBody>
      </p:sp>
      <p:sp>
        <p:nvSpPr>
          <p:cNvPr id="2707" name="Shape 2707"/>
          <p:cNvSpPr txBox="1"/>
          <p:nvPr/>
        </p:nvSpPr>
        <p:spPr>
          <a:xfrm>
            <a:off x="4732226" y="464933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>
              <a:solidFill>
                <a:schemeClr val="accent5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38C8201-76C6-403C-BAD1-6573F6E84FC0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5742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D037D4E3-CBD7-4434-A790-0C0C19CD74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" y="466725"/>
            <a:ext cx="11334750" cy="5924550"/>
          </a:xfrm>
          <a:blipFill>
            <a:blip r:embed="rId5"/>
            <a:stretch>
              <a:fillRect/>
            </a:stretch>
          </a:blipFill>
        </p:spPr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B951451-1041-4C91-B493-39E2EF461265}"/>
              </a:ext>
            </a:extLst>
          </p:cNvPr>
          <p:cNvSpPr/>
          <p:nvPr/>
        </p:nvSpPr>
        <p:spPr>
          <a:xfrm>
            <a:off x="5983290" y="3886203"/>
            <a:ext cx="1433512" cy="1357602"/>
          </a:xfrm>
          <a:prstGeom prst="roundRect">
            <a:avLst>
              <a:gd name="adj" fmla="val 4883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50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3A2130F-6907-404E-98E0-6708A8232F49}"/>
              </a:ext>
            </a:extLst>
          </p:cNvPr>
          <p:cNvSpPr/>
          <p:nvPr/>
        </p:nvSpPr>
        <p:spPr>
          <a:xfrm>
            <a:off x="7785215" y="3886203"/>
            <a:ext cx="1433512" cy="1357602"/>
          </a:xfrm>
          <a:prstGeom prst="roundRect">
            <a:avLst>
              <a:gd name="adj" fmla="val 4883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35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D55437C-F671-4F98-8FC3-3ACBF6E09BB6}"/>
              </a:ext>
            </a:extLst>
          </p:cNvPr>
          <p:cNvSpPr/>
          <p:nvPr/>
        </p:nvSpPr>
        <p:spPr>
          <a:xfrm>
            <a:off x="9587140" y="3886203"/>
            <a:ext cx="1433512" cy="1357602"/>
          </a:xfrm>
          <a:prstGeom prst="roundRect">
            <a:avLst>
              <a:gd name="adj" fmla="val 4883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87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%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0B0EFFD-0EAD-4E44-A1FD-A16AB6F29256}"/>
              </a:ext>
            </a:extLst>
          </p:cNvPr>
          <p:cNvSpPr txBox="1"/>
          <p:nvPr/>
        </p:nvSpPr>
        <p:spPr>
          <a:xfrm>
            <a:off x="5983290" y="5453743"/>
            <a:ext cx="143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TITLE HERE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03D377F-9FD4-4DD6-8E8E-45250A22D6A8}"/>
              </a:ext>
            </a:extLst>
          </p:cNvPr>
          <p:cNvSpPr txBox="1"/>
          <p:nvPr/>
        </p:nvSpPr>
        <p:spPr>
          <a:xfrm>
            <a:off x="7785215" y="5453743"/>
            <a:ext cx="143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TITLE HERE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21FC1E7-AA92-4DC5-A090-BF607FCC4CB0}"/>
              </a:ext>
            </a:extLst>
          </p:cNvPr>
          <p:cNvSpPr txBox="1"/>
          <p:nvPr/>
        </p:nvSpPr>
        <p:spPr>
          <a:xfrm>
            <a:off x="9587140" y="5453743"/>
            <a:ext cx="1433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TITLE HERE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0AB0815-475C-466E-9AAC-7EF825EEFDF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63182" y="4845580"/>
            <a:ext cx="4025218" cy="94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sed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do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dolore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F483A21-EAF5-42D0-B603-3CC5948E8915}"/>
              </a:ext>
            </a:extLst>
          </p:cNvPr>
          <p:cNvSpPr/>
          <p:nvPr/>
        </p:nvSpPr>
        <p:spPr>
          <a:xfrm>
            <a:off x="1228725" y="4981575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292F58A-D8E9-436F-A8A5-C2477A1729E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563182" y="3762375"/>
            <a:ext cx="4025218" cy="948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sed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do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dolore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9FCCEE5B-B158-49DC-A034-D7BB96B71482}"/>
              </a:ext>
            </a:extLst>
          </p:cNvPr>
          <p:cNvSpPr/>
          <p:nvPr/>
        </p:nvSpPr>
        <p:spPr>
          <a:xfrm>
            <a:off x="1228725" y="389837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Shape 1308">
            <a:extLst>
              <a:ext uri="{FF2B5EF4-FFF2-40B4-BE49-F238E27FC236}">
                <a16:creationId xmlns:a16="http://schemas.microsoft.com/office/drawing/2014/main" xmlns="" id="{A094B710-8AA8-496C-A40A-6ECBE6F8381A}"/>
              </a:ext>
            </a:extLst>
          </p:cNvPr>
          <p:cNvSpPr txBox="1"/>
          <p:nvPr/>
        </p:nvSpPr>
        <p:spPr>
          <a:xfrm>
            <a:off x="1177925" y="1240126"/>
            <a:ext cx="589800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DESIGN SLIDES</a:t>
            </a:r>
          </a:p>
        </p:txBody>
      </p:sp>
      <p:sp>
        <p:nvSpPr>
          <p:cNvPr id="18" name="Shape 1309">
            <a:extLst>
              <a:ext uri="{FF2B5EF4-FFF2-40B4-BE49-F238E27FC236}">
                <a16:creationId xmlns:a16="http://schemas.microsoft.com/office/drawing/2014/main" xmlns="" id="{DC20EA5B-2825-4C76-9201-63C953E1F62A}"/>
              </a:ext>
            </a:extLst>
          </p:cNvPr>
          <p:cNvSpPr txBox="1"/>
          <p:nvPr/>
        </p:nvSpPr>
        <p:spPr>
          <a:xfrm>
            <a:off x="1228725" y="1854916"/>
            <a:ext cx="7329150" cy="46170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900" kern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19" name="Shape 1318">
            <a:extLst>
              <a:ext uri="{FF2B5EF4-FFF2-40B4-BE49-F238E27FC236}">
                <a16:creationId xmlns:a16="http://schemas.microsoft.com/office/drawing/2014/main" xmlns="" id="{28CF6132-5E53-4950-995F-1A86B2D12678}"/>
              </a:ext>
            </a:extLst>
          </p:cNvPr>
          <p:cNvSpPr txBox="1"/>
          <p:nvPr/>
        </p:nvSpPr>
        <p:spPr>
          <a:xfrm>
            <a:off x="1228725" y="1010057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800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  <a:p>
            <a:pPr defTabSz="457200">
              <a:buClr>
                <a:srgbClr val="000000"/>
              </a:buClr>
            </a:pPr>
            <a:endParaRPr sz="800" kern="0" dirty="0">
              <a:solidFill>
                <a:schemeClr val="bg1"/>
              </a:solidFill>
              <a:latin typeface="Century Gothic" panose="020B0502020202020204" pitchFamily="34" charset="0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3323217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EA86BAD-A647-4756-A6A6-20479F7E3EB3}"/>
              </a:ext>
            </a:extLst>
          </p:cNvPr>
          <p:cNvSpPr/>
          <p:nvPr/>
        </p:nvSpPr>
        <p:spPr>
          <a:xfrm>
            <a:off x="1092200" y="3947105"/>
            <a:ext cx="5172074" cy="1215897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797BA75-BF1B-4B59-81DE-A4ED82A1B743}"/>
              </a:ext>
            </a:extLst>
          </p:cNvPr>
          <p:cNvSpPr txBox="1"/>
          <p:nvPr/>
        </p:nvSpPr>
        <p:spPr>
          <a:xfrm>
            <a:off x="1374750" y="4009519"/>
            <a:ext cx="4889524" cy="109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THANK YOU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95E5374-E6F8-45B2-B5C9-0EA7CE5F2900}"/>
              </a:ext>
            </a:extLst>
          </p:cNvPr>
          <p:cNvSpPr/>
          <p:nvPr/>
        </p:nvSpPr>
        <p:spPr>
          <a:xfrm>
            <a:off x="9730014" y="0"/>
            <a:ext cx="1209675" cy="120967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8AD493-F3F9-4C33-9F84-2E6E23B348D2}"/>
              </a:ext>
            </a:extLst>
          </p:cNvPr>
          <p:cNvSpPr txBox="1"/>
          <p:nvPr/>
        </p:nvSpPr>
        <p:spPr>
          <a:xfrm>
            <a:off x="9794885" y="143172"/>
            <a:ext cx="10799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05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0FF4E06-27D7-4E8B-8024-4B0A36477D9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92200" y="5225416"/>
            <a:ext cx="5143499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7AC986D-3DD1-4CCE-B63D-1C0E0A6D39D0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DESIGNED BY HUANLEPPT</a:t>
            </a:r>
            <a:endParaRPr kumimoji="0" lang="zh-CN" altLang="en-US" sz="1600" b="0" i="0" u="none" strike="noStrike" kern="1200" cap="none" spc="20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5A34BD7E-3A08-4CC8-8DAE-8AAFAEA16350}"/>
              </a:ext>
            </a:extLst>
          </p:cNvPr>
          <p:cNvGrpSpPr/>
          <p:nvPr/>
        </p:nvGrpSpPr>
        <p:grpSpPr>
          <a:xfrm>
            <a:off x="10093551" y="4555054"/>
            <a:ext cx="482600" cy="482600"/>
            <a:chOff x="9970736" y="5526556"/>
            <a:chExt cx="482600" cy="4826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736FE22-EC88-4634-A784-296F06FBB074}"/>
                </a:ext>
              </a:extLst>
            </p:cNvPr>
            <p:cNvSpPr/>
            <p:nvPr/>
          </p:nvSpPr>
          <p:spPr>
            <a:xfrm>
              <a:off x="9970736" y="5526556"/>
              <a:ext cx="482600" cy="482600"/>
            </a:xfrm>
            <a:prstGeom prst="rect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7864B2E5-9AA0-4F49-82C9-0A747811FC30}"/>
                </a:ext>
              </a:extLst>
            </p:cNvPr>
            <p:cNvGrpSpPr/>
            <p:nvPr/>
          </p:nvGrpSpPr>
          <p:grpSpPr>
            <a:xfrm>
              <a:off x="10144404" y="5643634"/>
              <a:ext cx="135263" cy="248443"/>
              <a:chOff x="10770231" y="6186487"/>
              <a:chExt cx="135263" cy="248443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17E3B52A-6FC7-4570-A98A-C1D32E0271D8}"/>
                  </a:ext>
                </a:extLst>
              </p:cNvPr>
              <p:cNvCxnSpPr/>
              <p:nvPr/>
            </p:nvCxnSpPr>
            <p:spPr>
              <a:xfrm>
                <a:off x="10774363" y="6186487"/>
                <a:ext cx="127000" cy="127000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0D34FC43-9DEA-4BC8-9DC0-4478B0B35FE1}"/>
                  </a:ext>
                </a:extLst>
              </p:cNvPr>
              <p:cNvCxnSpPr/>
              <p:nvPr/>
            </p:nvCxnSpPr>
            <p:spPr>
              <a:xfrm flipH="1">
                <a:off x="10770231" y="6299667"/>
                <a:ext cx="135263" cy="135263"/>
              </a:xfrm>
              <a:prstGeom prst="line">
                <a:avLst/>
              </a:prstGeom>
              <a:ln w="254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7635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A271B"/>
            </a:gs>
            <a:gs pos="66000">
              <a:srgbClr val="0C085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0B2B3A9-480B-438E-BE53-14202AF7B127}"/>
              </a:ext>
            </a:extLst>
          </p:cNvPr>
          <p:cNvSpPr txBox="1"/>
          <p:nvPr/>
        </p:nvSpPr>
        <p:spPr>
          <a:xfrm>
            <a:off x="1059543" y="1179286"/>
            <a:ext cx="53557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微信订阅：观海</a:t>
            </a:r>
            <a:r>
              <a:rPr lang="en-US" altLang="zh-CN" sz="44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PPT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7893E558-26BC-4E0B-9D14-6393DB1546F0}"/>
              </a:ext>
            </a:extLst>
          </p:cNvPr>
          <p:cNvSpPr/>
          <p:nvPr/>
        </p:nvSpPr>
        <p:spPr>
          <a:xfrm>
            <a:off x="1155700" y="2286000"/>
            <a:ext cx="8280399" cy="3545969"/>
          </a:xfrm>
          <a:prstGeom prst="roundRect">
            <a:avLst>
              <a:gd name="adj" fmla="val 2676"/>
            </a:avLst>
          </a:prstGeom>
          <a:gradFill flip="none" rotWithShape="1">
            <a:gsLst>
              <a:gs pos="100000">
                <a:srgbClr val="DA271B"/>
              </a:gs>
              <a:gs pos="0">
                <a:srgbClr val="060A2F"/>
              </a:gs>
            </a:gsLst>
            <a:lin ang="2700000" scaled="1"/>
            <a:tileRect/>
          </a:gra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CF603E0-B7A5-44B8-B46B-211FF9A298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0" b="3711"/>
          <a:stretch/>
        </p:blipFill>
        <p:spPr>
          <a:xfrm>
            <a:off x="6823053" y="475390"/>
            <a:ext cx="5180261" cy="892986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8C2F5D0-69ED-4950-B3FD-25F045373A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083" y="2737272"/>
            <a:ext cx="2457450" cy="245745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234F74B-9B9D-46B2-8CBF-3D7063B06797}"/>
              </a:ext>
            </a:extLst>
          </p:cNvPr>
          <p:cNvSpPr txBox="1"/>
          <p:nvPr/>
        </p:nvSpPr>
        <p:spPr>
          <a:xfrm>
            <a:off x="1689100" y="2641600"/>
            <a:ext cx="5740400" cy="2848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苹方 特粗" panose="020B0800000000000000" pitchFamily="34" charset="-122"/>
                <a:ea typeface="苹方 特粗" panose="020B0800000000000000" pitchFamily="34" charset="-122"/>
              </a:rPr>
              <a:t> 微信扫码直接领取：</a:t>
            </a:r>
            <a:endParaRPr lang="en-US" altLang="zh-CN" sz="2400" dirty="0">
              <a:solidFill>
                <a:schemeClr val="bg1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700" dirty="0">
              <a:solidFill>
                <a:schemeClr val="bg1"/>
              </a:solidFill>
              <a:latin typeface="苹方 特粗" panose="020B0800000000000000" pitchFamily="34" charset="-122"/>
              <a:ea typeface="苹方 特粗" panose="020B08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10+</a:t>
            </a: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套观海原创高品质</a:t>
            </a:r>
            <a:r>
              <a:rPr lang="en-US" altLang="zh-CN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模板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国内小米、魅族、锤子发布会</a:t>
            </a:r>
            <a:r>
              <a:rPr lang="en-US" altLang="zh-CN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PDF</a:t>
            </a: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源文件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100+</a:t>
            </a: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套的免费字体（包含免费商用字体）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多种样机、图标等高品质素材</a:t>
            </a:r>
            <a:endParaRPr lang="en-US" altLang="zh-CN" dirty="0">
              <a:solidFill>
                <a:schemeClr val="bg1"/>
              </a:solidFill>
              <a:latin typeface="苹方 常规" panose="020B0300000000000000" pitchFamily="34" charset="-122"/>
              <a:ea typeface="苹方 常规" panose="020B0300000000000000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永久更新的</a:t>
            </a:r>
            <a:r>
              <a:rPr lang="en-US" altLang="zh-CN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rPr>
              <a:t>在线教程</a:t>
            </a:r>
          </a:p>
        </p:txBody>
      </p:sp>
    </p:spTree>
    <p:extLst>
      <p:ext uri="{BB962C8B-B14F-4D97-AF65-F5344CB8AC3E}">
        <p14:creationId xmlns:p14="http://schemas.microsoft.com/office/powerpoint/2010/main" val="619038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3300" y="2501900"/>
            <a:ext cx="5160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观海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0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B40A376-9D54-437A-92C3-3D6E740B1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3"/>
            <a:stretch>
              <a:fillRect/>
            </a:stretch>
          </a:blipFill>
        </p:spPr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DC0A37-FEB0-4A65-BCE0-9B081B30A5B3}"/>
              </a:ext>
            </a:extLst>
          </p:cNvPr>
          <p:cNvSpPr/>
          <p:nvPr/>
        </p:nvSpPr>
        <p:spPr>
          <a:xfrm>
            <a:off x="1092200" y="3027362"/>
            <a:ext cx="3022600" cy="3022600"/>
          </a:xfrm>
          <a:prstGeom prst="rect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latin typeface="Century Gothic" panose="020B0502020202020204" pitchFamily="34" charset="0"/>
              </a:rPr>
              <a:t>01</a:t>
            </a:r>
            <a:endParaRPr lang="zh-CN" altLang="en-US" sz="13800" b="1" dirty="0">
              <a:latin typeface="Century Gothic" panose="020B0502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73E354-D163-4EBA-9263-18100A4E8194}"/>
              </a:ext>
            </a:extLst>
          </p:cNvPr>
          <p:cNvSpPr/>
          <p:nvPr/>
        </p:nvSpPr>
        <p:spPr>
          <a:xfrm>
            <a:off x="3505202" y="3429000"/>
            <a:ext cx="8686798" cy="221932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E840116-1219-4A42-A322-FF6E5342B94A}"/>
              </a:ext>
            </a:extLst>
          </p:cNvPr>
          <p:cNvSpPr txBox="1"/>
          <p:nvPr/>
        </p:nvSpPr>
        <p:spPr>
          <a:xfrm>
            <a:off x="3799344" y="3661499"/>
            <a:ext cx="808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PART ONE</a:t>
            </a:r>
          </a:p>
          <a:p>
            <a:r>
              <a:rPr lang="en-US" altLang="zh-CN" sz="5400" dirty="0">
                <a:solidFill>
                  <a:schemeClr val="accent5"/>
                </a:solidFill>
                <a:latin typeface="Century Gothic" panose="020B0502020202020204" pitchFamily="34" charset="0"/>
              </a:rPr>
              <a:t>ULTIMATE SLIDES</a:t>
            </a:r>
            <a:endParaRPr lang="zh-CN" altLang="en-US" sz="5400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3DC4A82-0B22-4282-84BF-AA1A57CEC2DE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2000" dirty="0">
                <a:solidFill>
                  <a:schemeClr val="bg1"/>
                </a:solidFill>
                <a:latin typeface="Century Gothic" panose="020B0502020202020204" pitchFamily="34" charset="0"/>
              </a:rPr>
              <a:t>DESIGNED BY HUANLEPPT</a:t>
            </a:r>
            <a:endParaRPr lang="zh-CN" altLang="en-US" sz="1600" spc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41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Shape 101"/>
          <p:cNvCxnSpPr/>
          <p:nvPr/>
        </p:nvCxnSpPr>
        <p:spPr>
          <a:xfrm>
            <a:off x="2395015" y="3986936"/>
            <a:ext cx="9795397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05" name="Shape 105"/>
          <p:cNvSpPr txBox="1"/>
          <p:nvPr/>
        </p:nvSpPr>
        <p:spPr>
          <a:xfrm>
            <a:off x="4047404" y="4646514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6609273" y="4646514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9196544" y="4646514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873208" y="923603"/>
            <a:ext cx="7708722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Clr>
                <a:schemeClr val="dk2"/>
              </a:buClr>
              <a:buSzPct val="25000"/>
            </a:pPr>
            <a:r>
              <a:rPr lang="en-US" sz="33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ULTIMATE TEMPLATE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887958" y="693533"/>
            <a:ext cx="3133947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Clr>
                <a:schemeClr val="dk2"/>
              </a:buClr>
              <a:buSzPct val="25000"/>
            </a:pPr>
            <a:r>
              <a:rPr lang="en-US" sz="8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110" name="Shape 110"/>
          <p:cNvSpPr txBox="1"/>
          <p:nvPr/>
        </p:nvSpPr>
        <p:spPr>
          <a:xfrm>
            <a:off x="887958" y="1562636"/>
            <a:ext cx="978004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</a:t>
            </a:r>
          </a:p>
        </p:txBody>
      </p:sp>
      <p:sp>
        <p:nvSpPr>
          <p:cNvPr id="111" name="Shape 111"/>
          <p:cNvSpPr/>
          <p:nvPr/>
        </p:nvSpPr>
        <p:spPr>
          <a:xfrm>
            <a:off x="887958" y="2670612"/>
            <a:ext cx="2512705" cy="4187388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entury Gothic" panose="020B0502020202020204" pitchFamily="34" charset="0"/>
              <a:sym typeface="Montserrat"/>
            </a:endParaRPr>
          </a:p>
        </p:txBody>
      </p:sp>
      <p:sp>
        <p:nvSpPr>
          <p:cNvPr id="112" name="Shape 112"/>
          <p:cNvSpPr txBox="1"/>
          <p:nvPr/>
        </p:nvSpPr>
        <p:spPr>
          <a:xfrm>
            <a:off x="1372921" y="4047414"/>
            <a:ext cx="1464503" cy="53860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WHERE</a:t>
            </a:r>
          </a:p>
          <a:p>
            <a:pPr algn="ctr">
              <a:buClr>
                <a:schemeClr val="dk2"/>
              </a:buClr>
              <a:buSzPct val="25000"/>
            </a:pPr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WE START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1099769" y="4657930"/>
            <a:ext cx="2089082" cy="66941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</a:t>
            </a:r>
          </a:p>
        </p:txBody>
      </p:sp>
      <p:sp>
        <p:nvSpPr>
          <p:cNvPr id="114" name="Shape 114"/>
          <p:cNvSpPr/>
          <p:nvPr/>
        </p:nvSpPr>
        <p:spPr>
          <a:xfrm>
            <a:off x="1755415" y="3090478"/>
            <a:ext cx="699516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2727" y="98183"/>
                </a:moveTo>
                <a:cubicBezTo>
                  <a:pt x="64233" y="98183"/>
                  <a:pt x="65455" y="96961"/>
                  <a:pt x="65455" y="95455"/>
                </a:cubicBezTo>
                <a:cubicBezTo>
                  <a:pt x="65455" y="93950"/>
                  <a:pt x="64233" y="92727"/>
                  <a:pt x="62727" y="92727"/>
                </a:cubicBezTo>
                <a:cubicBezTo>
                  <a:pt x="61222" y="92727"/>
                  <a:pt x="60000" y="93950"/>
                  <a:pt x="60000" y="95455"/>
                </a:cubicBezTo>
                <a:cubicBezTo>
                  <a:pt x="60000" y="96961"/>
                  <a:pt x="61222" y="98183"/>
                  <a:pt x="62727" y="98183"/>
                </a:cubicBezTo>
                <a:moveTo>
                  <a:pt x="98183" y="103638"/>
                </a:moveTo>
                <a:lnTo>
                  <a:pt x="76361" y="103638"/>
                </a:lnTo>
                <a:lnTo>
                  <a:pt x="76361" y="68183"/>
                </a:lnTo>
                <a:cubicBezTo>
                  <a:pt x="76361" y="66677"/>
                  <a:pt x="75138" y="65455"/>
                  <a:pt x="73638" y="65455"/>
                </a:cubicBezTo>
                <a:lnTo>
                  <a:pt x="46361" y="65455"/>
                </a:lnTo>
                <a:cubicBezTo>
                  <a:pt x="44861" y="65455"/>
                  <a:pt x="43638" y="66677"/>
                  <a:pt x="43638" y="68183"/>
                </a:cubicBezTo>
                <a:lnTo>
                  <a:pt x="43638" y="103638"/>
                </a:lnTo>
                <a:lnTo>
                  <a:pt x="21816" y="103638"/>
                </a:lnTo>
                <a:lnTo>
                  <a:pt x="21816" y="44766"/>
                </a:lnTo>
                <a:lnTo>
                  <a:pt x="60000" y="6583"/>
                </a:lnTo>
                <a:lnTo>
                  <a:pt x="98183" y="44766"/>
                </a:lnTo>
                <a:cubicBezTo>
                  <a:pt x="98183" y="44766"/>
                  <a:pt x="98183" y="103638"/>
                  <a:pt x="98183" y="103638"/>
                </a:cubicBezTo>
                <a:close/>
                <a:moveTo>
                  <a:pt x="98183" y="114544"/>
                </a:moveTo>
                <a:lnTo>
                  <a:pt x="76361" y="114544"/>
                </a:lnTo>
                <a:lnTo>
                  <a:pt x="76361" y="109088"/>
                </a:lnTo>
                <a:lnTo>
                  <a:pt x="98183" y="109088"/>
                </a:lnTo>
                <a:cubicBezTo>
                  <a:pt x="98183" y="109088"/>
                  <a:pt x="98183" y="114544"/>
                  <a:pt x="98183" y="114544"/>
                </a:cubicBezTo>
                <a:close/>
                <a:moveTo>
                  <a:pt x="70911" y="114544"/>
                </a:moveTo>
                <a:lnTo>
                  <a:pt x="49088" y="114544"/>
                </a:lnTo>
                <a:lnTo>
                  <a:pt x="49088" y="70911"/>
                </a:lnTo>
                <a:lnTo>
                  <a:pt x="70911" y="70911"/>
                </a:lnTo>
                <a:cubicBezTo>
                  <a:pt x="70911" y="70911"/>
                  <a:pt x="70911" y="114544"/>
                  <a:pt x="70911" y="114544"/>
                </a:cubicBezTo>
                <a:close/>
                <a:moveTo>
                  <a:pt x="43638" y="114544"/>
                </a:moveTo>
                <a:lnTo>
                  <a:pt x="21816" y="114544"/>
                </a:lnTo>
                <a:lnTo>
                  <a:pt x="21816" y="109088"/>
                </a:lnTo>
                <a:lnTo>
                  <a:pt x="43638" y="109088"/>
                </a:lnTo>
                <a:cubicBezTo>
                  <a:pt x="43638" y="109088"/>
                  <a:pt x="43638" y="114544"/>
                  <a:pt x="43638" y="114544"/>
                </a:cubicBezTo>
                <a:close/>
                <a:moveTo>
                  <a:pt x="81816" y="10911"/>
                </a:moveTo>
                <a:lnTo>
                  <a:pt x="92727" y="10911"/>
                </a:lnTo>
                <a:lnTo>
                  <a:pt x="92727" y="31600"/>
                </a:lnTo>
                <a:lnTo>
                  <a:pt x="81816" y="20688"/>
                </a:lnTo>
                <a:cubicBezTo>
                  <a:pt x="81816" y="20688"/>
                  <a:pt x="81816" y="10911"/>
                  <a:pt x="81816" y="10911"/>
                </a:cubicBezTo>
                <a:close/>
                <a:moveTo>
                  <a:pt x="119200" y="58072"/>
                </a:moveTo>
                <a:lnTo>
                  <a:pt x="98183" y="37055"/>
                </a:lnTo>
                <a:lnTo>
                  <a:pt x="98183" y="8183"/>
                </a:lnTo>
                <a:cubicBezTo>
                  <a:pt x="98183" y="6677"/>
                  <a:pt x="96961" y="5455"/>
                  <a:pt x="95455" y="5455"/>
                </a:cubicBezTo>
                <a:lnTo>
                  <a:pt x="79088" y="5455"/>
                </a:lnTo>
                <a:cubicBezTo>
                  <a:pt x="77588" y="5455"/>
                  <a:pt x="76361" y="6677"/>
                  <a:pt x="76361" y="8183"/>
                </a:cubicBezTo>
                <a:lnTo>
                  <a:pt x="76361" y="15233"/>
                </a:lnTo>
                <a:lnTo>
                  <a:pt x="61927" y="800"/>
                </a:lnTo>
                <a:cubicBezTo>
                  <a:pt x="61433" y="305"/>
                  <a:pt x="60750" y="0"/>
                  <a:pt x="60000" y="0"/>
                </a:cubicBezTo>
                <a:cubicBezTo>
                  <a:pt x="59250" y="0"/>
                  <a:pt x="58566" y="305"/>
                  <a:pt x="58072" y="800"/>
                </a:cubicBezTo>
                <a:lnTo>
                  <a:pt x="800" y="58072"/>
                </a:lnTo>
                <a:cubicBezTo>
                  <a:pt x="305" y="58566"/>
                  <a:pt x="0" y="59250"/>
                  <a:pt x="0" y="60000"/>
                </a:cubicBezTo>
                <a:cubicBezTo>
                  <a:pt x="0" y="61511"/>
                  <a:pt x="1222" y="62727"/>
                  <a:pt x="2727" y="62727"/>
                </a:cubicBezTo>
                <a:cubicBezTo>
                  <a:pt x="3477" y="62727"/>
                  <a:pt x="4161" y="62422"/>
                  <a:pt x="4655" y="61927"/>
                </a:cubicBezTo>
                <a:lnTo>
                  <a:pt x="16361" y="50222"/>
                </a:lnTo>
                <a:lnTo>
                  <a:pt x="16361" y="117272"/>
                </a:lnTo>
                <a:cubicBezTo>
                  <a:pt x="16361" y="118783"/>
                  <a:pt x="17588" y="120000"/>
                  <a:pt x="19088" y="120000"/>
                </a:cubicBezTo>
                <a:lnTo>
                  <a:pt x="100911" y="120000"/>
                </a:lnTo>
                <a:cubicBezTo>
                  <a:pt x="102411" y="120000"/>
                  <a:pt x="103638" y="118783"/>
                  <a:pt x="103638" y="117272"/>
                </a:cubicBezTo>
                <a:lnTo>
                  <a:pt x="103638" y="50222"/>
                </a:lnTo>
                <a:lnTo>
                  <a:pt x="115344" y="61927"/>
                </a:lnTo>
                <a:cubicBezTo>
                  <a:pt x="115838" y="62422"/>
                  <a:pt x="116522" y="62727"/>
                  <a:pt x="117272" y="62727"/>
                </a:cubicBezTo>
                <a:cubicBezTo>
                  <a:pt x="118777" y="62727"/>
                  <a:pt x="120000" y="61511"/>
                  <a:pt x="120000" y="60000"/>
                </a:cubicBezTo>
                <a:cubicBezTo>
                  <a:pt x="120000" y="59250"/>
                  <a:pt x="119694" y="58566"/>
                  <a:pt x="119200" y="580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bg1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4715255" y="3021127"/>
            <a:ext cx="697825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44" y="57272"/>
                </a:moveTo>
                <a:cubicBezTo>
                  <a:pt x="114544" y="60283"/>
                  <a:pt x="112100" y="62727"/>
                  <a:pt x="109088" y="62727"/>
                </a:cubicBezTo>
                <a:lnTo>
                  <a:pt x="109088" y="40911"/>
                </a:lnTo>
                <a:cubicBezTo>
                  <a:pt x="112100" y="40911"/>
                  <a:pt x="114544" y="43355"/>
                  <a:pt x="114544" y="46361"/>
                </a:cubicBezTo>
                <a:cubicBezTo>
                  <a:pt x="114544" y="46361"/>
                  <a:pt x="114544" y="57272"/>
                  <a:pt x="114544" y="57272"/>
                </a:cubicBezTo>
                <a:close/>
                <a:moveTo>
                  <a:pt x="103638" y="95455"/>
                </a:moveTo>
                <a:cubicBezTo>
                  <a:pt x="103638" y="96961"/>
                  <a:pt x="102411" y="98183"/>
                  <a:pt x="100911" y="98183"/>
                </a:cubicBezTo>
                <a:cubicBezTo>
                  <a:pt x="99405" y="98183"/>
                  <a:pt x="98183" y="96961"/>
                  <a:pt x="98183" y="95455"/>
                </a:cubicBezTo>
                <a:lnTo>
                  <a:pt x="98183" y="8183"/>
                </a:lnTo>
                <a:cubicBezTo>
                  <a:pt x="98183" y="6677"/>
                  <a:pt x="99405" y="5455"/>
                  <a:pt x="100911" y="5455"/>
                </a:cubicBezTo>
                <a:cubicBezTo>
                  <a:pt x="102411" y="5455"/>
                  <a:pt x="103638" y="6677"/>
                  <a:pt x="103638" y="8183"/>
                </a:cubicBezTo>
                <a:cubicBezTo>
                  <a:pt x="103638" y="8183"/>
                  <a:pt x="103638" y="95455"/>
                  <a:pt x="103638" y="95455"/>
                </a:cubicBezTo>
                <a:close/>
                <a:moveTo>
                  <a:pt x="92727" y="87711"/>
                </a:moveTo>
                <a:lnTo>
                  <a:pt x="16361" y="65250"/>
                </a:lnTo>
                <a:lnTo>
                  <a:pt x="16361" y="38388"/>
                </a:lnTo>
                <a:lnTo>
                  <a:pt x="92727" y="15927"/>
                </a:lnTo>
                <a:cubicBezTo>
                  <a:pt x="92727" y="15927"/>
                  <a:pt x="92727" y="87711"/>
                  <a:pt x="92727" y="87711"/>
                </a:cubicBezTo>
                <a:close/>
                <a:moveTo>
                  <a:pt x="45838" y="103638"/>
                </a:moveTo>
                <a:lnTo>
                  <a:pt x="29761" y="103638"/>
                </a:lnTo>
                <a:lnTo>
                  <a:pt x="22922" y="72866"/>
                </a:lnTo>
                <a:lnTo>
                  <a:pt x="39816" y="77833"/>
                </a:lnTo>
                <a:cubicBezTo>
                  <a:pt x="39816" y="77833"/>
                  <a:pt x="45838" y="103638"/>
                  <a:pt x="45838" y="103638"/>
                </a:cubicBezTo>
                <a:close/>
                <a:moveTo>
                  <a:pt x="48383" y="114544"/>
                </a:moveTo>
                <a:lnTo>
                  <a:pt x="32188" y="114544"/>
                </a:lnTo>
                <a:lnTo>
                  <a:pt x="30977" y="109088"/>
                </a:lnTo>
                <a:lnTo>
                  <a:pt x="47105" y="109088"/>
                </a:lnTo>
                <a:cubicBezTo>
                  <a:pt x="47105" y="109088"/>
                  <a:pt x="48383" y="114544"/>
                  <a:pt x="48383" y="114544"/>
                </a:cubicBezTo>
                <a:close/>
                <a:moveTo>
                  <a:pt x="10911" y="65455"/>
                </a:moveTo>
                <a:lnTo>
                  <a:pt x="5455" y="65455"/>
                </a:lnTo>
                <a:lnTo>
                  <a:pt x="5455" y="38183"/>
                </a:lnTo>
                <a:lnTo>
                  <a:pt x="10911" y="38183"/>
                </a:lnTo>
                <a:cubicBezTo>
                  <a:pt x="10911" y="38183"/>
                  <a:pt x="10911" y="65455"/>
                  <a:pt x="10911" y="65455"/>
                </a:cubicBezTo>
                <a:close/>
                <a:moveTo>
                  <a:pt x="109088" y="35455"/>
                </a:moveTo>
                <a:lnTo>
                  <a:pt x="109088" y="8183"/>
                </a:lnTo>
                <a:cubicBezTo>
                  <a:pt x="109088" y="3661"/>
                  <a:pt x="105427" y="0"/>
                  <a:pt x="100911" y="0"/>
                </a:cubicBezTo>
                <a:cubicBezTo>
                  <a:pt x="96388" y="0"/>
                  <a:pt x="92727" y="3661"/>
                  <a:pt x="92727" y="8183"/>
                </a:cubicBezTo>
                <a:lnTo>
                  <a:pt x="92727" y="10244"/>
                </a:lnTo>
                <a:lnTo>
                  <a:pt x="13661" y="33494"/>
                </a:lnTo>
                <a:cubicBezTo>
                  <a:pt x="12850" y="33022"/>
                  <a:pt x="11916" y="32727"/>
                  <a:pt x="10911" y="32727"/>
                </a:cubicBezTo>
                <a:lnTo>
                  <a:pt x="5455" y="32727"/>
                </a:lnTo>
                <a:cubicBezTo>
                  <a:pt x="2444" y="32727"/>
                  <a:pt x="0" y="35172"/>
                  <a:pt x="0" y="38183"/>
                </a:cubicBezTo>
                <a:lnTo>
                  <a:pt x="0" y="65455"/>
                </a:lnTo>
                <a:cubicBezTo>
                  <a:pt x="0" y="68466"/>
                  <a:pt x="2444" y="70911"/>
                  <a:pt x="5455" y="70911"/>
                </a:cubicBezTo>
                <a:lnTo>
                  <a:pt x="10911" y="70911"/>
                </a:lnTo>
                <a:cubicBezTo>
                  <a:pt x="11916" y="70911"/>
                  <a:pt x="12850" y="70616"/>
                  <a:pt x="13655" y="70144"/>
                </a:cubicBezTo>
                <a:lnTo>
                  <a:pt x="16944" y="71105"/>
                </a:lnTo>
                <a:lnTo>
                  <a:pt x="27338" y="117866"/>
                </a:lnTo>
                <a:lnTo>
                  <a:pt x="27388" y="117855"/>
                </a:lnTo>
                <a:cubicBezTo>
                  <a:pt x="27661" y="119072"/>
                  <a:pt x="28700" y="120000"/>
                  <a:pt x="30000" y="120000"/>
                </a:cubicBezTo>
                <a:lnTo>
                  <a:pt x="51816" y="120000"/>
                </a:lnTo>
                <a:cubicBezTo>
                  <a:pt x="53322" y="120000"/>
                  <a:pt x="54544" y="118783"/>
                  <a:pt x="54544" y="117272"/>
                </a:cubicBezTo>
                <a:cubicBezTo>
                  <a:pt x="54544" y="117066"/>
                  <a:pt x="54472" y="116883"/>
                  <a:pt x="54427" y="116694"/>
                </a:cubicBezTo>
                <a:lnTo>
                  <a:pt x="54477" y="116683"/>
                </a:lnTo>
                <a:lnTo>
                  <a:pt x="45827" y="79605"/>
                </a:lnTo>
                <a:lnTo>
                  <a:pt x="92727" y="93394"/>
                </a:lnTo>
                <a:lnTo>
                  <a:pt x="92727" y="95455"/>
                </a:lnTo>
                <a:cubicBezTo>
                  <a:pt x="92727" y="99972"/>
                  <a:pt x="96388" y="103638"/>
                  <a:pt x="100911" y="103638"/>
                </a:cubicBezTo>
                <a:cubicBezTo>
                  <a:pt x="105427" y="103638"/>
                  <a:pt x="109088" y="99972"/>
                  <a:pt x="109088" y="95455"/>
                </a:cubicBezTo>
                <a:lnTo>
                  <a:pt x="109088" y="68183"/>
                </a:lnTo>
                <a:cubicBezTo>
                  <a:pt x="115116" y="68183"/>
                  <a:pt x="120000" y="63300"/>
                  <a:pt x="120000" y="57272"/>
                </a:cubicBezTo>
                <a:lnTo>
                  <a:pt x="120000" y="46361"/>
                </a:lnTo>
                <a:cubicBezTo>
                  <a:pt x="120000" y="40338"/>
                  <a:pt x="115116" y="35455"/>
                  <a:pt x="109088" y="35455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rgbClr val="DA271B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7271088" y="3014046"/>
            <a:ext cx="697825" cy="697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4544"/>
                </a:moveTo>
                <a:cubicBezTo>
                  <a:pt x="29872" y="114544"/>
                  <a:pt x="5455" y="90127"/>
                  <a:pt x="5455" y="60000"/>
                </a:cubicBezTo>
                <a:cubicBezTo>
                  <a:pt x="5455" y="29872"/>
                  <a:pt x="29872" y="5455"/>
                  <a:pt x="60000" y="5455"/>
                </a:cubicBezTo>
                <a:cubicBezTo>
                  <a:pt x="90127" y="5455"/>
                  <a:pt x="114544" y="29872"/>
                  <a:pt x="114544" y="60000"/>
                </a:cubicBezTo>
                <a:cubicBezTo>
                  <a:pt x="114544" y="90127"/>
                  <a:pt x="90127" y="114544"/>
                  <a:pt x="60000" y="114544"/>
                </a:cubicBezTo>
                <a:moveTo>
                  <a:pt x="101555" y="103216"/>
                </a:moveTo>
                <a:cubicBezTo>
                  <a:pt x="112905" y="92300"/>
                  <a:pt x="120000" y="76994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cubicBezTo>
                  <a:pt x="26866" y="0"/>
                  <a:pt x="0" y="26861"/>
                  <a:pt x="0" y="60000"/>
                </a:cubicBezTo>
                <a:cubicBezTo>
                  <a:pt x="0" y="76994"/>
                  <a:pt x="7094" y="92300"/>
                  <a:pt x="18444" y="103216"/>
                </a:cubicBezTo>
                <a:lnTo>
                  <a:pt x="11705" y="115344"/>
                </a:lnTo>
                <a:cubicBezTo>
                  <a:pt x="11216" y="115838"/>
                  <a:pt x="10911" y="116522"/>
                  <a:pt x="10911" y="117272"/>
                </a:cubicBezTo>
                <a:cubicBezTo>
                  <a:pt x="10911" y="118777"/>
                  <a:pt x="12133" y="120000"/>
                  <a:pt x="13638" y="120000"/>
                </a:cubicBezTo>
                <a:cubicBezTo>
                  <a:pt x="14388" y="120000"/>
                  <a:pt x="15072" y="119694"/>
                  <a:pt x="15566" y="119200"/>
                </a:cubicBezTo>
                <a:cubicBezTo>
                  <a:pt x="15877" y="118888"/>
                  <a:pt x="16077" y="118483"/>
                  <a:pt x="16205" y="118044"/>
                </a:cubicBezTo>
                <a:lnTo>
                  <a:pt x="22466" y="106772"/>
                </a:lnTo>
                <a:cubicBezTo>
                  <a:pt x="32750" y="115033"/>
                  <a:pt x="45788" y="120000"/>
                  <a:pt x="60000" y="120000"/>
                </a:cubicBezTo>
                <a:cubicBezTo>
                  <a:pt x="74211" y="120000"/>
                  <a:pt x="87250" y="115033"/>
                  <a:pt x="97527" y="106772"/>
                </a:cubicBezTo>
                <a:lnTo>
                  <a:pt x="103794" y="118044"/>
                </a:lnTo>
                <a:cubicBezTo>
                  <a:pt x="104127" y="119166"/>
                  <a:pt x="105127" y="120000"/>
                  <a:pt x="106361" y="120000"/>
                </a:cubicBezTo>
                <a:cubicBezTo>
                  <a:pt x="107866" y="120000"/>
                  <a:pt x="109088" y="118777"/>
                  <a:pt x="109088" y="117272"/>
                </a:cubicBezTo>
                <a:cubicBezTo>
                  <a:pt x="109088" y="116522"/>
                  <a:pt x="108783" y="115838"/>
                  <a:pt x="108294" y="115344"/>
                </a:cubicBezTo>
                <a:cubicBezTo>
                  <a:pt x="108294" y="115344"/>
                  <a:pt x="101555" y="103216"/>
                  <a:pt x="101555" y="103216"/>
                </a:cubicBezTo>
                <a:close/>
                <a:moveTo>
                  <a:pt x="60000" y="92727"/>
                </a:moveTo>
                <a:cubicBezTo>
                  <a:pt x="41927" y="92727"/>
                  <a:pt x="27272" y="78072"/>
                  <a:pt x="27272" y="60000"/>
                </a:cubicBezTo>
                <a:cubicBezTo>
                  <a:pt x="27272" y="41927"/>
                  <a:pt x="41927" y="27272"/>
                  <a:pt x="60000" y="27272"/>
                </a:cubicBezTo>
                <a:cubicBezTo>
                  <a:pt x="78072" y="27272"/>
                  <a:pt x="92727" y="41927"/>
                  <a:pt x="92727" y="60000"/>
                </a:cubicBezTo>
                <a:cubicBezTo>
                  <a:pt x="92727" y="78072"/>
                  <a:pt x="78072" y="92727"/>
                  <a:pt x="60000" y="92727"/>
                </a:cubicBezTo>
                <a:moveTo>
                  <a:pt x="60000" y="21816"/>
                </a:moveTo>
                <a:cubicBezTo>
                  <a:pt x="38911" y="21816"/>
                  <a:pt x="21816" y="38911"/>
                  <a:pt x="21816" y="60000"/>
                </a:cubicBezTo>
                <a:cubicBezTo>
                  <a:pt x="21816" y="81088"/>
                  <a:pt x="38911" y="98183"/>
                  <a:pt x="60000" y="98183"/>
                </a:cubicBezTo>
                <a:cubicBezTo>
                  <a:pt x="81088" y="98183"/>
                  <a:pt x="98183" y="81088"/>
                  <a:pt x="98183" y="60000"/>
                </a:cubicBezTo>
                <a:cubicBezTo>
                  <a:pt x="98183" y="38911"/>
                  <a:pt x="81088" y="21816"/>
                  <a:pt x="60000" y="21816"/>
                </a:cubicBezTo>
                <a:moveTo>
                  <a:pt x="60000" y="70911"/>
                </a:moveTo>
                <a:cubicBezTo>
                  <a:pt x="53977" y="70911"/>
                  <a:pt x="49088" y="66022"/>
                  <a:pt x="49088" y="60000"/>
                </a:cubicBezTo>
                <a:cubicBezTo>
                  <a:pt x="49088" y="53977"/>
                  <a:pt x="53977" y="49088"/>
                  <a:pt x="60000" y="49088"/>
                </a:cubicBezTo>
                <a:cubicBezTo>
                  <a:pt x="66022" y="49088"/>
                  <a:pt x="70911" y="53977"/>
                  <a:pt x="70911" y="60000"/>
                </a:cubicBezTo>
                <a:cubicBezTo>
                  <a:pt x="70911" y="66022"/>
                  <a:pt x="66022" y="70911"/>
                  <a:pt x="60000" y="70911"/>
                </a:cubicBezTo>
                <a:moveTo>
                  <a:pt x="60000" y="43638"/>
                </a:moveTo>
                <a:cubicBezTo>
                  <a:pt x="50961" y="43638"/>
                  <a:pt x="43638" y="50961"/>
                  <a:pt x="43638" y="60000"/>
                </a:cubicBezTo>
                <a:cubicBezTo>
                  <a:pt x="43638" y="69038"/>
                  <a:pt x="50961" y="76361"/>
                  <a:pt x="60000" y="76361"/>
                </a:cubicBezTo>
                <a:cubicBezTo>
                  <a:pt x="69038" y="76361"/>
                  <a:pt x="76361" y="69038"/>
                  <a:pt x="76361" y="60000"/>
                </a:cubicBezTo>
                <a:cubicBezTo>
                  <a:pt x="76361" y="50961"/>
                  <a:pt x="69038" y="43638"/>
                  <a:pt x="60000" y="4363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rgbClr val="DA271B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9812170" y="3021127"/>
            <a:ext cx="697825" cy="697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7116" y="71977"/>
                </a:moveTo>
                <a:cubicBezTo>
                  <a:pt x="94833" y="68100"/>
                  <a:pt x="92088" y="64072"/>
                  <a:pt x="88950" y="59972"/>
                </a:cubicBezTo>
                <a:cubicBezTo>
                  <a:pt x="92072" y="55905"/>
                  <a:pt x="94844" y="51883"/>
                  <a:pt x="97116" y="48022"/>
                </a:cubicBezTo>
                <a:cubicBezTo>
                  <a:pt x="107833" y="51005"/>
                  <a:pt x="114544" y="55266"/>
                  <a:pt x="114544" y="60000"/>
                </a:cubicBezTo>
                <a:cubicBezTo>
                  <a:pt x="114544" y="64733"/>
                  <a:pt x="107833" y="68994"/>
                  <a:pt x="97116" y="71977"/>
                </a:cubicBezTo>
                <a:moveTo>
                  <a:pt x="98566" y="98572"/>
                </a:moveTo>
                <a:cubicBezTo>
                  <a:pt x="95222" y="101916"/>
                  <a:pt x="87444" y="100155"/>
                  <a:pt x="77755" y="94694"/>
                </a:cubicBezTo>
                <a:cubicBezTo>
                  <a:pt x="78877" y="90338"/>
                  <a:pt x="79805" y="85588"/>
                  <a:pt x="80483" y="80488"/>
                </a:cubicBezTo>
                <a:cubicBezTo>
                  <a:pt x="85583" y="79811"/>
                  <a:pt x="90338" y="78877"/>
                  <a:pt x="94688" y="77755"/>
                </a:cubicBezTo>
                <a:cubicBezTo>
                  <a:pt x="100155" y="87444"/>
                  <a:pt x="101916" y="95222"/>
                  <a:pt x="98566" y="98572"/>
                </a:cubicBezTo>
                <a:moveTo>
                  <a:pt x="85577" y="64227"/>
                </a:moveTo>
                <a:cubicBezTo>
                  <a:pt x="87983" y="67327"/>
                  <a:pt x="90105" y="70344"/>
                  <a:pt x="91966" y="73250"/>
                </a:cubicBezTo>
                <a:cubicBezTo>
                  <a:pt x="88611" y="73983"/>
                  <a:pt x="84972" y="74605"/>
                  <a:pt x="81094" y="75094"/>
                </a:cubicBezTo>
                <a:cubicBezTo>
                  <a:pt x="81283" y="73083"/>
                  <a:pt x="81416" y="71022"/>
                  <a:pt x="81538" y="68938"/>
                </a:cubicBezTo>
                <a:cubicBezTo>
                  <a:pt x="82944" y="67372"/>
                  <a:pt x="84277" y="65800"/>
                  <a:pt x="85577" y="64227"/>
                </a:cubicBezTo>
                <a:moveTo>
                  <a:pt x="85566" y="55733"/>
                </a:moveTo>
                <a:cubicBezTo>
                  <a:pt x="84277" y="54177"/>
                  <a:pt x="82933" y="52616"/>
                  <a:pt x="81538" y="51061"/>
                </a:cubicBezTo>
                <a:cubicBezTo>
                  <a:pt x="81416" y="48983"/>
                  <a:pt x="81283" y="46916"/>
                  <a:pt x="81094" y="44911"/>
                </a:cubicBezTo>
                <a:cubicBezTo>
                  <a:pt x="84972" y="45394"/>
                  <a:pt x="88611" y="46016"/>
                  <a:pt x="91966" y="46750"/>
                </a:cubicBezTo>
                <a:cubicBezTo>
                  <a:pt x="90116" y="49638"/>
                  <a:pt x="87955" y="52655"/>
                  <a:pt x="85566" y="55733"/>
                </a:cubicBezTo>
                <a:moveTo>
                  <a:pt x="98566" y="21427"/>
                </a:moveTo>
                <a:cubicBezTo>
                  <a:pt x="101916" y="24777"/>
                  <a:pt x="100155" y="32555"/>
                  <a:pt x="94688" y="42244"/>
                </a:cubicBezTo>
                <a:cubicBezTo>
                  <a:pt x="90338" y="41122"/>
                  <a:pt x="85583" y="40188"/>
                  <a:pt x="80483" y="39511"/>
                </a:cubicBezTo>
                <a:cubicBezTo>
                  <a:pt x="79805" y="34411"/>
                  <a:pt x="78877" y="29661"/>
                  <a:pt x="77755" y="25305"/>
                </a:cubicBezTo>
                <a:cubicBezTo>
                  <a:pt x="87444" y="19844"/>
                  <a:pt x="95222" y="18083"/>
                  <a:pt x="98566" y="21427"/>
                </a:cubicBezTo>
                <a:moveTo>
                  <a:pt x="76211" y="66733"/>
                </a:moveTo>
                <a:cubicBezTo>
                  <a:pt x="74711" y="68350"/>
                  <a:pt x="73177" y="69961"/>
                  <a:pt x="71566" y="71572"/>
                </a:cubicBezTo>
                <a:cubicBezTo>
                  <a:pt x="69961" y="73177"/>
                  <a:pt x="68350" y="74716"/>
                  <a:pt x="66733" y="76216"/>
                </a:cubicBezTo>
                <a:cubicBezTo>
                  <a:pt x="64522" y="76294"/>
                  <a:pt x="62288" y="76361"/>
                  <a:pt x="60000" y="76361"/>
                </a:cubicBezTo>
                <a:cubicBezTo>
                  <a:pt x="57705" y="76361"/>
                  <a:pt x="55472" y="76294"/>
                  <a:pt x="53261" y="76216"/>
                </a:cubicBezTo>
                <a:cubicBezTo>
                  <a:pt x="51650" y="74716"/>
                  <a:pt x="50033" y="73177"/>
                  <a:pt x="48427" y="71572"/>
                </a:cubicBezTo>
                <a:cubicBezTo>
                  <a:pt x="46822" y="69961"/>
                  <a:pt x="45288" y="68350"/>
                  <a:pt x="43783" y="66733"/>
                </a:cubicBezTo>
                <a:cubicBezTo>
                  <a:pt x="43700" y="64522"/>
                  <a:pt x="43638" y="62288"/>
                  <a:pt x="43638" y="60000"/>
                </a:cubicBezTo>
                <a:cubicBezTo>
                  <a:pt x="43638" y="57711"/>
                  <a:pt x="43700" y="55477"/>
                  <a:pt x="43783" y="53261"/>
                </a:cubicBezTo>
                <a:cubicBezTo>
                  <a:pt x="45288" y="51650"/>
                  <a:pt x="46822" y="50038"/>
                  <a:pt x="48427" y="48427"/>
                </a:cubicBezTo>
                <a:cubicBezTo>
                  <a:pt x="50033" y="46822"/>
                  <a:pt x="51650" y="45283"/>
                  <a:pt x="53261" y="43783"/>
                </a:cubicBezTo>
                <a:cubicBezTo>
                  <a:pt x="55472" y="43705"/>
                  <a:pt x="57705" y="43638"/>
                  <a:pt x="60000" y="43638"/>
                </a:cubicBezTo>
                <a:cubicBezTo>
                  <a:pt x="62288" y="43638"/>
                  <a:pt x="64522" y="43705"/>
                  <a:pt x="66733" y="43783"/>
                </a:cubicBezTo>
                <a:cubicBezTo>
                  <a:pt x="68350" y="45283"/>
                  <a:pt x="69961" y="46822"/>
                  <a:pt x="71566" y="48427"/>
                </a:cubicBezTo>
                <a:cubicBezTo>
                  <a:pt x="73177" y="50038"/>
                  <a:pt x="74711" y="51650"/>
                  <a:pt x="76211" y="53261"/>
                </a:cubicBezTo>
                <a:cubicBezTo>
                  <a:pt x="76294" y="55477"/>
                  <a:pt x="76361" y="57711"/>
                  <a:pt x="76361" y="60000"/>
                </a:cubicBezTo>
                <a:cubicBezTo>
                  <a:pt x="76361" y="62288"/>
                  <a:pt x="76294" y="64522"/>
                  <a:pt x="76211" y="66733"/>
                </a:cubicBezTo>
                <a:moveTo>
                  <a:pt x="73250" y="91972"/>
                </a:moveTo>
                <a:cubicBezTo>
                  <a:pt x="70344" y="90105"/>
                  <a:pt x="67333" y="87983"/>
                  <a:pt x="64227" y="85577"/>
                </a:cubicBezTo>
                <a:cubicBezTo>
                  <a:pt x="65800" y="84277"/>
                  <a:pt x="67372" y="82950"/>
                  <a:pt x="68938" y="81538"/>
                </a:cubicBezTo>
                <a:cubicBezTo>
                  <a:pt x="71016" y="81416"/>
                  <a:pt x="73083" y="81283"/>
                  <a:pt x="75094" y="81094"/>
                </a:cubicBezTo>
                <a:cubicBezTo>
                  <a:pt x="74605" y="84972"/>
                  <a:pt x="73977" y="88611"/>
                  <a:pt x="73250" y="91972"/>
                </a:cubicBezTo>
                <a:moveTo>
                  <a:pt x="60000" y="114544"/>
                </a:moveTo>
                <a:cubicBezTo>
                  <a:pt x="55266" y="114544"/>
                  <a:pt x="51005" y="107833"/>
                  <a:pt x="48016" y="97116"/>
                </a:cubicBezTo>
                <a:cubicBezTo>
                  <a:pt x="51883" y="94844"/>
                  <a:pt x="55900" y="92072"/>
                  <a:pt x="59972" y="88950"/>
                </a:cubicBezTo>
                <a:cubicBezTo>
                  <a:pt x="64066" y="92088"/>
                  <a:pt x="68100" y="94833"/>
                  <a:pt x="71983" y="97116"/>
                </a:cubicBezTo>
                <a:cubicBezTo>
                  <a:pt x="68994" y="107833"/>
                  <a:pt x="64733" y="114544"/>
                  <a:pt x="60000" y="114544"/>
                </a:cubicBezTo>
                <a:moveTo>
                  <a:pt x="44905" y="81094"/>
                </a:moveTo>
                <a:cubicBezTo>
                  <a:pt x="46916" y="81283"/>
                  <a:pt x="48977" y="81416"/>
                  <a:pt x="51055" y="81538"/>
                </a:cubicBezTo>
                <a:cubicBezTo>
                  <a:pt x="52616" y="82938"/>
                  <a:pt x="54172" y="84277"/>
                  <a:pt x="55733" y="85572"/>
                </a:cubicBezTo>
                <a:cubicBezTo>
                  <a:pt x="52655" y="87955"/>
                  <a:pt x="49638" y="90116"/>
                  <a:pt x="46750" y="91972"/>
                </a:cubicBezTo>
                <a:cubicBezTo>
                  <a:pt x="46016" y="88611"/>
                  <a:pt x="45394" y="84972"/>
                  <a:pt x="44905" y="81094"/>
                </a:cubicBezTo>
                <a:moveTo>
                  <a:pt x="46750" y="28027"/>
                </a:moveTo>
                <a:cubicBezTo>
                  <a:pt x="49655" y="29894"/>
                  <a:pt x="52666" y="32011"/>
                  <a:pt x="55766" y="34422"/>
                </a:cubicBezTo>
                <a:cubicBezTo>
                  <a:pt x="54200" y="35722"/>
                  <a:pt x="52627" y="37055"/>
                  <a:pt x="51055" y="38466"/>
                </a:cubicBezTo>
                <a:cubicBezTo>
                  <a:pt x="48977" y="38583"/>
                  <a:pt x="46916" y="38716"/>
                  <a:pt x="44905" y="38905"/>
                </a:cubicBezTo>
                <a:cubicBezTo>
                  <a:pt x="45394" y="35027"/>
                  <a:pt x="46016" y="31388"/>
                  <a:pt x="46750" y="28027"/>
                </a:cubicBezTo>
                <a:moveTo>
                  <a:pt x="60000" y="5455"/>
                </a:moveTo>
                <a:cubicBezTo>
                  <a:pt x="64733" y="5455"/>
                  <a:pt x="68994" y="12172"/>
                  <a:pt x="71983" y="22883"/>
                </a:cubicBezTo>
                <a:cubicBezTo>
                  <a:pt x="68116" y="25155"/>
                  <a:pt x="64094" y="27927"/>
                  <a:pt x="60022" y="31050"/>
                </a:cubicBezTo>
                <a:cubicBezTo>
                  <a:pt x="55927" y="27911"/>
                  <a:pt x="51894" y="25166"/>
                  <a:pt x="48016" y="22883"/>
                </a:cubicBezTo>
                <a:cubicBezTo>
                  <a:pt x="51005" y="12172"/>
                  <a:pt x="55266" y="5455"/>
                  <a:pt x="60000" y="5455"/>
                </a:cubicBezTo>
                <a:moveTo>
                  <a:pt x="75094" y="38905"/>
                </a:moveTo>
                <a:cubicBezTo>
                  <a:pt x="73083" y="38716"/>
                  <a:pt x="71016" y="38583"/>
                  <a:pt x="68938" y="38466"/>
                </a:cubicBezTo>
                <a:cubicBezTo>
                  <a:pt x="67383" y="37061"/>
                  <a:pt x="65822" y="35722"/>
                  <a:pt x="64266" y="34433"/>
                </a:cubicBezTo>
                <a:cubicBezTo>
                  <a:pt x="67344" y="32044"/>
                  <a:pt x="70361" y="29883"/>
                  <a:pt x="73250" y="28027"/>
                </a:cubicBezTo>
                <a:cubicBezTo>
                  <a:pt x="73977" y="31388"/>
                  <a:pt x="74605" y="35027"/>
                  <a:pt x="75094" y="38905"/>
                </a:cubicBezTo>
                <a:moveTo>
                  <a:pt x="39511" y="39511"/>
                </a:moveTo>
                <a:cubicBezTo>
                  <a:pt x="34411" y="40188"/>
                  <a:pt x="29661" y="41122"/>
                  <a:pt x="25305" y="42244"/>
                </a:cubicBezTo>
                <a:cubicBezTo>
                  <a:pt x="19844" y="32555"/>
                  <a:pt x="18083" y="24777"/>
                  <a:pt x="21433" y="21427"/>
                </a:cubicBezTo>
                <a:cubicBezTo>
                  <a:pt x="24777" y="18083"/>
                  <a:pt x="32555" y="19844"/>
                  <a:pt x="42244" y="25305"/>
                </a:cubicBezTo>
                <a:cubicBezTo>
                  <a:pt x="41122" y="29661"/>
                  <a:pt x="40188" y="34411"/>
                  <a:pt x="39511" y="39511"/>
                </a:cubicBezTo>
                <a:moveTo>
                  <a:pt x="21433" y="98572"/>
                </a:moveTo>
                <a:cubicBezTo>
                  <a:pt x="18083" y="95222"/>
                  <a:pt x="19844" y="87444"/>
                  <a:pt x="25305" y="77755"/>
                </a:cubicBezTo>
                <a:cubicBezTo>
                  <a:pt x="29661" y="78877"/>
                  <a:pt x="34411" y="79811"/>
                  <a:pt x="39511" y="80488"/>
                </a:cubicBezTo>
                <a:cubicBezTo>
                  <a:pt x="40188" y="85588"/>
                  <a:pt x="41122" y="90338"/>
                  <a:pt x="42244" y="94694"/>
                </a:cubicBezTo>
                <a:cubicBezTo>
                  <a:pt x="32555" y="100155"/>
                  <a:pt x="24777" y="101916"/>
                  <a:pt x="21433" y="98572"/>
                </a:cubicBezTo>
                <a:moveTo>
                  <a:pt x="38905" y="75094"/>
                </a:moveTo>
                <a:cubicBezTo>
                  <a:pt x="35027" y="74605"/>
                  <a:pt x="31388" y="73983"/>
                  <a:pt x="28027" y="73250"/>
                </a:cubicBezTo>
                <a:cubicBezTo>
                  <a:pt x="29883" y="70361"/>
                  <a:pt x="32044" y="67344"/>
                  <a:pt x="34427" y="64266"/>
                </a:cubicBezTo>
                <a:cubicBezTo>
                  <a:pt x="35716" y="65822"/>
                  <a:pt x="37061" y="67383"/>
                  <a:pt x="38461" y="68938"/>
                </a:cubicBezTo>
                <a:cubicBezTo>
                  <a:pt x="38577" y="71022"/>
                  <a:pt x="38711" y="73083"/>
                  <a:pt x="38905" y="75094"/>
                </a:cubicBezTo>
                <a:moveTo>
                  <a:pt x="38461" y="51061"/>
                </a:moveTo>
                <a:cubicBezTo>
                  <a:pt x="37050" y="52627"/>
                  <a:pt x="35716" y="54200"/>
                  <a:pt x="34422" y="55772"/>
                </a:cubicBezTo>
                <a:cubicBezTo>
                  <a:pt x="32016" y="52672"/>
                  <a:pt x="29894" y="49655"/>
                  <a:pt x="28027" y="46750"/>
                </a:cubicBezTo>
                <a:cubicBezTo>
                  <a:pt x="31388" y="46016"/>
                  <a:pt x="35027" y="45394"/>
                  <a:pt x="38905" y="44911"/>
                </a:cubicBezTo>
                <a:cubicBezTo>
                  <a:pt x="38711" y="46916"/>
                  <a:pt x="38577" y="48977"/>
                  <a:pt x="38461" y="51061"/>
                </a:cubicBezTo>
                <a:moveTo>
                  <a:pt x="5455" y="60000"/>
                </a:moveTo>
                <a:cubicBezTo>
                  <a:pt x="5455" y="55266"/>
                  <a:pt x="12166" y="51005"/>
                  <a:pt x="22883" y="48022"/>
                </a:cubicBezTo>
                <a:cubicBezTo>
                  <a:pt x="25166" y="51900"/>
                  <a:pt x="27905" y="55927"/>
                  <a:pt x="31044" y="60027"/>
                </a:cubicBezTo>
                <a:cubicBezTo>
                  <a:pt x="27927" y="64094"/>
                  <a:pt x="25155" y="68122"/>
                  <a:pt x="22883" y="71977"/>
                </a:cubicBezTo>
                <a:cubicBezTo>
                  <a:pt x="12166" y="68994"/>
                  <a:pt x="5455" y="64733"/>
                  <a:pt x="5455" y="60000"/>
                </a:cubicBezTo>
                <a:moveTo>
                  <a:pt x="120000" y="60000"/>
                </a:moveTo>
                <a:cubicBezTo>
                  <a:pt x="120000" y="53466"/>
                  <a:pt x="112072" y="47616"/>
                  <a:pt x="99544" y="43627"/>
                </a:cubicBezTo>
                <a:cubicBezTo>
                  <a:pt x="105566" y="31944"/>
                  <a:pt x="107050" y="22194"/>
                  <a:pt x="102427" y="17572"/>
                </a:cubicBezTo>
                <a:cubicBezTo>
                  <a:pt x="97805" y="12955"/>
                  <a:pt x="88055" y="14433"/>
                  <a:pt x="76377" y="20455"/>
                </a:cubicBezTo>
                <a:cubicBezTo>
                  <a:pt x="72383" y="7927"/>
                  <a:pt x="66533" y="0"/>
                  <a:pt x="60000" y="0"/>
                </a:cubicBezTo>
                <a:cubicBezTo>
                  <a:pt x="53461" y="0"/>
                  <a:pt x="47616" y="7927"/>
                  <a:pt x="43622" y="20455"/>
                </a:cubicBezTo>
                <a:cubicBezTo>
                  <a:pt x="31944" y="14433"/>
                  <a:pt x="22194" y="12955"/>
                  <a:pt x="17572" y="17572"/>
                </a:cubicBezTo>
                <a:cubicBezTo>
                  <a:pt x="12950" y="22194"/>
                  <a:pt x="14433" y="31944"/>
                  <a:pt x="20455" y="43627"/>
                </a:cubicBezTo>
                <a:cubicBezTo>
                  <a:pt x="7922" y="47616"/>
                  <a:pt x="0" y="53466"/>
                  <a:pt x="0" y="60000"/>
                </a:cubicBezTo>
                <a:cubicBezTo>
                  <a:pt x="0" y="66533"/>
                  <a:pt x="7922" y="72383"/>
                  <a:pt x="20455" y="76377"/>
                </a:cubicBezTo>
                <a:cubicBezTo>
                  <a:pt x="14433" y="88061"/>
                  <a:pt x="12950" y="97805"/>
                  <a:pt x="17572" y="102427"/>
                </a:cubicBezTo>
                <a:cubicBezTo>
                  <a:pt x="22194" y="107044"/>
                  <a:pt x="31944" y="105566"/>
                  <a:pt x="43622" y="99544"/>
                </a:cubicBezTo>
                <a:cubicBezTo>
                  <a:pt x="47616" y="112072"/>
                  <a:pt x="53461" y="120000"/>
                  <a:pt x="60000" y="120000"/>
                </a:cubicBezTo>
                <a:cubicBezTo>
                  <a:pt x="66533" y="120000"/>
                  <a:pt x="72383" y="112072"/>
                  <a:pt x="76377" y="99544"/>
                </a:cubicBezTo>
                <a:cubicBezTo>
                  <a:pt x="88055" y="105566"/>
                  <a:pt x="97805" y="107044"/>
                  <a:pt x="102427" y="102427"/>
                </a:cubicBezTo>
                <a:cubicBezTo>
                  <a:pt x="107050" y="97805"/>
                  <a:pt x="105566" y="88061"/>
                  <a:pt x="99544" y="76377"/>
                </a:cubicBezTo>
                <a:cubicBezTo>
                  <a:pt x="112072" y="72383"/>
                  <a:pt x="120000" y="66533"/>
                  <a:pt x="120000" y="60000"/>
                </a:cubicBezTo>
                <a:moveTo>
                  <a:pt x="60000" y="54544"/>
                </a:moveTo>
                <a:cubicBezTo>
                  <a:pt x="56988" y="54544"/>
                  <a:pt x="54544" y="56988"/>
                  <a:pt x="54544" y="60000"/>
                </a:cubicBezTo>
                <a:cubicBezTo>
                  <a:pt x="54544" y="63011"/>
                  <a:pt x="56988" y="65455"/>
                  <a:pt x="60000" y="65455"/>
                </a:cubicBezTo>
                <a:cubicBezTo>
                  <a:pt x="63011" y="65455"/>
                  <a:pt x="65455" y="63011"/>
                  <a:pt x="65455" y="60000"/>
                </a:cubicBezTo>
                <a:cubicBezTo>
                  <a:pt x="65455" y="56988"/>
                  <a:pt x="63011" y="54544"/>
                  <a:pt x="60000" y="54544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rgbClr val="DA271B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1CC87F4-B6E1-4753-9465-98C76F836E8B}"/>
              </a:ext>
            </a:extLst>
          </p:cNvPr>
          <p:cNvSpPr/>
          <p:nvPr/>
        </p:nvSpPr>
        <p:spPr>
          <a:xfrm>
            <a:off x="4427862" y="4262002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F0B331FC-2A09-4A33-A9AF-19827A59B80D}"/>
              </a:ext>
            </a:extLst>
          </p:cNvPr>
          <p:cNvSpPr/>
          <p:nvPr/>
        </p:nvSpPr>
        <p:spPr>
          <a:xfrm>
            <a:off x="7006755" y="4262002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C0291674-7320-466D-8E02-788CBE73CD56}"/>
              </a:ext>
            </a:extLst>
          </p:cNvPr>
          <p:cNvSpPr/>
          <p:nvPr/>
        </p:nvSpPr>
        <p:spPr>
          <a:xfrm>
            <a:off x="9547837" y="4262002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09CBC2E-0483-47CB-95F3-BEAA0635BEE1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4556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" name="Shape 122"/>
          <p:cNvCxnSpPr/>
          <p:nvPr/>
        </p:nvCxnSpPr>
        <p:spPr>
          <a:xfrm>
            <a:off x="-13161" y="3986936"/>
            <a:ext cx="9795397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26" name="Shape 126"/>
          <p:cNvSpPr txBox="1"/>
          <p:nvPr/>
        </p:nvSpPr>
        <p:spPr>
          <a:xfrm>
            <a:off x="1090336" y="4608919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27" name="Shape 127"/>
          <p:cNvSpPr txBox="1"/>
          <p:nvPr/>
        </p:nvSpPr>
        <p:spPr>
          <a:xfrm>
            <a:off x="4050245" y="4608919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28" name="Shape 128"/>
          <p:cNvSpPr txBox="1"/>
          <p:nvPr/>
        </p:nvSpPr>
        <p:spPr>
          <a:xfrm>
            <a:off x="6641760" y="4608919"/>
            <a:ext cx="1987407" cy="109773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227777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873208" y="923603"/>
            <a:ext cx="7708722" cy="55399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Clr>
                <a:schemeClr val="dk2"/>
              </a:buClr>
              <a:buSzPct val="25000"/>
            </a:pPr>
            <a:r>
              <a:rPr lang="en-US" sz="3300" b="1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ULTIMATE TEMPLATE</a:t>
            </a:r>
          </a:p>
        </p:txBody>
      </p:sp>
      <p:sp>
        <p:nvSpPr>
          <p:cNvPr id="130" name="Shape 130"/>
          <p:cNvSpPr txBox="1"/>
          <p:nvPr/>
        </p:nvSpPr>
        <p:spPr>
          <a:xfrm>
            <a:off x="887958" y="693533"/>
            <a:ext cx="3133947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buClr>
                <a:schemeClr val="dk2"/>
              </a:buClr>
              <a:buSzPct val="25000"/>
            </a:pPr>
            <a:r>
              <a:rPr lang="en-US" sz="8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887958" y="1562636"/>
            <a:ext cx="9780042" cy="461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</a:t>
            </a:r>
          </a:p>
        </p:txBody>
      </p:sp>
      <p:sp>
        <p:nvSpPr>
          <p:cNvPr id="132" name="Shape 132"/>
          <p:cNvSpPr/>
          <p:nvPr/>
        </p:nvSpPr>
        <p:spPr>
          <a:xfrm>
            <a:off x="8989249" y="2670611"/>
            <a:ext cx="3202751" cy="2883465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3810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Century Gothic" panose="020B0502020202020204" pitchFamily="34" charset="0"/>
              <a:sym typeface="Montserrat"/>
            </a:endParaRPr>
          </a:p>
        </p:txBody>
      </p:sp>
      <p:sp>
        <p:nvSpPr>
          <p:cNvPr id="133" name="Shape 133"/>
          <p:cNvSpPr txBox="1"/>
          <p:nvPr/>
        </p:nvSpPr>
        <p:spPr>
          <a:xfrm>
            <a:off x="9763629" y="4012493"/>
            <a:ext cx="1591942" cy="538608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buClr>
                <a:schemeClr val="dk2"/>
              </a:buClr>
              <a:buSzPct val="25000"/>
            </a:pPr>
            <a:r>
              <a:rPr lang="en-US" sz="160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WHERE WE</a:t>
            </a:r>
          </a:p>
          <a:p>
            <a:pPr algn="ctr">
              <a:buClr>
                <a:schemeClr val="dk2"/>
              </a:buClr>
              <a:buSzPct val="25000"/>
            </a:pPr>
            <a:r>
              <a:rPr lang="en-US" sz="160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ARE NOW</a:t>
            </a:r>
          </a:p>
        </p:txBody>
      </p:sp>
      <p:sp>
        <p:nvSpPr>
          <p:cNvPr id="134" name="Shape 134"/>
          <p:cNvSpPr txBox="1"/>
          <p:nvPr/>
        </p:nvSpPr>
        <p:spPr>
          <a:xfrm>
            <a:off x="9504612" y="4591029"/>
            <a:ext cx="2089082" cy="66941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ct val="25000"/>
            </a:pPr>
            <a:r>
              <a:rPr lang="en-US" sz="90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</a:t>
            </a:r>
          </a:p>
        </p:txBody>
      </p:sp>
      <p:sp>
        <p:nvSpPr>
          <p:cNvPr id="135" name="Shape 135"/>
          <p:cNvSpPr/>
          <p:nvPr/>
        </p:nvSpPr>
        <p:spPr>
          <a:xfrm>
            <a:off x="7285705" y="3114918"/>
            <a:ext cx="699516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200" y="58072"/>
                </a:moveTo>
                <a:lnTo>
                  <a:pt x="102838" y="41705"/>
                </a:lnTo>
                <a:cubicBezTo>
                  <a:pt x="102344" y="41216"/>
                  <a:pt x="101661" y="40911"/>
                  <a:pt x="100911" y="40911"/>
                </a:cubicBezTo>
                <a:cubicBezTo>
                  <a:pt x="99400" y="40911"/>
                  <a:pt x="98183" y="42133"/>
                  <a:pt x="98183" y="43638"/>
                </a:cubicBezTo>
                <a:cubicBezTo>
                  <a:pt x="98183" y="44388"/>
                  <a:pt x="98488" y="45072"/>
                  <a:pt x="98983" y="45566"/>
                </a:cubicBezTo>
                <a:lnTo>
                  <a:pt x="110688" y="57272"/>
                </a:lnTo>
                <a:lnTo>
                  <a:pt x="62727" y="57272"/>
                </a:lnTo>
                <a:lnTo>
                  <a:pt x="62727" y="9311"/>
                </a:lnTo>
                <a:lnTo>
                  <a:pt x="74433" y="21016"/>
                </a:lnTo>
                <a:cubicBezTo>
                  <a:pt x="74927" y="21516"/>
                  <a:pt x="75611" y="21816"/>
                  <a:pt x="76361" y="21816"/>
                </a:cubicBezTo>
                <a:cubicBezTo>
                  <a:pt x="77872" y="21816"/>
                  <a:pt x="79088" y="20600"/>
                  <a:pt x="79088" y="19088"/>
                </a:cubicBezTo>
                <a:cubicBezTo>
                  <a:pt x="79088" y="18338"/>
                  <a:pt x="78783" y="17655"/>
                  <a:pt x="78294" y="17161"/>
                </a:cubicBezTo>
                <a:lnTo>
                  <a:pt x="61927" y="800"/>
                </a:lnTo>
                <a:cubicBezTo>
                  <a:pt x="61433" y="305"/>
                  <a:pt x="60755" y="0"/>
                  <a:pt x="60000" y="0"/>
                </a:cubicBezTo>
                <a:cubicBezTo>
                  <a:pt x="59250" y="0"/>
                  <a:pt x="58566" y="305"/>
                  <a:pt x="58072" y="800"/>
                </a:cubicBezTo>
                <a:lnTo>
                  <a:pt x="41705" y="17161"/>
                </a:lnTo>
                <a:cubicBezTo>
                  <a:pt x="41211" y="17655"/>
                  <a:pt x="40911" y="18338"/>
                  <a:pt x="40911" y="19088"/>
                </a:cubicBezTo>
                <a:cubicBezTo>
                  <a:pt x="40911" y="20600"/>
                  <a:pt x="42127" y="21816"/>
                  <a:pt x="43638" y="21816"/>
                </a:cubicBezTo>
                <a:cubicBezTo>
                  <a:pt x="44388" y="21816"/>
                  <a:pt x="45072" y="21516"/>
                  <a:pt x="45566" y="21016"/>
                </a:cubicBezTo>
                <a:lnTo>
                  <a:pt x="57272" y="9311"/>
                </a:lnTo>
                <a:lnTo>
                  <a:pt x="57272" y="57272"/>
                </a:lnTo>
                <a:lnTo>
                  <a:pt x="9311" y="57272"/>
                </a:lnTo>
                <a:lnTo>
                  <a:pt x="21016" y="45566"/>
                </a:lnTo>
                <a:cubicBezTo>
                  <a:pt x="21516" y="45072"/>
                  <a:pt x="21816" y="44388"/>
                  <a:pt x="21816" y="43638"/>
                </a:cubicBezTo>
                <a:cubicBezTo>
                  <a:pt x="21816" y="42133"/>
                  <a:pt x="20600" y="40911"/>
                  <a:pt x="19088" y="40911"/>
                </a:cubicBezTo>
                <a:cubicBezTo>
                  <a:pt x="18338" y="40911"/>
                  <a:pt x="17655" y="41216"/>
                  <a:pt x="17161" y="41705"/>
                </a:cubicBezTo>
                <a:lnTo>
                  <a:pt x="800" y="58072"/>
                </a:lnTo>
                <a:cubicBezTo>
                  <a:pt x="305" y="58566"/>
                  <a:pt x="0" y="59250"/>
                  <a:pt x="0" y="60000"/>
                </a:cubicBezTo>
                <a:cubicBezTo>
                  <a:pt x="0" y="60755"/>
                  <a:pt x="305" y="61433"/>
                  <a:pt x="800" y="61933"/>
                </a:cubicBezTo>
                <a:lnTo>
                  <a:pt x="17161" y="78294"/>
                </a:lnTo>
                <a:cubicBezTo>
                  <a:pt x="17655" y="78788"/>
                  <a:pt x="18338" y="79088"/>
                  <a:pt x="19088" y="79088"/>
                </a:cubicBezTo>
                <a:cubicBezTo>
                  <a:pt x="20600" y="79088"/>
                  <a:pt x="21816" y="77872"/>
                  <a:pt x="21816" y="76361"/>
                </a:cubicBezTo>
                <a:cubicBezTo>
                  <a:pt x="21816" y="75611"/>
                  <a:pt x="21516" y="74933"/>
                  <a:pt x="21016" y="74433"/>
                </a:cubicBezTo>
                <a:lnTo>
                  <a:pt x="9311" y="62727"/>
                </a:lnTo>
                <a:lnTo>
                  <a:pt x="57272" y="62727"/>
                </a:lnTo>
                <a:lnTo>
                  <a:pt x="57272" y="110688"/>
                </a:lnTo>
                <a:lnTo>
                  <a:pt x="45566" y="98983"/>
                </a:lnTo>
                <a:cubicBezTo>
                  <a:pt x="45072" y="98488"/>
                  <a:pt x="44388" y="98183"/>
                  <a:pt x="43638" y="98183"/>
                </a:cubicBezTo>
                <a:cubicBezTo>
                  <a:pt x="42127" y="98183"/>
                  <a:pt x="40911" y="99405"/>
                  <a:pt x="40911" y="100911"/>
                </a:cubicBezTo>
                <a:cubicBezTo>
                  <a:pt x="40911" y="101666"/>
                  <a:pt x="41211" y="102344"/>
                  <a:pt x="41705" y="102838"/>
                </a:cubicBezTo>
                <a:lnTo>
                  <a:pt x="58072" y="119200"/>
                </a:lnTo>
                <a:cubicBezTo>
                  <a:pt x="58566" y="119694"/>
                  <a:pt x="59250" y="120000"/>
                  <a:pt x="60000" y="120000"/>
                </a:cubicBezTo>
                <a:cubicBezTo>
                  <a:pt x="60755" y="120000"/>
                  <a:pt x="61433" y="119694"/>
                  <a:pt x="61927" y="119200"/>
                </a:cubicBezTo>
                <a:lnTo>
                  <a:pt x="78294" y="102838"/>
                </a:lnTo>
                <a:cubicBezTo>
                  <a:pt x="78788" y="102344"/>
                  <a:pt x="79088" y="101666"/>
                  <a:pt x="79088" y="100911"/>
                </a:cubicBezTo>
                <a:cubicBezTo>
                  <a:pt x="79088" y="99405"/>
                  <a:pt x="77872" y="98183"/>
                  <a:pt x="76361" y="98183"/>
                </a:cubicBezTo>
                <a:cubicBezTo>
                  <a:pt x="75611" y="98183"/>
                  <a:pt x="74927" y="98488"/>
                  <a:pt x="74433" y="98983"/>
                </a:cubicBezTo>
                <a:lnTo>
                  <a:pt x="62727" y="110688"/>
                </a:lnTo>
                <a:lnTo>
                  <a:pt x="62727" y="62727"/>
                </a:lnTo>
                <a:lnTo>
                  <a:pt x="110688" y="62727"/>
                </a:lnTo>
                <a:lnTo>
                  <a:pt x="98983" y="74433"/>
                </a:lnTo>
                <a:cubicBezTo>
                  <a:pt x="98488" y="74933"/>
                  <a:pt x="98183" y="75611"/>
                  <a:pt x="98183" y="76361"/>
                </a:cubicBezTo>
                <a:cubicBezTo>
                  <a:pt x="98183" y="77872"/>
                  <a:pt x="99400" y="79088"/>
                  <a:pt x="100911" y="79088"/>
                </a:cubicBezTo>
                <a:cubicBezTo>
                  <a:pt x="101661" y="79088"/>
                  <a:pt x="102344" y="78788"/>
                  <a:pt x="102838" y="78294"/>
                </a:cubicBezTo>
                <a:lnTo>
                  <a:pt x="119200" y="61933"/>
                </a:lnTo>
                <a:cubicBezTo>
                  <a:pt x="119694" y="61433"/>
                  <a:pt x="120000" y="60755"/>
                  <a:pt x="120000" y="60000"/>
                </a:cubicBezTo>
                <a:cubicBezTo>
                  <a:pt x="120000" y="59250"/>
                  <a:pt x="119694" y="58566"/>
                  <a:pt x="119200" y="58072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36" name="Shape 136"/>
          <p:cNvSpPr/>
          <p:nvPr/>
        </p:nvSpPr>
        <p:spPr>
          <a:xfrm>
            <a:off x="1688591" y="3114918"/>
            <a:ext cx="699516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2727" y="114405"/>
                </a:moveTo>
                <a:lnTo>
                  <a:pt x="62727" y="106361"/>
                </a:lnTo>
                <a:cubicBezTo>
                  <a:pt x="62727" y="104861"/>
                  <a:pt x="61505" y="103638"/>
                  <a:pt x="60000" y="103638"/>
                </a:cubicBezTo>
                <a:cubicBezTo>
                  <a:pt x="58494" y="103638"/>
                  <a:pt x="57272" y="104861"/>
                  <a:pt x="57272" y="106361"/>
                </a:cubicBezTo>
                <a:lnTo>
                  <a:pt x="57272" y="114405"/>
                </a:lnTo>
                <a:cubicBezTo>
                  <a:pt x="29333" y="113022"/>
                  <a:pt x="6972" y="90661"/>
                  <a:pt x="5588" y="62727"/>
                </a:cubicBezTo>
                <a:lnTo>
                  <a:pt x="13638" y="62727"/>
                </a:lnTo>
                <a:cubicBezTo>
                  <a:pt x="15138" y="62727"/>
                  <a:pt x="16361" y="61505"/>
                  <a:pt x="16361" y="60000"/>
                </a:cubicBezTo>
                <a:cubicBezTo>
                  <a:pt x="16361" y="58494"/>
                  <a:pt x="15138" y="57272"/>
                  <a:pt x="13638" y="57272"/>
                </a:cubicBezTo>
                <a:lnTo>
                  <a:pt x="5588" y="57272"/>
                </a:lnTo>
                <a:cubicBezTo>
                  <a:pt x="6972" y="29338"/>
                  <a:pt x="29333" y="6977"/>
                  <a:pt x="57272" y="5594"/>
                </a:cubicBezTo>
                <a:lnTo>
                  <a:pt x="57272" y="13638"/>
                </a:lnTo>
                <a:cubicBezTo>
                  <a:pt x="57272" y="15144"/>
                  <a:pt x="58494" y="16361"/>
                  <a:pt x="60000" y="16361"/>
                </a:cubicBezTo>
                <a:cubicBezTo>
                  <a:pt x="61505" y="16361"/>
                  <a:pt x="62727" y="15144"/>
                  <a:pt x="62727" y="13638"/>
                </a:cubicBezTo>
                <a:lnTo>
                  <a:pt x="62727" y="5594"/>
                </a:lnTo>
                <a:cubicBezTo>
                  <a:pt x="90666" y="6977"/>
                  <a:pt x="113027" y="29338"/>
                  <a:pt x="114411" y="57272"/>
                </a:cubicBezTo>
                <a:lnTo>
                  <a:pt x="106361" y="57272"/>
                </a:lnTo>
                <a:cubicBezTo>
                  <a:pt x="104861" y="57272"/>
                  <a:pt x="103638" y="58494"/>
                  <a:pt x="103638" y="60000"/>
                </a:cubicBezTo>
                <a:cubicBezTo>
                  <a:pt x="103638" y="61505"/>
                  <a:pt x="104861" y="62727"/>
                  <a:pt x="106361" y="62727"/>
                </a:cubicBezTo>
                <a:lnTo>
                  <a:pt x="114411" y="62727"/>
                </a:lnTo>
                <a:cubicBezTo>
                  <a:pt x="113027" y="90661"/>
                  <a:pt x="90666" y="113022"/>
                  <a:pt x="62727" y="114405"/>
                </a:cubicBezTo>
                <a:moveTo>
                  <a:pt x="60000" y="0"/>
                </a:moveTo>
                <a:cubicBezTo>
                  <a:pt x="26866" y="0"/>
                  <a:pt x="0" y="26861"/>
                  <a:pt x="0" y="60000"/>
                </a:cubicBezTo>
                <a:cubicBezTo>
                  <a:pt x="0" y="93138"/>
                  <a:pt x="26866" y="120000"/>
                  <a:pt x="60000" y="120000"/>
                </a:cubicBezTo>
                <a:cubicBezTo>
                  <a:pt x="93133" y="120000"/>
                  <a:pt x="120000" y="93138"/>
                  <a:pt x="120000" y="60000"/>
                </a:cubicBezTo>
                <a:cubicBezTo>
                  <a:pt x="120000" y="26861"/>
                  <a:pt x="93133" y="0"/>
                  <a:pt x="60000" y="0"/>
                </a:cubicBezTo>
                <a:moveTo>
                  <a:pt x="83138" y="36855"/>
                </a:moveTo>
                <a:lnTo>
                  <a:pt x="67716" y="67711"/>
                </a:lnTo>
                <a:lnTo>
                  <a:pt x="36861" y="83144"/>
                </a:lnTo>
                <a:lnTo>
                  <a:pt x="52283" y="52288"/>
                </a:lnTo>
                <a:cubicBezTo>
                  <a:pt x="52283" y="52288"/>
                  <a:pt x="83138" y="36855"/>
                  <a:pt x="83138" y="36855"/>
                </a:cubicBezTo>
                <a:close/>
                <a:moveTo>
                  <a:pt x="25288" y="94711"/>
                </a:moveTo>
                <a:lnTo>
                  <a:pt x="71572" y="71572"/>
                </a:lnTo>
                <a:lnTo>
                  <a:pt x="94711" y="25283"/>
                </a:lnTo>
                <a:lnTo>
                  <a:pt x="48427" y="48427"/>
                </a:lnTo>
                <a:cubicBezTo>
                  <a:pt x="48427" y="48427"/>
                  <a:pt x="25288" y="94711"/>
                  <a:pt x="25288" y="94711"/>
                </a:cubicBezTo>
                <a:close/>
                <a:moveTo>
                  <a:pt x="63855" y="63855"/>
                </a:moveTo>
                <a:cubicBezTo>
                  <a:pt x="65983" y="61727"/>
                  <a:pt x="65983" y="58272"/>
                  <a:pt x="63855" y="56144"/>
                </a:cubicBezTo>
                <a:cubicBezTo>
                  <a:pt x="61727" y="54011"/>
                  <a:pt x="58272" y="54011"/>
                  <a:pt x="56144" y="56144"/>
                </a:cubicBezTo>
                <a:cubicBezTo>
                  <a:pt x="54016" y="58272"/>
                  <a:pt x="54016" y="61727"/>
                  <a:pt x="56144" y="63855"/>
                </a:cubicBezTo>
                <a:cubicBezTo>
                  <a:pt x="58272" y="65988"/>
                  <a:pt x="61727" y="65988"/>
                  <a:pt x="63855" y="63855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37" name="Shape 137"/>
          <p:cNvSpPr/>
          <p:nvPr/>
        </p:nvSpPr>
        <p:spPr>
          <a:xfrm>
            <a:off x="4667380" y="3114918"/>
            <a:ext cx="699516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7483" y="69494"/>
                </a:moveTo>
                <a:lnTo>
                  <a:pt x="102888" y="70250"/>
                </a:lnTo>
                <a:cubicBezTo>
                  <a:pt x="103177" y="68200"/>
                  <a:pt x="103272" y="66233"/>
                  <a:pt x="103177" y="64405"/>
                </a:cubicBezTo>
                <a:lnTo>
                  <a:pt x="97733" y="64688"/>
                </a:lnTo>
                <a:cubicBezTo>
                  <a:pt x="97811" y="66166"/>
                  <a:pt x="97727" y="67783"/>
                  <a:pt x="97483" y="69494"/>
                </a:cubicBezTo>
                <a:moveTo>
                  <a:pt x="96911" y="60183"/>
                </a:moveTo>
                <a:lnTo>
                  <a:pt x="102077" y="58444"/>
                </a:lnTo>
                <a:cubicBezTo>
                  <a:pt x="101455" y="56594"/>
                  <a:pt x="100577" y="54827"/>
                  <a:pt x="99388" y="53033"/>
                </a:cubicBezTo>
                <a:lnTo>
                  <a:pt x="94844" y="56050"/>
                </a:lnTo>
                <a:cubicBezTo>
                  <a:pt x="95761" y="57438"/>
                  <a:pt x="96438" y="58788"/>
                  <a:pt x="96911" y="60183"/>
                </a:cubicBezTo>
                <a:moveTo>
                  <a:pt x="97383" y="77166"/>
                </a:moveTo>
                <a:cubicBezTo>
                  <a:pt x="96888" y="76672"/>
                  <a:pt x="96205" y="76361"/>
                  <a:pt x="95455" y="76361"/>
                </a:cubicBezTo>
                <a:cubicBezTo>
                  <a:pt x="93944" y="76361"/>
                  <a:pt x="92727" y="77583"/>
                  <a:pt x="92727" y="79088"/>
                </a:cubicBezTo>
                <a:cubicBezTo>
                  <a:pt x="92727" y="79844"/>
                  <a:pt x="93033" y="80527"/>
                  <a:pt x="93527" y="81016"/>
                </a:cubicBezTo>
                <a:lnTo>
                  <a:pt x="97050" y="84544"/>
                </a:lnTo>
                <a:lnTo>
                  <a:pt x="93527" y="88072"/>
                </a:lnTo>
                <a:cubicBezTo>
                  <a:pt x="93033" y="88566"/>
                  <a:pt x="92727" y="89244"/>
                  <a:pt x="92727" y="90000"/>
                </a:cubicBezTo>
                <a:cubicBezTo>
                  <a:pt x="92727" y="91505"/>
                  <a:pt x="93944" y="92727"/>
                  <a:pt x="95455" y="92727"/>
                </a:cubicBezTo>
                <a:cubicBezTo>
                  <a:pt x="96205" y="92727"/>
                  <a:pt x="96888" y="92422"/>
                  <a:pt x="97383" y="91927"/>
                </a:cubicBezTo>
                <a:lnTo>
                  <a:pt x="100911" y="88400"/>
                </a:lnTo>
                <a:lnTo>
                  <a:pt x="104433" y="91927"/>
                </a:lnTo>
                <a:cubicBezTo>
                  <a:pt x="104927" y="92422"/>
                  <a:pt x="105611" y="92727"/>
                  <a:pt x="106361" y="92727"/>
                </a:cubicBezTo>
                <a:cubicBezTo>
                  <a:pt x="107872" y="92727"/>
                  <a:pt x="109088" y="91505"/>
                  <a:pt x="109088" y="90000"/>
                </a:cubicBezTo>
                <a:cubicBezTo>
                  <a:pt x="109088" y="89244"/>
                  <a:pt x="108788" y="88566"/>
                  <a:pt x="108294" y="88072"/>
                </a:cubicBezTo>
                <a:lnTo>
                  <a:pt x="104766" y="84544"/>
                </a:lnTo>
                <a:lnTo>
                  <a:pt x="108294" y="81016"/>
                </a:lnTo>
                <a:cubicBezTo>
                  <a:pt x="108788" y="80527"/>
                  <a:pt x="109088" y="79844"/>
                  <a:pt x="109088" y="79088"/>
                </a:cubicBezTo>
                <a:cubicBezTo>
                  <a:pt x="109088" y="77583"/>
                  <a:pt x="107872" y="76361"/>
                  <a:pt x="106361" y="76361"/>
                </a:cubicBezTo>
                <a:cubicBezTo>
                  <a:pt x="105605" y="76361"/>
                  <a:pt x="104927" y="76672"/>
                  <a:pt x="104433" y="77166"/>
                </a:cubicBezTo>
                <a:lnTo>
                  <a:pt x="100911" y="80688"/>
                </a:lnTo>
                <a:cubicBezTo>
                  <a:pt x="100911" y="80688"/>
                  <a:pt x="97383" y="77166"/>
                  <a:pt x="97383" y="77166"/>
                </a:cubicBezTo>
                <a:close/>
                <a:moveTo>
                  <a:pt x="114544" y="113655"/>
                </a:moveTo>
                <a:lnTo>
                  <a:pt x="81816" y="104305"/>
                </a:lnTo>
                <a:lnTo>
                  <a:pt x="81816" y="42766"/>
                </a:lnTo>
                <a:cubicBezTo>
                  <a:pt x="83055" y="43344"/>
                  <a:pt x="84194" y="43966"/>
                  <a:pt x="85133" y="44633"/>
                </a:cubicBezTo>
                <a:lnTo>
                  <a:pt x="88294" y="40188"/>
                </a:lnTo>
                <a:cubicBezTo>
                  <a:pt x="86816" y="39133"/>
                  <a:pt x="85072" y="38177"/>
                  <a:pt x="83105" y="37338"/>
                </a:cubicBezTo>
                <a:lnTo>
                  <a:pt x="81816" y="40350"/>
                </a:lnTo>
                <a:lnTo>
                  <a:pt x="81816" y="6344"/>
                </a:lnTo>
                <a:lnTo>
                  <a:pt x="114544" y="15694"/>
                </a:lnTo>
                <a:cubicBezTo>
                  <a:pt x="114544" y="15694"/>
                  <a:pt x="114544" y="113655"/>
                  <a:pt x="114544" y="113655"/>
                </a:cubicBezTo>
                <a:close/>
                <a:moveTo>
                  <a:pt x="76361" y="104305"/>
                </a:moveTo>
                <a:lnTo>
                  <a:pt x="43638" y="113655"/>
                </a:lnTo>
                <a:lnTo>
                  <a:pt x="43638" y="51927"/>
                </a:lnTo>
                <a:lnTo>
                  <a:pt x="45827" y="56661"/>
                </a:lnTo>
                <a:cubicBezTo>
                  <a:pt x="47666" y="55805"/>
                  <a:pt x="49338" y="54683"/>
                  <a:pt x="50933" y="53227"/>
                </a:cubicBezTo>
                <a:lnTo>
                  <a:pt x="47250" y="49205"/>
                </a:lnTo>
                <a:cubicBezTo>
                  <a:pt x="46094" y="50266"/>
                  <a:pt x="44933" y="51038"/>
                  <a:pt x="43638" y="51661"/>
                </a:cubicBezTo>
                <a:lnTo>
                  <a:pt x="43638" y="15694"/>
                </a:lnTo>
                <a:lnTo>
                  <a:pt x="76361" y="6344"/>
                </a:lnTo>
                <a:cubicBezTo>
                  <a:pt x="76361" y="6344"/>
                  <a:pt x="76361" y="104305"/>
                  <a:pt x="76361" y="104305"/>
                </a:cubicBezTo>
                <a:close/>
                <a:moveTo>
                  <a:pt x="38183" y="113655"/>
                </a:moveTo>
                <a:lnTo>
                  <a:pt x="5455" y="104305"/>
                </a:lnTo>
                <a:lnTo>
                  <a:pt x="5455" y="6344"/>
                </a:lnTo>
                <a:lnTo>
                  <a:pt x="38183" y="15694"/>
                </a:lnTo>
                <a:cubicBezTo>
                  <a:pt x="38183" y="15694"/>
                  <a:pt x="38183" y="113655"/>
                  <a:pt x="38183" y="113655"/>
                </a:cubicBezTo>
                <a:close/>
                <a:moveTo>
                  <a:pt x="118005" y="11055"/>
                </a:moveTo>
                <a:lnTo>
                  <a:pt x="118022" y="11016"/>
                </a:lnTo>
                <a:lnTo>
                  <a:pt x="79844" y="105"/>
                </a:lnTo>
                <a:lnTo>
                  <a:pt x="79827" y="150"/>
                </a:lnTo>
                <a:cubicBezTo>
                  <a:pt x="79588" y="77"/>
                  <a:pt x="79350" y="0"/>
                  <a:pt x="79088" y="0"/>
                </a:cubicBezTo>
                <a:cubicBezTo>
                  <a:pt x="78827" y="0"/>
                  <a:pt x="78594" y="77"/>
                  <a:pt x="78355" y="150"/>
                </a:cubicBezTo>
                <a:lnTo>
                  <a:pt x="78344" y="105"/>
                </a:lnTo>
                <a:lnTo>
                  <a:pt x="40911" y="10800"/>
                </a:lnTo>
                <a:lnTo>
                  <a:pt x="3477" y="105"/>
                </a:lnTo>
                <a:lnTo>
                  <a:pt x="3461" y="150"/>
                </a:lnTo>
                <a:cubicBezTo>
                  <a:pt x="3222" y="77"/>
                  <a:pt x="2988" y="0"/>
                  <a:pt x="2727" y="0"/>
                </a:cubicBezTo>
                <a:cubicBezTo>
                  <a:pt x="1222" y="0"/>
                  <a:pt x="0" y="1222"/>
                  <a:pt x="0" y="2727"/>
                </a:cubicBezTo>
                <a:lnTo>
                  <a:pt x="0" y="106361"/>
                </a:lnTo>
                <a:cubicBezTo>
                  <a:pt x="0" y="107611"/>
                  <a:pt x="850" y="108616"/>
                  <a:pt x="1994" y="108944"/>
                </a:cubicBezTo>
                <a:lnTo>
                  <a:pt x="1977" y="108988"/>
                </a:lnTo>
                <a:lnTo>
                  <a:pt x="40155" y="119894"/>
                </a:lnTo>
                <a:lnTo>
                  <a:pt x="40172" y="119850"/>
                </a:lnTo>
                <a:cubicBezTo>
                  <a:pt x="40411" y="119922"/>
                  <a:pt x="40650" y="120000"/>
                  <a:pt x="40911" y="120000"/>
                </a:cubicBezTo>
                <a:cubicBezTo>
                  <a:pt x="41172" y="120000"/>
                  <a:pt x="41405" y="119922"/>
                  <a:pt x="41644" y="119850"/>
                </a:cubicBezTo>
                <a:lnTo>
                  <a:pt x="41661" y="119894"/>
                </a:lnTo>
                <a:lnTo>
                  <a:pt x="79088" y="109200"/>
                </a:lnTo>
                <a:lnTo>
                  <a:pt x="116527" y="119894"/>
                </a:lnTo>
                <a:lnTo>
                  <a:pt x="116538" y="119850"/>
                </a:lnTo>
                <a:cubicBezTo>
                  <a:pt x="116777" y="119922"/>
                  <a:pt x="117011" y="120000"/>
                  <a:pt x="117272" y="120000"/>
                </a:cubicBezTo>
                <a:cubicBezTo>
                  <a:pt x="118777" y="120000"/>
                  <a:pt x="120000" y="118777"/>
                  <a:pt x="120000" y="117272"/>
                </a:cubicBezTo>
                <a:lnTo>
                  <a:pt x="120000" y="13638"/>
                </a:lnTo>
                <a:cubicBezTo>
                  <a:pt x="120000" y="12394"/>
                  <a:pt x="119150" y="11383"/>
                  <a:pt x="118005" y="11055"/>
                </a:cubicBezTo>
                <a:moveTo>
                  <a:pt x="91305" y="51527"/>
                </a:moveTo>
                <a:lnTo>
                  <a:pt x="91766" y="52077"/>
                </a:lnTo>
                <a:lnTo>
                  <a:pt x="95938" y="48555"/>
                </a:lnTo>
                <a:lnTo>
                  <a:pt x="95466" y="48000"/>
                </a:lnTo>
                <a:cubicBezTo>
                  <a:pt x="94516" y="46877"/>
                  <a:pt x="93555" y="45755"/>
                  <a:pt x="92650" y="44550"/>
                </a:cubicBezTo>
                <a:lnTo>
                  <a:pt x="88283" y="47811"/>
                </a:lnTo>
                <a:cubicBezTo>
                  <a:pt x="89255" y="49111"/>
                  <a:pt x="90283" y="50327"/>
                  <a:pt x="91305" y="51527"/>
                </a:cubicBezTo>
                <a:moveTo>
                  <a:pt x="34833" y="61233"/>
                </a:moveTo>
                <a:lnTo>
                  <a:pt x="31883" y="56644"/>
                </a:lnTo>
                <a:cubicBezTo>
                  <a:pt x="30177" y="57744"/>
                  <a:pt x="28627" y="58916"/>
                  <a:pt x="27272" y="60138"/>
                </a:cubicBezTo>
                <a:lnTo>
                  <a:pt x="30933" y="64188"/>
                </a:lnTo>
                <a:cubicBezTo>
                  <a:pt x="32066" y="63166"/>
                  <a:pt x="33377" y="62172"/>
                  <a:pt x="34833" y="61233"/>
                </a:cubicBezTo>
                <a:moveTo>
                  <a:pt x="27800" y="67694"/>
                </a:moveTo>
                <a:lnTo>
                  <a:pt x="23311" y="64600"/>
                </a:lnTo>
                <a:cubicBezTo>
                  <a:pt x="22083" y="66383"/>
                  <a:pt x="21177" y="68266"/>
                  <a:pt x="20627" y="70188"/>
                </a:cubicBezTo>
                <a:lnTo>
                  <a:pt x="25866" y="71700"/>
                </a:lnTo>
                <a:cubicBezTo>
                  <a:pt x="26261" y="70338"/>
                  <a:pt x="26911" y="68988"/>
                  <a:pt x="27800" y="67694"/>
                </a:cubicBezTo>
                <a:moveTo>
                  <a:pt x="58150" y="46211"/>
                </a:moveTo>
                <a:lnTo>
                  <a:pt x="55400" y="41500"/>
                </a:lnTo>
                <a:cubicBezTo>
                  <a:pt x="53461" y="42633"/>
                  <a:pt x="52011" y="44088"/>
                  <a:pt x="50733" y="45494"/>
                </a:cubicBezTo>
                <a:lnTo>
                  <a:pt x="54761" y="49166"/>
                </a:lnTo>
                <a:cubicBezTo>
                  <a:pt x="55905" y="47911"/>
                  <a:pt x="56916" y="46933"/>
                  <a:pt x="58150" y="46211"/>
                </a:cubicBezTo>
                <a:moveTo>
                  <a:pt x="21816" y="87272"/>
                </a:moveTo>
                <a:cubicBezTo>
                  <a:pt x="24827" y="87272"/>
                  <a:pt x="27272" y="84833"/>
                  <a:pt x="27272" y="81816"/>
                </a:cubicBezTo>
                <a:cubicBezTo>
                  <a:pt x="27272" y="78805"/>
                  <a:pt x="24827" y="76361"/>
                  <a:pt x="21816" y="76361"/>
                </a:cubicBezTo>
                <a:cubicBezTo>
                  <a:pt x="18805" y="76361"/>
                  <a:pt x="16361" y="78805"/>
                  <a:pt x="16361" y="81816"/>
                </a:cubicBezTo>
                <a:cubicBezTo>
                  <a:pt x="16361" y="84833"/>
                  <a:pt x="18805" y="87272"/>
                  <a:pt x="21816" y="87272"/>
                </a:cubicBezTo>
                <a:moveTo>
                  <a:pt x="68183" y="43638"/>
                </a:moveTo>
                <a:cubicBezTo>
                  <a:pt x="71194" y="43638"/>
                  <a:pt x="73638" y="41194"/>
                  <a:pt x="73638" y="38183"/>
                </a:cubicBezTo>
                <a:cubicBezTo>
                  <a:pt x="73638" y="35172"/>
                  <a:pt x="71194" y="32727"/>
                  <a:pt x="68183" y="32727"/>
                </a:cubicBezTo>
                <a:cubicBezTo>
                  <a:pt x="65166" y="32727"/>
                  <a:pt x="62727" y="35172"/>
                  <a:pt x="62727" y="38183"/>
                </a:cubicBezTo>
                <a:cubicBezTo>
                  <a:pt x="62727" y="41194"/>
                  <a:pt x="65166" y="43638"/>
                  <a:pt x="68183" y="43638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38" name="Shape 138"/>
          <p:cNvSpPr/>
          <p:nvPr/>
        </p:nvSpPr>
        <p:spPr>
          <a:xfrm>
            <a:off x="10285527" y="3114918"/>
            <a:ext cx="572332" cy="6995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3333" y="65455"/>
                </a:moveTo>
                <a:lnTo>
                  <a:pt x="53333" y="60000"/>
                </a:lnTo>
                <a:lnTo>
                  <a:pt x="63333" y="60000"/>
                </a:lnTo>
                <a:cubicBezTo>
                  <a:pt x="65177" y="60000"/>
                  <a:pt x="66666" y="58777"/>
                  <a:pt x="66666" y="57272"/>
                </a:cubicBezTo>
                <a:lnTo>
                  <a:pt x="66666" y="16361"/>
                </a:lnTo>
                <a:lnTo>
                  <a:pt x="110777" y="16361"/>
                </a:lnTo>
                <a:lnTo>
                  <a:pt x="93811" y="39505"/>
                </a:lnTo>
                <a:lnTo>
                  <a:pt x="93855" y="39527"/>
                </a:lnTo>
                <a:cubicBezTo>
                  <a:pt x="93555" y="39938"/>
                  <a:pt x="93333" y="40400"/>
                  <a:pt x="93333" y="40911"/>
                </a:cubicBezTo>
                <a:cubicBezTo>
                  <a:pt x="93333" y="41427"/>
                  <a:pt x="93555" y="41877"/>
                  <a:pt x="93855" y="42288"/>
                </a:cubicBezTo>
                <a:lnTo>
                  <a:pt x="93811" y="42311"/>
                </a:lnTo>
                <a:lnTo>
                  <a:pt x="110777" y="65455"/>
                </a:lnTo>
                <a:cubicBezTo>
                  <a:pt x="110777" y="65455"/>
                  <a:pt x="53333" y="65455"/>
                  <a:pt x="53333" y="65455"/>
                </a:cubicBezTo>
                <a:close/>
                <a:moveTo>
                  <a:pt x="6666" y="5455"/>
                </a:moveTo>
                <a:lnTo>
                  <a:pt x="60000" y="5455"/>
                </a:lnTo>
                <a:lnTo>
                  <a:pt x="60000" y="54544"/>
                </a:lnTo>
                <a:lnTo>
                  <a:pt x="6666" y="54544"/>
                </a:lnTo>
                <a:cubicBezTo>
                  <a:pt x="6666" y="54544"/>
                  <a:pt x="6666" y="5455"/>
                  <a:pt x="6666" y="5455"/>
                </a:cubicBezTo>
                <a:close/>
                <a:moveTo>
                  <a:pt x="119522" y="66777"/>
                </a:moveTo>
                <a:lnTo>
                  <a:pt x="100555" y="40911"/>
                </a:lnTo>
                <a:lnTo>
                  <a:pt x="119522" y="15038"/>
                </a:lnTo>
                <a:lnTo>
                  <a:pt x="119477" y="15016"/>
                </a:lnTo>
                <a:cubicBezTo>
                  <a:pt x="119777" y="14605"/>
                  <a:pt x="120000" y="14150"/>
                  <a:pt x="120000" y="13638"/>
                </a:cubicBezTo>
                <a:cubicBezTo>
                  <a:pt x="120000" y="12127"/>
                  <a:pt x="118511" y="10911"/>
                  <a:pt x="116666" y="10911"/>
                </a:cubicBezTo>
                <a:lnTo>
                  <a:pt x="66666" y="10911"/>
                </a:lnTo>
                <a:lnTo>
                  <a:pt x="66666" y="2727"/>
                </a:lnTo>
                <a:cubicBezTo>
                  <a:pt x="66666" y="1222"/>
                  <a:pt x="65177" y="0"/>
                  <a:pt x="63333" y="0"/>
                </a:cubicBezTo>
                <a:lnTo>
                  <a:pt x="3333" y="0"/>
                </a:lnTo>
                <a:cubicBezTo>
                  <a:pt x="1488" y="0"/>
                  <a:pt x="0" y="1222"/>
                  <a:pt x="0" y="2727"/>
                </a:cubicBezTo>
                <a:lnTo>
                  <a:pt x="0" y="117272"/>
                </a:lnTo>
                <a:cubicBezTo>
                  <a:pt x="0" y="118777"/>
                  <a:pt x="1488" y="120000"/>
                  <a:pt x="3333" y="120000"/>
                </a:cubicBezTo>
                <a:cubicBezTo>
                  <a:pt x="5177" y="120000"/>
                  <a:pt x="6666" y="118777"/>
                  <a:pt x="6666" y="117272"/>
                </a:cubicBezTo>
                <a:lnTo>
                  <a:pt x="6666" y="60000"/>
                </a:lnTo>
                <a:lnTo>
                  <a:pt x="46666" y="60000"/>
                </a:lnTo>
                <a:lnTo>
                  <a:pt x="46666" y="68183"/>
                </a:lnTo>
                <a:cubicBezTo>
                  <a:pt x="46666" y="69688"/>
                  <a:pt x="48155" y="70911"/>
                  <a:pt x="50000" y="70911"/>
                </a:cubicBezTo>
                <a:lnTo>
                  <a:pt x="116666" y="70911"/>
                </a:lnTo>
                <a:cubicBezTo>
                  <a:pt x="118511" y="70911"/>
                  <a:pt x="120000" y="69688"/>
                  <a:pt x="120000" y="68183"/>
                </a:cubicBezTo>
                <a:cubicBezTo>
                  <a:pt x="120000" y="67672"/>
                  <a:pt x="119777" y="67211"/>
                  <a:pt x="119477" y="66800"/>
                </a:cubicBezTo>
                <a:cubicBezTo>
                  <a:pt x="119477" y="66800"/>
                  <a:pt x="119522" y="66777"/>
                  <a:pt x="119522" y="667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9038" tIns="19038" rIns="19038" bIns="19038" anchor="ctr" anchorCtr="0">
            <a:noAutofit/>
          </a:bodyPr>
          <a:lstStyle/>
          <a:p>
            <a:pPr>
              <a:buClr>
                <a:srgbClr val="000000"/>
              </a:buClr>
            </a:pPr>
            <a:endParaRPr sz="1500">
              <a:solidFill>
                <a:schemeClr val="accent5"/>
              </a:solidFill>
              <a:latin typeface="Century Gothic" panose="020B0502020202020204" pitchFamily="34" charset="0"/>
              <a:ea typeface="Lato"/>
              <a:cs typeface="Lato"/>
              <a:sym typeface="Lato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82E0065B-0CFF-47E1-B870-28C524BF1AB4}"/>
              </a:ext>
            </a:extLst>
          </p:cNvPr>
          <p:cNvSpPr/>
          <p:nvPr/>
        </p:nvSpPr>
        <p:spPr>
          <a:xfrm>
            <a:off x="4427862" y="4248726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C18AE660-9A08-4C67-B149-C5F03B36E910}"/>
              </a:ext>
            </a:extLst>
          </p:cNvPr>
          <p:cNvSpPr/>
          <p:nvPr/>
        </p:nvSpPr>
        <p:spPr>
          <a:xfrm>
            <a:off x="7022218" y="4244989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991C8F87-58B8-4949-826C-5500B4E1D921}"/>
              </a:ext>
            </a:extLst>
          </p:cNvPr>
          <p:cNvSpPr/>
          <p:nvPr/>
        </p:nvSpPr>
        <p:spPr>
          <a:xfrm>
            <a:off x="1425104" y="4241252"/>
            <a:ext cx="1226490" cy="28491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3CFBAEA-8C02-466C-9C7F-63FA4D0339BF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7313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 txBox="1"/>
          <p:nvPr/>
        </p:nvSpPr>
        <p:spPr>
          <a:xfrm>
            <a:off x="930042" y="1151121"/>
            <a:ext cx="3946758" cy="2816155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6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WRITE HERE</a:t>
            </a:r>
          </a:p>
          <a:p>
            <a:pPr defTabSz="457200">
              <a:buClr>
                <a:srgbClr val="000000"/>
              </a:buClr>
              <a:buSzPct val="25000"/>
            </a:pPr>
            <a:r>
              <a:rPr lang="en-US" sz="36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GREAT</a:t>
            </a:r>
          </a:p>
          <a:p>
            <a:pPr defTabSz="457200">
              <a:buClr>
                <a:srgbClr val="000000"/>
              </a:buClr>
              <a:buSzPct val="25000"/>
            </a:pPr>
            <a:r>
              <a:rPr lang="en-US" sz="36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AND NICE</a:t>
            </a:r>
          </a:p>
          <a:p>
            <a:pPr defTabSz="457200">
              <a:buClr>
                <a:srgbClr val="000000"/>
              </a:buClr>
              <a:buSzPct val="25000"/>
            </a:pPr>
            <a:r>
              <a:rPr lang="en-US" sz="36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TITLE IN THIS SPACE</a:t>
            </a:r>
          </a:p>
        </p:txBody>
      </p:sp>
      <p:sp>
        <p:nvSpPr>
          <p:cNvPr id="738" name="Shape 738"/>
          <p:cNvSpPr txBox="1"/>
          <p:nvPr/>
        </p:nvSpPr>
        <p:spPr>
          <a:xfrm>
            <a:off x="930042" y="730552"/>
            <a:ext cx="3133947" cy="16927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739" name="Shape 739"/>
          <p:cNvSpPr txBox="1"/>
          <p:nvPr/>
        </p:nvSpPr>
        <p:spPr>
          <a:xfrm>
            <a:off x="930042" y="4192905"/>
            <a:ext cx="3133947" cy="78483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lnSpc>
                <a:spcPct val="150000"/>
              </a:lnSpc>
              <a:buClr>
                <a:srgbClr val="7F7F7F"/>
              </a:buClr>
              <a:buSzPct val="25000"/>
            </a:pPr>
            <a:r>
              <a:rPr lang="en-US" sz="800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 their various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2A4F790-167C-4099-978D-E0108AB879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484950" y="1"/>
            <a:ext cx="6707050" cy="6831632"/>
          </a:xfrm>
          <a:noFill/>
        </p:spPr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FC64F554-8000-410D-8829-08244D38FE02}"/>
              </a:ext>
            </a:extLst>
          </p:cNvPr>
          <p:cNvSpPr/>
          <p:nvPr/>
        </p:nvSpPr>
        <p:spPr>
          <a:xfrm>
            <a:off x="960315" y="5271442"/>
            <a:ext cx="1478085" cy="39275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6"/>
                </a:solidFill>
                <a:latin typeface="Century Gothic" panose="020B0502020202020204" pitchFamily="34" charset="0"/>
              </a:rPr>
              <a:t>TITLE HERE</a:t>
            </a:r>
            <a:endParaRPr lang="zh-CN" altLang="en-US" b="1" dirty="0">
              <a:solidFill>
                <a:schemeClr val="accent6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57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AFABF9D-7FD3-42FB-BA1E-A6596A81E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4236" y="-6289"/>
            <a:ext cx="12188825" cy="3435290"/>
          </a:xfrm>
          <a:blipFill>
            <a:blip r:embed="rId3"/>
            <a:stretch>
              <a:fillRect/>
            </a:stretch>
          </a:blipFill>
        </p:spPr>
      </p:sp>
      <p:sp>
        <p:nvSpPr>
          <p:cNvPr id="872" name="Shape 872"/>
          <p:cNvSpPr txBox="1"/>
          <p:nvPr/>
        </p:nvSpPr>
        <p:spPr>
          <a:xfrm>
            <a:off x="3603507" y="864982"/>
            <a:ext cx="4980752" cy="1061829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FFFFFF"/>
              </a:buClr>
              <a:buSzPct val="25000"/>
            </a:pPr>
            <a:r>
              <a:rPr lang="en-US" altLang="zh-CN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CAINIAO PPT</a:t>
            </a:r>
          </a:p>
          <a:p>
            <a:pPr algn="ctr" defTabSz="457200">
              <a:buClr>
                <a:srgbClr val="FFFFFF"/>
              </a:buClr>
              <a:buSzPct val="25000"/>
            </a:pPr>
            <a:r>
              <a:rPr lang="en-US" sz="3300" b="1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COMMON SERVICES</a:t>
            </a:r>
          </a:p>
        </p:txBody>
      </p:sp>
      <p:sp>
        <p:nvSpPr>
          <p:cNvPr id="873" name="Shape 873"/>
          <p:cNvSpPr txBox="1"/>
          <p:nvPr/>
        </p:nvSpPr>
        <p:spPr>
          <a:xfrm>
            <a:off x="4731388" y="651200"/>
            <a:ext cx="2709600" cy="2137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FFFFFF"/>
              </a:buClr>
              <a:buSzPct val="25000"/>
            </a:pPr>
            <a:r>
              <a:rPr lang="en-US" sz="800" kern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874" name="Shape 874"/>
          <p:cNvSpPr txBox="1"/>
          <p:nvPr/>
        </p:nvSpPr>
        <p:spPr>
          <a:xfrm>
            <a:off x="2416894" y="2112444"/>
            <a:ext cx="7380708" cy="66941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FFFFFF"/>
              </a:buClr>
              <a:buSzPct val="25000"/>
            </a:pPr>
            <a:r>
              <a:rPr lang="en-US" sz="900" kern="0" dirty="0">
                <a:solidFill>
                  <a:schemeClr val="bg1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A company or association of persons can be created at law as</a:t>
            </a:r>
          </a:p>
        </p:txBody>
      </p:sp>
      <p:grpSp>
        <p:nvGrpSpPr>
          <p:cNvPr id="875" name="Shape 875"/>
          <p:cNvGrpSpPr/>
          <p:nvPr/>
        </p:nvGrpSpPr>
        <p:grpSpPr>
          <a:xfrm>
            <a:off x="1705418" y="4280273"/>
            <a:ext cx="653856" cy="391696"/>
            <a:chOff x="1775548" y="1990598"/>
            <a:chExt cx="621122" cy="372086"/>
          </a:xfrm>
        </p:grpSpPr>
        <p:sp>
          <p:nvSpPr>
            <p:cNvPr id="876" name="Shape 876"/>
            <p:cNvSpPr/>
            <p:nvPr/>
          </p:nvSpPr>
          <p:spPr>
            <a:xfrm>
              <a:off x="1775548" y="1990598"/>
              <a:ext cx="621122" cy="37208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71" y="119785"/>
                  </a:moveTo>
                  <a:lnTo>
                    <a:pt x="0" y="119785"/>
                  </a:lnTo>
                  <a:lnTo>
                    <a:pt x="0" y="0"/>
                  </a:lnTo>
                  <a:lnTo>
                    <a:pt x="119871" y="0"/>
                  </a:lnTo>
                  <a:lnTo>
                    <a:pt x="119871" y="119785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7" name="Shape 877"/>
            <p:cNvSpPr/>
            <p:nvPr/>
          </p:nvSpPr>
          <p:spPr>
            <a:xfrm>
              <a:off x="1775548" y="1990598"/>
              <a:ext cx="621122" cy="1992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59486" y="119598"/>
                  </a:lnTo>
                  <a:lnTo>
                    <a:pt x="119871" y="0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878" name="Shape 878"/>
          <p:cNvGrpSpPr/>
          <p:nvPr/>
        </p:nvGrpSpPr>
        <p:grpSpPr>
          <a:xfrm>
            <a:off x="5772960" y="4192547"/>
            <a:ext cx="653856" cy="570583"/>
            <a:chOff x="6885153" y="7021096"/>
            <a:chExt cx="621122" cy="542016"/>
          </a:xfrm>
        </p:grpSpPr>
        <p:cxnSp>
          <p:nvCxnSpPr>
            <p:cNvPr id="879" name="Shape 879"/>
            <p:cNvCxnSpPr/>
            <p:nvPr/>
          </p:nvCxnSpPr>
          <p:spPr>
            <a:xfrm>
              <a:off x="6973050" y="7129503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" name="Shape 880"/>
            <p:cNvCxnSpPr/>
            <p:nvPr/>
          </p:nvCxnSpPr>
          <p:spPr>
            <a:xfrm>
              <a:off x="6973050" y="7229114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1" name="Shape 881"/>
            <p:cNvCxnSpPr/>
            <p:nvPr/>
          </p:nvCxnSpPr>
          <p:spPr>
            <a:xfrm>
              <a:off x="6973050" y="7328731"/>
              <a:ext cx="442403" cy="2929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2" name="Shape 882"/>
            <p:cNvSpPr/>
            <p:nvPr/>
          </p:nvSpPr>
          <p:spPr>
            <a:xfrm>
              <a:off x="6885153" y="7021096"/>
              <a:ext cx="621122" cy="54201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486" y="93464"/>
                  </a:moveTo>
                  <a:lnTo>
                    <a:pt x="119871" y="93464"/>
                  </a:lnTo>
                  <a:lnTo>
                    <a:pt x="119871" y="0"/>
                  </a:lnTo>
                  <a:lnTo>
                    <a:pt x="0" y="0"/>
                  </a:lnTo>
                  <a:lnTo>
                    <a:pt x="0" y="93464"/>
                  </a:lnTo>
                  <a:lnTo>
                    <a:pt x="32633" y="93464"/>
                  </a:lnTo>
                  <a:lnTo>
                    <a:pt x="32633" y="119852"/>
                  </a:lnTo>
                  <a:lnTo>
                    <a:pt x="59486" y="93464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883" name="Shape 883"/>
          <p:cNvGrpSpPr/>
          <p:nvPr/>
        </p:nvGrpSpPr>
        <p:grpSpPr>
          <a:xfrm>
            <a:off x="9905464" y="4120091"/>
            <a:ext cx="527401" cy="675447"/>
            <a:chOff x="8218224" y="8245764"/>
            <a:chExt cx="500996" cy="641631"/>
          </a:xfrm>
        </p:grpSpPr>
        <p:cxnSp>
          <p:nvCxnSpPr>
            <p:cNvPr id="884" name="Shape 884"/>
            <p:cNvCxnSpPr/>
            <p:nvPr/>
          </p:nvCxnSpPr>
          <p:spPr>
            <a:xfrm>
              <a:off x="8218224" y="8245764"/>
              <a:ext cx="2929" cy="641631"/>
            </a:xfrm>
            <a:prstGeom prst="straightConnector1">
              <a:avLst/>
            </a:pr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5" name="Shape 885"/>
            <p:cNvSpPr/>
            <p:nvPr/>
          </p:nvSpPr>
          <p:spPr>
            <a:xfrm>
              <a:off x="8411592" y="8310220"/>
              <a:ext cx="307628" cy="28712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3017" y="0"/>
                  </a:moveTo>
                  <a:lnTo>
                    <a:pt x="0" y="20508"/>
                  </a:lnTo>
                  <a:lnTo>
                    <a:pt x="0" y="119722"/>
                  </a:lnTo>
                  <a:lnTo>
                    <a:pt x="119741" y="119722"/>
                  </a:lnTo>
                  <a:lnTo>
                    <a:pt x="96465" y="70115"/>
                  </a:lnTo>
                  <a:lnTo>
                    <a:pt x="119741" y="20508"/>
                  </a:lnTo>
                  <a:lnTo>
                    <a:pt x="0" y="20508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6" name="Shape 886"/>
            <p:cNvSpPr/>
            <p:nvPr/>
          </p:nvSpPr>
          <p:spPr>
            <a:xfrm>
              <a:off x="8218224" y="8310220"/>
              <a:ext cx="251964" cy="2373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1653" y="119665"/>
                  </a:moveTo>
                  <a:lnTo>
                    <a:pt x="0" y="119665"/>
                  </a:lnTo>
                  <a:lnTo>
                    <a:pt x="0" y="0"/>
                  </a:lnTo>
                  <a:lnTo>
                    <a:pt x="119685" y="0"/>
                  </a:lnTo>
                  <a:lnTo>
                    <a:pt x="119685" y="24735"/>
                  </a:lnTo>
                </a:path>
              </a:pathLst>
            </a:custGeom>
            <a:noFill/>
            <a:ln w="342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defTabSz="457200">
                <a:buClr>
                  <a:srgbClr val="000000"/>
                </a:buClr>
              </a:pPr>
              <a:endParaRPr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887" name="Shape 887"/>
          <p:cNvSpPr txBox="1"/>
          <p:nvPr/>
        </p:nvSpPr>
        <p:spPr>
          <a:xfrm>
            <a:off x="833539" y="5377332"/>
            <a:ext cx="2398070" cy="738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888" name="Shape 888"/>
          <p:cNvSpPr txBox="1"/>
          <p:nvPr/>
        </p:nvSpPr>
        <p:spPr>
          <a:xfrm>
            <a:off x="782071" y="5011202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  <p:sp>
        <p:nvSpPr>
          <p:cNvPr id="889" name="Shape 889"/>
          <p:cNvSpPr txBox="1"/>
          <p:nvPr/>
        </p:nvSpPr>
        <p:spPr>
          <a:xfrm>
            <a:off x="4921509" y="5377332"/>
            <a:ext cx="2398070" cy="738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890" name="Shape 890"/>
          <p:cNvSpPr txBox="1"/>
          <p:nvPr/>
        </p:nvSpPr>
        <p:spPr>
          <a:xfrm>
            <a:off x="4870041" y="5011202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  <p:sp>
        <p:nvSpPr>
          <p:cNvPr id="891" name="Shape 891"/>
          <p:cNvSpPr txBox="1"/>
          <p:nvPr/>
        </p:nvSpPr>
        <p:spPr>
          <a:xfrm>
            <a:off x="8973590" y="5377332"/>
            <a:ext cx="2398070" cy="738664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lnSpc>
                <a:spcPct val="150000"/>
              </a:lnSpc>
              <a:buClr>
                <a:srgbClr val="000000"/>
              </a:buClr>
              <a:buSzPct val="25000"/>
            </a:pPr>
            <a:r>
              <a:rPr lang="en-US" sz="10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A company is an association or collection of individuals, whether natural persons, legal persons, or a</a:t>
            </a:r>
          </a:p>
        </p:txBody>
      </p:sp>
      <p:sp>
        <p:nvSpPr>
          <p:cNvPr id="892" name="Shape 892"/>
          <p:cNvSpPr txBox="1"/>
          <p:nvPr/>
        </p:nvSpPr>
        <p:spPr>
          <a:xfrm>
            <a:off x="8922122" y="5011202"/>
            <a:ext cx="2500044" cy="292387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 defTabSz="457200">
              <a:buClr>
                <a:srgbClr val="000000"/>
              </a:buClr>
              <a:buSzPct val="25000"/>
            </a:pPr>
            <a:r>
              <a:rPr lang="en-US" sz="16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478321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B40A376-9D54-437A-92C3-3D6E740B1A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  <a:blipFill>
            <a:blip r:embed="rId3"/>
            <a:stretch>
              <a:fillRect/>
            </a:stretch>
          </a:blipFill>
        </p:spPr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DC0A37-FEB0-4A65-BCE0-9B081B30A5B3}"/>
              </a:ext>
            </a:extLst>
          </p:cNvPr>
          <p:cNvSpPr/>
          <p:nvPr/>
        </p:nvSpPr>
        <p:spPr>
          <a:xfrm>
            <a:off x="1092200" y="3027362"/>
            <a:ext cx="3022600" cy="3022600"/>
          </a:xfrm>
          <a:prstGeom prst="rect">
            <a:avLst/>
          </a:prstGeom>
          <a:noFill/>
          <a:ln w="1270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02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73E354-D163-4EBA-9263-18100A4E8194}"/>
              </a:ext>
            </a:extLst>
          </p:cNvPr>
          <p:cNvSpPr/>
          <p:nvPr/>
        </p:nvSpPr>
        <p:spPr>
          <a:xfrm>
            <a:off x="3505202" y="3429000"/>
            <a:ext cx="8686798" cy="221932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3810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E840116-1219-4A42-A322-FF6E5342B94A}"/>
              </a:ext>
            </a:extLst>
          </p:cNvPr>
          <p:cNvSpPr txBox="1"/>
          <p:nvPr/>
        </p:nvSpPr>
        <p:spPr>
          <a:xfrm>
            <a:off x="3799344" y="3661499"/>
            <a:ext cx="8089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PART TWO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ULTIMATE SLIDES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3DC4A82-0B22-4282-84BF-AA1A57CEC2DE}"/>
              </a:ext>
            </a:extLst>
          </p:cNvPr>
          <p:cNvSpPr txBox="1"/>
          <p:nvPr/>
        </p:nvSpPr>
        <p:spPr>
          <a:xfrm>
            <a:off x="1140964" y="604837"/>
            <a:ext cx="99334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20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等线" panose="02010600030101010101" pitchFamily="2" charset="-122"/>
                <a:cs typeface="+mn-cs"/>
              </a:rPr>
              <a:t>DESIGNED BY HUANLEPPT</a:t>
            </a:r>
            <a:endParaRPr kumimoji="0" lang="zh-CN" altLang="en-US" sz="1600" b="0" i="0" u="none" strike="noStrike" kern="1200" cap="none" spc="20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8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47B9810B-EE53-4000-A440-6A2F77DC17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5150" y="-10017"/>
            <a:ext cx="4103688" cy="4391515"/>
          </a:xfrm>
          <a:noFill/>
        </p:spPr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04532F3-FB18-42D9-BEA2-4B219AD7B621}"/>
              </a:ext>
            </a:extLst>
          </p:cNvPr>
          <p:cNvSpPr/>
          <p:nvPr/>
        </p:nvSpPr>
        <p:spPr>
          <a:xfrm>
            <a:off x="565150" y="4381500"/>
            <a:ext cx="4103688" cy="2476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等线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BA09BA4-6DDB-45CA-A5C1-364F53F410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15615" y="5186460"/>
            <a:ext cx="3002757" cy="1217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6BFF77B-1E9D-4007-90A1-09CF75BA52BF}"/>
              </a:ext>
            </a:extLst>
          </p:cNvPr>
          <p:cNvSpPr txBox="1"/>
          <p:nvPr/>
        </p:nvSpPr>
        <p:spPr>
          <a:xfrm>
            <a:off x="565150" y="4724793"/>
            <a:ext cx="4131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YOUR TITLE HERE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FE509B4E-49D0-4026-9A1B-A636EB7AD4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7937539"/>
              </p:ext>
            </p:extLst>
          </p:nvPr>
        </p:nvGraphicFramePr>
        <p:xfrm>
          <a:off x="5175588" y="734030"/>
          <a:ext cx="8337211" cy="1869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00D941F-6CB4-4D3F-AEF3-81E7983B780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544457" y="3748034"/>
            <a:ext cx="5791200" cy="90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sed do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Shape 1378">
            <a:extLst>
              <a:ext uri="{FF2B5EF4-FFF2-40B4-BE49-F238E27FC236}">
                <a16:creationId xmlns:a16="http://schemas.microsoft.com/office/drawing/2014/main" xmlns="" id="{9F054BF4-4386-4D54-850B-D65E7202E211}"/>
              </a:ext>
            </a:extLst>
          </p:cNvPr>
          <p:cNvSpPr txBox="1"/>
          <p:nvPr/>
        </p:nvSpPr>
        <p:spPr>
          <a:xfrm>
            <a:off x="5175588" y="3027450"/>
            <a:ext cx="4432050" cy="5539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3300" b="1" kern="0" dirty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GRAPHIC CHART</a:t>
            </a:r>
          </a:p>
        </p:txBody>
      </p:sp>
      <p:sp>
        <p:nvSpPr>
          <p:cNvPr id="16" name="Shape 1379">
            <a:extLst>
              <a:ext uri="{FF2B5EF4-FFF2-40B4-BE49-F238E27FC236}">
                <a16:creationId xmlns:a16="http://schemas.microsoft.com/office/drawing/2014/main" xmlns="" id="{87DBFA7A-7D91-49CC-9D6A-34EE21CE0974}"/>
              </a:ext>
            </a:extLst>
          </p:cNvPr>
          <p:cNvSpPr txBox="1"/>
          <p:nvPr/>
        </p:nvSpPr>
        <p:spPr>
          <a:xfrm>
            <a:off x="5209454" y="2797380"/>
            <a:ext cx="3133950" cy="169350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defTabSz="457200">
              <a:buClr>
                <a:srgbClr val="000000"/>
              </a:buClr>
              <a:buSzPct val="25000"/>
            </a:pPr>
            <a:r>
              <a:rPr lang="en-US" sz="800" kern="0">
                <a:solidFill>
                  <a:schemeClr val="accent5"/>
                </a:solidFill>
                <a:latin typeface="Century Gothic" panose="020B0502020202020204" pitchFamily="34" charset="0"/>
                <a:ea typeface="Montserrat"/>
                <a:cs typeface="Montserrat"/>
                <a:sym typeface="Montserrat"/>
              </a:rPr>
              <a:t>Y   O   U       C   A   N       W   R   I   T   E       H   E   R   E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D67361E-07BA-43E7-A5E9-2EA2E20CA236}"/>
              </a:ext>
            </a:extLst>
          </p:cNvPr>
          <p:cNvSpPr/>
          <p:nvPr/>
        </p:nvSpPr>
        <p:spPr>
          <a:xfrm>
            <a:off x="5209454" y="4087125"/>
            <a:ext cx="224180" cy="2241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7F5A043-8FC7-4E60-BBF3-39E998CBA01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544457" y="4817030"/>
            <a:ext cx="5791200" cy="90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consectetur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adipisicing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elit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, sed do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eiusmod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ut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labore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amet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tempor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et dolore magna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aliqua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incididunt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8F03F22-16FC-4C26-B5C0-F9550457B7C4}"/>
              </a:ext>
            </a:extLst>
          </p:cNvPr>
          <p:cNvSpPr/>
          <p:nvPr/>
        </p:nvSpPr>
        <p:spPr>
          <a:xfrm>
            <a:off x="5209454" y="5156121"/>
            <a:ext cx="224180" cy="2241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455E2C-EEA3-466F-8E22-9B3ED6C5410F}"/>
              </a:ext>
            </a:extLst>
          </p:cNvPr>
          <p:cNvSpPr txBox="1"/>
          <p:nvPr/>
        </p:nvSpPr>
        <p:spPr>
          <a:xfrm>
            <a:off x="7856829" y="470815"/>
            <a:ext cx="3814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@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PPT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A271B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rPr>
              <a:t>原创模板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DA271B"/>
              </a:solidFill>
              <a:effectLst/>
              <a:uLnTx/>
              <a:uFillTx/>
              <a:latin typeface="苹方 常规" panose="020B0300000000000000" pitchFamily="34" charset="-122"/>
              <a:ea typeface="苹方 常规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35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263238"/>
      </a:dk2>
      <a:lt2>
        <a:srgbClr val="ECEFF1"/>
      </a:lt2>
      <a:accent1>
        <a:srgbClr val="37474F"/>
      </a:accent1>
      <a:accent2>
        <a:srgbClr val="F2F2F2"/>
      </a:accent2>
      <a:accent3>
        <a:srgbClr val="BFBFBF"/>
      </a:accent3>
      <a:accent4>
        <a:srgbClr val="7F7F7F"/>
      </a:accent4>
      <a:accent5>
        <a:srgbClr val="DA271B"/>
      </a:accent5>
      <a:accent6>
        <a:srgbClr val="0C0854"/>
      </a:accent6>
      <a:hlink>
        <a:srgbClr val="546E7A"/>
      </a:hlink>
      <a:folHlink>
        <a:srgbClr val="37474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 cap="flat" cmpd="sng">
          <a:solidFill>
            <a:schemeClr val="lt1"/>
          </a:solidFill>
          <a:prstDash val="solid"/>
          <a:miter/>
          <a:headEnd type="none" w="med" len="med"/>
          <a:tailEnd type="none" w="med" len="med"/>
        </a:ln>
      </a:spPr>
      <a:bodyPr anchor="ctr"/>
      <a:lstStyle>
        <a:defPPr algn="ctr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1920</Words>
  <Application>Microsoft Office PowerPoint</Application>
  <PresentationFormat>宽屏</PresentationFormat>
  <Paragraphs>213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Century Gothic</vt:lpstr>
      <vt:lpstr>Lato</vt:lpstr>
      <vt:lpstr>Montserrat</vt:lpstr>
      <vt:lpstr>等线</vt:lpstr>
      <vt:lpstr>等线 Light</vt:lpstr>
      <vt:lpstr>苹方 常规</vt:lpstr>
      <vt:lpstr>苹方 特粗</vt:lpstr>
      <vt:lpstr>微软雅黑</vt:lpstr>
      <vt:lpstr>Arial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www.51pptmoban.com</dc:subject>
  <dc:creator>观海PPT</dc:creator>
  <cp:keywords>51PPT模板网</cp:keywords>
  <cp:lastModifiedBy>阳光 男孩</cp:lastModifiedBy>
  <cp:revision>189</cp:revision>
  <dcterms:created xsi:type="dcterms:W3CDTF">2018-06-08T05:06:35Z</dcterms:created>
  <dcterms:modified xsi:type="dcterms:W3CDTF">2019-05-30T13:48:23Z</dcterms:modified>
</cp:coreProperties>
</file>