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7" r:id="rId2"/>
    <p:sldId id="258" r:id="rId3"/>
    <p:sldId id="259" r:id="rId4"/>
    <p:sldId id="260" r:id="rId5"/>
    <p:sldId id="268" r:id="rId6"/>
    <p:sldId id="278" r:id="rId7"/>
    <p:sldId id="269" r:id="rId8"/>
    <p:sldId id="271" r:id="rId9"/>
    <p:sldId id="279" r:id="rId10"/>
    <p:sldId id="272" r:id="rId11"/>
    <p:sldId id="273" r:id="rId12"/>
    <p:sldId id="280" r:id="rId13"/>
    <p:sldId id="275" r:id="rId14"/>
    <p:sldId id="276" r:id="rId15"/>
    <p:sldId id="261" r:id="rId16"/>
    <p:sldId id="282" r:id="rId17"/>
    <p:sldId id="283"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F9F9"/>
    <a:srgbClr val="FF9933"/>
    <a:srgbClr val="33CCFF"/>
    <a:srgbClr val="FFFBEF"/>
    <a:srgbClr val="FFF7E1"/>
    <a:srgbClr val="FA7D00"/>
    <a:srgbClr val="FF860D"/>
    <a:srgbClr val="FF9900"/>
    <a:srgbClr val="FFCC00"/>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892" autoAdjust="0"/>
    <p:restoredTop sz="94660"/>
  </p:normalViewPr>
  <p:slideViewPr>
    <p:cSldViewPr snapToGrid="0" showGuides="1">
      <p:cViewPr varScale="1">
        <p:scale>
          <a:sx n="108" d="100"/>
          <a:sy n="108" d="100"/>
        </p:scale>
        <p:origin x="126" y="498"/>
      </p:cViewPr>
      <p:guideLst>
        <p:guide orient="horz" pos="2183"/>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5A77AC-52B9-4858-9669-AADBD2F5BA6D}" type="datetimeFigureOut">
              <a:rPr lang="zh-CN" altLang="en-US" smtClean="0"/>
              <a:t>2019/6/2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42823C-A265-4EA1-AB2A-6246F014620A}" type="slidenum">
              <a:rPr lang="zh-CN" altLang="en-US" smtClean="0"/>
              <a:t>‹#›</a:t>
            </a:fld>
            <a:endParaRPr lang="zh-CN" altLang="en-US"/>
          </a:p>
        </p:txBody>
      </p:sp>
    </p:spTree>
    <p:extLst>
      <p:ext uri="{BB962C8B-B14F-4D97-AF65-F5344CB8AC3E}">
        <p14:creationId xmlns:p14="http://schemas.microsoft.com/office/powerpoint/2010/main" val="31690298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42823C-A265-4EA1-AB2A-6246F014620A}" type="slidenum">
              <a:rPr lang="zh-CN" altLang="en-US" smtClean="0"/>
              <a:t>1</a:t>
            </a:fld>
            <a:endParaRPr lang="zh-CN" altLang="en-US"/>
          </a:p>
        </p:txBody>
      </p:sp>
    </p:spTree>
    <p:extLst>
      <p:ext uri="{BB962C8B-B14F-4D97-AF65-F5344CB8AC3E}">
        <p14:creationId xmlns:p14="http://schemas.microsoft.com/office/powerpoint/2010/main" val="4418169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42823C-A265-4EA1-AB2A-6246F014620A}" type="slidenum">
              <a:rPr lang="zh-CN" altLang="en-US" smtClean="0"/>
              <a:t>10</a:t>
            </a:fld>
            <a:endParaRPr lang="zh-CN" altLang="en-US"/>
          </a:p>
        </p:txBody>
      </p:sp>
    </p:spTree>
    <p:extLst>
      <p:ext uri="{BB962C8B-B14F-4D97-AF65-F5344CB8AC3E}">
        <p14:creationId xmlns:p14="http://schemas.microsoft.com/office/powerpoint/2010/main" val="8733383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42823C-A265-4EA1-AB2A-6246F014620A}" type="slidenum">
              <a:rPr lang="zh-CN" altLang="en-US" smtClean="0"/>
              <a:t>11</a:t>
            </a:fld>
            <a:endParaRPr lang="zh-CN" altLang="en-US"/>
          </a:p>
        </p:txBody>
      </p:sp>
    </p:spTree>
    <p:extLst>
      <p:ext uri="{BB962C8B-B14F-4D97-AF65-F5344CB8AC3E}">
        <p14:creationId xmlns:p14="http://schemas.microsoft.com/office/powerpoint/2010/main" val="15804105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42823C-A265-4EA1-AB2A-6246F014620A}" type="slidenum">
              <a:rPr lang="zh-CN" altLang="en-US" smtClean="0"/>
              <a:t>12</a:t>
            </a:fld>
            <a:endParaRPr lang="zh-CN" altLang="en-US"/>
          </a:p>
        </p:txBody>
      </p:sp>
    </p:spTree>
    <p:extLst>
      <p:ext uri="{BB962C8B-B14F-4D97-AF65-F5344CB8AC3E}">
        <p14:creationId xmlns:p14="http://schemas.microsoft.com/office/powerpoint/2010/main" val="38560863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42823C-A265-4EA1-AB2A-6246F014620A}" type="slidenum">
              <a:rPr lang="zh-CN" altLang="en-US" smtClean="0"/>
              <a:t>13</a:t>
            </a:fld>
            <a:endParaRPr lang="zh-CN" altLang="en-US"/>
          </a:p>
        </p:txBody>
      </p:sp>
    </p:spTree>
    <p:extLst>
      <p:ext uri="{BB962C8B-B14F-4D97-AF65-F5344CB8AC3E}">
        <p14:creationId xmlns:p14="http://schemas.microsoft.com/office/powerpoint/2010/main" val="38822494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42823C-A265-4EA1-AB2A-6246F014620A}" type="slidenum">
              <a:rPr lang="zh-CN" altLang="en-US" smtClean="0"/>
              <a:t>14</a:t>
            </a:fld>
            <a:endParaRPr lang="zh-CN" altLang="en-US"/>
          </a:p>
        </p:txBody>
      </p:sp>
    </p:spTree>
    <p:extLst>
      <p:ext uri="{BB962C8B-B14F-4D97-AF65-F5344CB8AC3E}">
        <p14:creationId xmlns:p14="http://schemas.microsoft.com/office/powerpoint/2010/main" val="12590714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42823C-A265-4EA1-AB2A-6246F014620A}" type="slidenum">
              <a:rPr lang="zh-CN" altLang="en-US" smtClean="0"/>
              <a:t>15</a:t>
            </a:fld>
            <a:endParaRPr lang="zh-CN" altLang="en-US"/>
          </a:p>
        </p:txBody>
      </p:sp>
    </p:spTree>
    <p:extLst>
      <p:ext uri="{BB962C8B-B14F-4D97-AF65-F5344CB8AC3E}">
        <p14:creationId xmlns:p14="http://schemas.microsoft.com/office/powerpoint/2010/main" val="17692825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42823C-A265-4EA1-AB2A-6246F014620A}" type="slidenum">
              <a:rPr lang="zh-CN" altLang="en-US" smtClean="0"/>
              <a:t>16</a:t>
            </a:fld>
            <a:endParaRPr lang="zh-CN" altLang="en-US"/>
          </a:p>
        </p:txBody>
      </p:sp>
    </p:spTree>
    <p:extLst>
      <p:ext uri="{BB962C8B-B14F-4D97-AF65-F5344CB8AC3E}">
        <p14:creationId xmlns:p14="http://schemas.microsoft.com/office/powerpoint/2010/main" val="10311563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42823C-A265-4EA1-AB2A-6246F014620A}" type="slidenum">
              <a:rPr lang="zh-CN" altLang="en-US" smtClean="0"/>
              <a:t>2</a:t>
            </a:fld>
            <a:endParaRPr lang="zh-CN" altLang="en-US"/>
          </a:p>
        </p:txBody>
      </p:sp>
    </p:spTree>
    <p:extLst>
      <p:ext uri="{BB962C8B-B14F-4D97-AF65-F5344CB8AC3E}">
        <p14:creationId xmlns:p14="http://schemas.microsoft.com/office/powerpoint/2010/main" val="21804968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42823C-A265-4EA1-AB2A-6246F014620A}" type="slidenum">
              <a:rPr lang="zh-CN" altLang="en-US" smtClean="0"/>
              <a:t>3</a:t>
            </a:fld>
            <a:endParaRPr lang="zh-CN" altLang="en-US"/>
          </a:p>
        </p:txBody>
      </p:sp>
    </p:spTree>
    <p:extLst>
      <p:ext uri="{BB962C8B-B14F-4D97-AF65-F5344CB8AC3E}">
        <p14:creationId xmlns:p14="http://schemas.microsoft.com/office/powerpoint/2010/main" val="17040948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42823C-A265-4EA1-AB2A-6246F014620A}" type="slidenum">
              <a:rPr lang="zh-CN" altLang="en-US" smtClean="0"/>
              <a:t>4</a:t>
            </a:fld>
            <a:endParaRPr lang="zh-CN" altLang="en-US"/>
          </a:p>
        </p:txBody>
      </p:sp>
    </p:spTree>
    <p:extLst>
      <p:ext uri="{BB962C8B-B14F-4D97-AF65-F5344CB8AC3E}">
        <p14:creationId xmlns:p14="http://schemas.microsoft.com/office/powerpoint/2010/main" val="16577592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42823C-A265-4EA1-AB2A-6246F014620A}" type="slidenum">
              <a:rPr lang="zh-CN" altLang="en-US" smtClean="0"/>
              <a:t>5</a:t>
            </a:fld>
            <a:endParaRPr lang="zh-CN" altLang="en-US"/>
          </a:p>
        </p:txBody>
      </p:sp>
    </p:spTree>
    <p:extLst>
      <p:ext uri="{BB962C8B-B14F-4D97-AF65-F5344CB8AC3E}">
        <p14:creationId xmlns:p14="http://schemas.microsoft.com/office/powerpoint/2010/main" val="18173439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42823C-A265-4EA1-AB2A-6246F014620A}" type="slidenum">
              <a:rPr lang="zh-CN" altLang="en-US" smtClean="0"/>
              <a:t>6</a:t>
            </a:fld>
            <a:endParaRPr lang="zh-CN" altLang="en-US"/>
          </a:p>
        </p:txBody>
      </p:sp>
    </p:spTree>
    <p:extLst>
      <p:ext uri="{BB962C8B-B14F-4D97-AF65-F5344CB8AC3E}">
        <p14:creationId xmlns:p14="http://schemas.microsoft.com/office/powerpoint/2010/main" val="41945799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42823C-A265-4EA1-AB2A-6246F014620A}" type="slidenum">
              <a:rPr lang="zh-CN" altLang="en-US" smtClean="0"/>
              <a:t>7</a:t>
            </a:fld>
            <a:endParaRPr lang="zh-CN" altLang="en-US"/>
          </a:p>
        </p:txBody>
      </p:sp>
    </p:spTree>
    <p:extLst>
      <p:ext uri="{BB962C8B-B14F-4D97-AF65-F5344CB8AC3E}">
        <p14:creationId xmlns:p14="http://schemas.microsoft.com/office/powerpoint/2010/main" val="28706278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42823C-A265-4EA1-AB2A-6246F014620A}" type="slidenum">
              <a:rPr lang="zh-CN" altLang="en-US" smtClean="0"/>
              <a:t>8</a:t>
            </a:fld>
            <a:endParaRPr lang="zh-CN" altLang="en-US"/>
          </a:p>
        </p:txBody>
      </p:sp>
    </p:spTree>
    <p:extLst>
      <p:ext uri="{BB962C8B-B14F-4D97-AF65-F5344CB8AC3E}">
        <p14:creationId xmlns:p14="http://schemas.microsoft.com/office/powerpoint/2010/main" val="35602924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42823C-A265-4EA1-AB2A-6246F014620A}" type="slidenum">
              <a:rPr lang="zh-CN" altLang="en-US" smtClean="0"/>
              <a:t>9</a:t>
            </a:fld>
            <a:endParaRPr lang="zh-CN" altLang="en-US"/>
          </a:p>
        </p:txBody>
      </p:sp>
    </p:spTree>
    <p:extLst>
      <p:ext uri="{BB962C8B-B14F-4D97-AF65-F5344CB8AC3E}">
        <p14:creationId xmlns:p14="http://schemas.microsoft.com/office/powerpoint/2010/main" val="15974791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FBC3027-DBBB-4B5E-9CEC-FE21FE3BEB34}" type="datetimeFigureOut">
              <a:rPr lang="zh-CN" altLang="en-US" smtClean="0"/>
              <a:t>2019/6/2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80417AF-89E7-47E3-9088-38E767B4C081}" type="slidenum">
              <a:rPr lang="zh-CN" altLang="en-US" smtClean="0"/>
              <a:t>‹#›</a:t>
            </a:fld>
            <a:endParaRPr lang="zh-CN" altLang="en-US"/>
          </a:p>
        </p:txBody>
      </p:sp>
    </p:spTree>
    <p:extLst>
      <p:ext uri="{BB962C8B-B14F-4D97-AF65-F5344CB8AC3E}">
        <p14:creationId xmlns:p14="http://schemas.microsoft.com/office/powerpoint/2010/main" val="918842589"/>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BC3027-DBBB-4B5E-9CEC-FE21FE3BEB34}" type="datetimeFigureOut">
              <a:rPr lang="zh-CN" altLang="en-US" smtClean="0"/>
              <a:t>2019/6/2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0417AF-89E7-47E3-9088-38E767B4C081}" type="slidenum">
              <a:rPr lang="zh-CN" altLang="en-US" smtClean="0"/>
              <a:t>‹#›</a:t>
            </a:fld>
            <a:endParaRPr lang="zh-CN" altLang="en-US"/>
          </a:p>
        </p:txBody>
      </p:sp>
    </p:spTree>
    <p:extLst>
      <p:ext uri="{BB962C8B-B14F-4D97-AF65-F5344CB8AC3E}">
        <p14:creationId xmlns:p14="http://schemas.microsoft.com/office/powerpoint/2010/main" val="955770414"/>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2000" b="-12000"/>
          </a:stretch>
        </a:blipFill>
        <a:effectLst/>
      </p:bgPr>
    </p:bg>
    <p:spTree>
      <p:nvGrpSpPr>
        <p:cNvPr id="1" name=""/>
        <p:cNvGrpSpPr/>
        <p:nvPr/>
      </p:nvGrpSpPr>
      <p:grpSpPr>
        <a:xfrm>
          <a:off x="0" y="0"/>
          <a:ext cx="0" cy="0"/>
          <a:chOff x="0" y="0"/>
          <a:chExt cx="0" cy="0"/>
        </a:xfrm>
      </p:grpSpPr>
      <p:sp>
        <p:nvSpPr>
          <p:cNvPr id="6" name="文本框 5"/>
          <p:cNvSpPr txBox="1"/>
          <p:nvPr/>
        </p:nvSpPr>
        <p:spPr>
          <a:xfrm>
            <a:off x="2974271" y="1910843"/>
            <a:ext cx="6243458" cy="1631216"/>
          </a:xfrm>
          <a:prstGeom prst="rect">
            <a:avLst/>
          </a:prstGeom>
          <a:noFill/>
        </p:spPr>
        <p:txBody>
          <a:bodyPr wrap="square" rtlCol="0">
            <a:spAutoFit/>
          </a:bodyPr>
          <a:lstStyle/>
          <a:p>
            <a:pPr algn="ctr"/>
            <a:r>
              <a:rPr lang="en-US" altLang="zh-CN" sz="10000" dirty="0">
                <a:solidFill>
                  <a:schemeClr val="bg1"/>
                </a:solidFill>
                <a:latin typeface="Tw Cen MT Condensed" panose="020B0606020104020203" pitchFamily="34" charset="0"/>
                <a:ea typeface="Segoe UI Emoji" panose="020B0502040204020203" pitchFamily="34" charset="0"/>
                <a:cs typeface="Segoe UI Light" panose="020B0502040204020203" pitchFamily="34" charset="0"/>
              </a:rPr>
              <a:t>ANNUAL REPORT</a:t>
            </a:r>
            <a:endParaRPr lang="zh-CN" altLang="en-US" sz="10000" dirty="0">
              <a:solidFill>
                <a:schemeClr val="bg1"/>
              </a:solidFill>
              <a:latin typeface="Tw Cen MT Condensed" panose="020B0606020104020203" pitchFamily="34" charset="0"/>
              <a:cs typeface="Segoe UI Light" panose="020B0502040204020203" pitchFamily="34" charset="0"/>
            </a:endParaRPr>
          </a:p>
        </p:txBody>
      </p:sp>
      <p:sp>
        <p:nvSpPr>
          <p:cNvPr id="7" name="文本框 6"/>
          <p:cNvSpPr txBox="1"/>
          <p:nvPr/>
        </p:nvSpPr>
        <p:spPr>
          <a:xfrm>
            <a:off x="2999179" y="3445647"/>
            <a:ext cx="6193642" cy="978729"/>
          </a:xfrm>
          <a:prstGeom prst="rect">
            <a:avLst/>
          </a:prstGeom>
          <a:noFill/>
        </p:spPr>
        <p:txBody>
          <a:bodyPr wrap="square" rtlCol="0">
            <a:spAutoFit/>
          </a:bodyPr>
          <a:lstStyle/>
          <a:p>
            <a:pPr algn="ctr">
              <a:lnSpc>
                <a:spcPct val="120000"/>
              </a:lnSpc>
            </a:pPr>
            <a:r>
              <a:rPr lang="en-US" altLang="zh-CN" sz="2400" dirty="0" err="1">
                <a:solidFill>
                  <a:schemeClr val="bg1"/>
                </a:solidFill>
                <a:latin typeface="微软雅黑 Light" panose="020B0502040204020203" pitchFamily="34" charset="-122"/>
                <a:ea typeface="微软雅黑 Light" panose="020B0502040204020203" pitchFamily="34" charset="-122"/>
              </a:rPr>
              <a:t>Powerpoint</a:t>
            </a:r>
            <a:r>
              <a:rPr lang="en-US" altLang="zh-CN" sz="2400" dirty="0">
                <a:solidFill>
                  <a:schemeClr val="bg1"/>
                </a:solidFill>
                <a:latin typeface="微软雅黑 Light" panose="020B0502040204020203" pitchFamily="34" charset="-122"/>
                <a:ea typeface="微软雅黑 Light" panose="020B0502040204020203" pitchFamily="34" charset="-122"/>
              </a:rPr>
              <a:t> Template Designed By </a:t>
            </a:r>
            <a:r>
              <a:rPr lang="en-US" altLang="zh-CN" sz="2400" dirty="0" err="1">
                <a:solidFill>
                  <a:schemeClr val="bg1"/>
                </a:solidFill>
                <a:latin typeface="微软雅黑 Light" panose="020B0502040204020203" pitchFamily="34" charset="-122"/>
                <a:ea typeface="微软雅黑 Light" panose="020B0502040204020203" pitchFamily="34" charset="-122"/>
              </a:rPr>
              <a:t>GuanHai</a:t>
            </a:r>
            <a:r>
              <a:rPr lang="en-US" altLang="zh-CN" sz="2400" dirty="0">
                <a:solidFill>
                  <a:schemeClr val="bg1"/>
                </a:solidFill>
                <a:latin typeface="微软雅黑 Light" panose="020B0502040204020203" pitchFamily="34" charset="-122"/>
                <a:ea typeface="微软雅黑 Light" panose="020B0502040204020203" pitchFamily="34" charset="-122"/>
              </a:rPr>
              <a:t> With Microsoft Office 2013</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9" name="文本框 8"/>
          <p:cNvSpPr txBox="1"/>
          <p:nvPr/>
        </p:nvSpPr>
        <p:spPr>
          <a:xfrm>
            <a:off x="4938259" y="4864207"/>
            <a:ext cx="2242458" cy="584775"/>
          </a:xfrm>
          <a:prstGeom prst="rect">
            <a:avLst/>
          </a:prstGeom>
          <a:noFill/>
          <a:ln>
            <a:solidFill>
              <a:schemeClr val="bg1"/>
            </a:solidFill>
          </a:ln>
        </p:spPr>
        <p:txBody>
          <a:bodyPr wrap="square" rtlCol="0">
            <a:spAutoFit/>
          </a:bodyPr>
          <a:lstStyle/>
          <a:p>
            <a:pPr algn="ctr"/>
            <a:r>
              <a:rPr lang="en-US" altLang="zh-CN" sz="3200">
                <a:solidFill>
                  <a:schemeClr val="bg1"/>
                </a:solidFill>
                <a:latin typeface="Tw Cen MT Condensed" panose="020B0606020104020203" pitchFamily="34" charset="0"/>
                <a:ea typeface="微软雅黑 Light" panose="020B0502040204020203" pitchFamily="34" charset="-122"/>
              </a:rPr>
              <a:t>CLICK TO START</a:t>
            </a:r>
            <a:endParaRPr lang="zh-CN" altLang="en-US" sz="3200">
              <a:solidFill>
                <a:schemeClr val="bg1"/>
              </a:solidFill>
              <a:latin typeface="Tw Cen MT Condensed" panose="020B0606020104020203" pitchFamily="34" charset="0"/>
              <a:ea typeface="微软雅黑 Light" panose="020B0502040204020203" pitchFamily="34" charset="-122"/>
            </a:endParaRPr>
          </a:p>
        </p:txBody>
      </p:sp>
      <p:cxnSp>
        <p:nvCxnSpPr>
          <p:cNvPr id="28" name="直接连接符 27"/>
          <p:cNvCxnSpPr/>
          <p:nvPr/>
        </p:nvCxnSpPr>
        <p:spPr>
          <a:xfrm>
            <a:off x="0" y="2702918"/>
            <a:ext cx="2859314" cy="0"/>
          </a:xfrm>
          <a:prstGeom prst="line">
            <a:avLst/>
          </a:prstGeom>
          <a:ln w="41275">
            <a:solidFill>
              <a:srgbClr val="FF9933"/>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9332686" y="2739204"/>
            <a:ext cx="2859314" cy="0"/>
          </a:xfrm>
          <a:prstGeom prst="line">
            <a:avLst/>
          </a:prstGeom>
          <a:ln w="41275">
            <a:solidFill>
              <a:srgbClr val="FF9933"/>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142343" y="3348804"/>
            <a:ext cx="5885543"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5725659" y="6190343"/>
            <a:ext cx="667657" cy="667657"/>
            <a:chOff x="5762171" y="6176801"/>
            <a:chExt cx="667657" cy="667657"/>
          </a:xfrm>
        </p:grpSpPr>
        <p:sp>
          <p:nvSpPr>
            <p:cNvPr id="5" name="矩形 4"/>
            <p:cNvSpPr/>
            <p:nvPr/>
          </p:nvSpPr>
          <p:spPr>
            <a:xfrm>
              <a:off x="5762171" y="6176801"/>
              <a:ext cx="667657" cy="667657"/>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5909786" y="6412521"/>
              <a:ext cx="372428" cy="196216"/>
              <a:chOff x="5890260" y="6393180"/>
              <a:chExt cx="372428" cy="196216"/>
            </a:xfrm>
          </p:grpSpPr>
          <p:cxnSp>
            <p:nvCxnSpPr>
              <p:cNvPr id="13" name="直接连接符 12"/>
              <p:cNvCxnSpPr/>
              <p:nvPr/>
            </p:nvCxnSpPr>
            <p:spPr>
              <a:xfrm>
                <a:off x="5890260" y="6393180"/>
                <a:ext cx="194854" cy="194854"/>
              </a:xfrm>
              <a:prstGeom prst="line">
                <a:avLst/>
              </a:prstGeom>
              <a:ln w="28575">
                <a:solidFill>
                  <a:schemeClr val="bg1"/>
                </a:solidFill>
              </a:ln>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flipV="1">
                <a:off x="6061301" y="6396038"/>
                <a:ext cx="201387" cy="19335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14" name="文本框 19">
            <a:extLst>
              <a:ext uri="{FF2B5EF4-FFF2-40B4-BE49-F238E27FC236}">
                <a16:creationId xmlns:a16="http://schemas.microsoft.com/office/drawing/2014/main" xmlns="" id="{45C5A363-FAB9-4171-AC69-0ADC4C7315BD}"/>
              </a:ext>
            </a:extLst>
          </p:cNvPr>
          <p:cNvSpPr txBox="1"/>
          <p:nvPr/>
        </p:nvSpPr>
        <p:spPr>
          <a:xfrm>
            <a:off x="8014164" y="229908"/>
            <a:ext cx="3814432"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a:t>
            </a:r>
            <a:r>
              <a:rPr kumimoji="0" lang="zh-CN" altLang="en-US"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观海</a:t>
            </a:r>
            <a:r>
              <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PPT </a:t>
            </a:r>
            <a:r>
              <a:rPr kumimoji="0" lang="zh-CN" altLang="en-US"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原创模板</a:t>
            </a:r>
            <a:endPar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endParaRPr>
          </a:p>
        </p:txBody>
      </p:sp>
    </p:spTree>
    <p:extLst>
      <p:ext uri="{BB962C8B-B14F-4D97-AF65-F5344CB8AC3E}">
        <p14:creationId xmlns:p14="http://schemas.microsoft.com/office/powerpoint/2010/main" val="10774682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xmlns="" id="{CABFC15C-BC7F-421C-8EA7-1850BA9ABB8F}"/>
              </a:ext>
            </a:extLst>
          </p:cNvPr>
          <p:cNvPicPr>
            <a:picLocks noChangeAspect="1"/>
          </p:cNvPicPr>
          <p:nvPr/>
        </p:nvPicPr>
        <p:blipFill rotWithShape="1">
          <a:blip r:embed="rId3">
            <a:extLst>
              <a:ext uri="{28A0092B-C50C-407E-A947-70E740481C1C}">
                <a14:useLocalDpi xmlns:a14="http://schemas.microsoft.com/office/drawing/2010/main" val="0"/>
              </a:ext>
            </a:extLst>
          </a:blip>
          <a:srcRect t="37748"/>
          <a:stretch/>
        </p:blipFill>
        <p:spPr>
          <a:xfrm>
            <a:off x="-1" y="0"/>
            <a:ext cx="12192000" cy="5070245"/>
          </a:xfrm>
          <a:prstGeom prst="rect">
            <a:avLst/>
          </a:prstGeom>
        </p:spPr>
      </p:pic>
      <p:sp>
        <p:nvSpPr>
          <p:cNvPr id="5" name="矩形 4"/>
          <p:cNvSpPr/>
          <p:nvPr/>
        </p:nvSpPr>
        <p:spPr>
          <a:xfrm>
            <a:off x="533400" y="4441371"/>
            <a:ext cx="11125200" cy="2032000"/>
          </a:xfrm>
          <a:prstGeom prst="rect">
            <a:avLst/>
          </a:prstGeom>
          <a:solidFill>
            <a:srgbClr val="FF9933"/>
          </a:solidFill>
          <a:ln>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18867" y="4523840"/>
            <a:ext cx="6799533" cy="830997"/>
          </a:xfrm>
          <a:prstGeom prst="rect">
            <a:avLst/>
          </a:prstGeom>
          <a:noFill/>
        </p:spPr>
        <p:txBody>
          <a:bodyPr wrap="square" rtlCol="0">
            <a:spAutoFit/>
          </a:bodyPr>
          <a:lstStyle/>
          <a:p>
            <a:r>
              <a:rPr lang="en-US" altLang="zh-CN" sz="2400">
                <a:solidFill>
                  <a:prstClr val="white"/>
                </a:solidFill>
                <a:latin typeface="微软雅黑" panose="020B0503020204020204" pitchFamily="34" charset="-122"/>
                <a:ea typeface="微软雅黑" panose="020B0503020204020204" pitchFamily="34" charset="-122"/>
              </a:rPr>
              <a:t>Lorem ipsum dolor sit amet, consectetur elit</a:t>
            </a:r>
            <a:endParaRPr lang="zh-CN" altLang="en-US" sz="2400">
              <a:solidFill>
                <a:prstClr val="white"/>
              </a:solidFill>
              <a:latin typeface="微软雅黑" panose="020B0503020204020204" pitchFamily="34" charset="-122"/>
              <a:ea typeface="微软雅黑" panose="020B0503020204020204" pitchFamily="34" charset="-122"/>
            </a:endParaRPr>
          </a:p>
          <a:p>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831055" y="5067673"/>
            <a:ext cx="10533631" cy="58057"/>
            <a:chOff x="798286" y="827315"/>
            <a:chExt cx="10533631" cy="58057"/>
          </a:xfrm>
        </p:grpSpPr>
        <p:sp>
          <p:nvSpPr>
            <p:cNvPr id="8" name="矩形 7"/>
            <p:cNvSpPr/>
            <p:nvPr/>
          </p:nvSpPr>
          <p:spPr>
            <a:xfrm>
              <a:off x="798286" y="827315"/>
              <a:ext cx="928914" cy="580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708150" y="875847"/>
              <a:ext cx="962376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773090" y="5219584"/>
            <a:ext cx="10645819" cy="1052596"/>
          </a:xfrm>
          <a:prstGeom prst="rect">
            <a:avLst/>
          </a:prstGeom>
        </p:spPr>
        <p:txBody>
          <a:bodyPr wrap="square">
            <a:spAutoFit/>
          </a:bodyPr>
          <a:lstStyle/>
          <a:p>
            <a:pPr algn="just">
              <a:lnSpc>
                <a:spcPct val="130000"/>
              </a:lnSpc>
            </a:pPr>
            <a:r>
              <a:rPr lang="en-US" altLang="zh-CN" sz="1600">
                <a:solidFill>
                  <a:schemeClr val="bg1"/>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exercitation ullamco laboris nisi ut aliquip ex ea commodo consequat. Lorem ipsum dolor sit amet, consectetur adipisicing elit, sed do eiusmod tempor</a:t>
            </a:r>
            <a:endParaRPr lang="zh-CN" altLang="en-US" sz="1600">
              <a:solidFill>
                <a:schemeClr val="bg1"/>
              </a:solidFill>
              <a:latin typeface="微软雅黑 Light" panose="020B0502040204020203" pitchFamily="34" charset="-122"/>
              <a:ea typeface="微软雅黑 Light" panose="020B0502040204020203" pitchFamily="34" charset="-122"/>
            </a:endParaRPr>
          </a:p>
        </p:txBody>
      </p:sp>
      <p:grpSp>
        <p:nvGrpSpPr>
          <p:cNvPr id="16" name="组合 15"/>
          <p:cNvGrpSpPr/>
          <p:nvPr/>
        </p:nvGrpSpPr>
        <p:grpSpPr>
          <a:xfrm>
            <a:off x="10553957" y="4198740"/>
            <a:ext cx="485262" cy="485262"/>
            <a:chOff x="5762171" y="6176801"/>
            <a:chExt cx="667657" cy="667657"/>
          </a:xfrm>
        </p:grpSpPr>
        <p:sp>
          <p:nvSpPr>
            <p:cNvPr id="12" name="矩形 11"/>
            <p:cNvSpPr/>
            <p:nvPr/>
          </p:nvSpPr>
          <p:spPr>
            <a:xfrm>
              <a:off x="5762171" y="6176801"/>
              <a:ext cx="667657" cy="66765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5909786" y="6412521"/>
              <a:ext cx="372428" cy="196216"/>
              <a:chOff x="5890260" y="6393180"/>
              <a:chExt cx="372428" cy="196216"/>
            </a:xfrm>
          </p:grpSpPr>
          <p:cxnSp>
            <p:nvCxnSpPr>
              <p:cNvPr id="14" name="直接连接符 13"/>
              <p:cNvCxnSpPr/>
              <p:nvPr/>
            </p:nvCxnSpPr>
            <p:spPr>
              <a:xfrm>
                <a:off x="5890260" y="6393180"/>
                <a:ext cx="194854" cy="194854"/>
              </a:xfrm>
              <a:prstGeom prst="line">
                <a:avLst/>
              </a:prstGeom>
              <a:ln w="28575">
                <a:solidFill>
                  <a:schemeClr val="bg1"/>
                </a:solidFill>
              </a:ln>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flipV="1">
                <a:off x="6061301" y="6396038"/>
                <a:ext cx="201387" cy="19335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17" name="文本框 19">
            <a:extLst>
              <a:ext uri="{FF2B5EF4-FFF2-40B4-BE49-F238E27FC236}">
                <a16:creationId xmlns:a16="http://schemas.microsoft.com/office/drawing/2014/main" xmlns="" id="{C2B73C8D-D5B4-4A57-85F8-7528E8500241}"/>
              </a:ext>
            </a:extLst>
          </p:cNvPr>
          <p:cNvSpPr txBox="1"/>
          <p:nvPr/>
        </p:nvSpPr>
        <p:spPr>
          <a:xfrm>
            <a:off x="8014164" y="229908"/>
            <a:ext cx="3814432"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a:t>
            </a:r>
            <a:r>
              <a:rPr kumimoji="0" lang="zh-CN" altLang="en-US"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观海</a:t>
            </a:r>
            <a:r>
              <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PPT </a:t>
            </a:r>
            <a:r>
              <a:rPr kumimoji="0" lang="zh-CN" altLang="en-US"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原创模板</a:t>
            </a:r>
            <a:endPar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endParaRPr>
          </a:p>
        </p:txBody>
      </p:sp>
    </p:spTree>
    <p:extLst>
      <p:ext uri="{BB962C8B-B14F-4D97-AF65-F5344CB8AC3E}">
        <p14:creationId xmlns:p14="http://schemas.microsoft.com/office/powerpoint/2010/main" val="1693527883"/>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6" name="矩形 5"/>
          <p:cNvSpPr/>
          <p:nvPr/>
        </p:nvSpPr>
        <p:spPr>
          <a:xfrm>
            <a:off x="0" y="3139970"/>
            <a:ext cx="12192000" cy="206771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81811" y="812800"/>
            <a:ext cx="10355353" cy="403068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6858279" y="1014184"/>
            <a:ext cx="4246321" cy="535531"/>
          </a:xfrm>
          <a:prstGeom prst="rect">
            <a:avLst/>
          </a:prstGeom>
          <a:noFill/>
        </p:spPr>
        <p:txBody>
          <a:bodyPr wrap="square" rtlCol="0">
            <a:spAutoFit/>
          </a:bodyPr>
          <a:lstStyle/>
          <a:p>
            <a:pPr>
              <a:lnSpc>
                <a:spcPct val="120000"/>
              </a:lnSpc>
            </a:pPr>
            <a:r>
              <a:rPr lang="en-US" altLang="zh-CN" sz="2400">
                <a:solidFill>
                  <a:schemeClr val="tx1">
                    <a:lumMod val="75000"/>
                    <a:lumOff val="25000"/>
                  </a:schemeClr>
                </a:solidFill>
                <a:latin typeface="微软雅黑" panose="020B0503020204020204" pitchFamily="34" charset="-122"/>
                <a:ea typeface="微软雅黑" panose="020B0503020204020204" pitchFamily="34" charset="-122"/>
              </a:rPr>
              <a:t>Lorem ipsum dolor sit amet</a:t>
            </a: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6967991" y="1688874"/>
            <a:ext cx="4004809" cy="26080"/>
            <a:chOff x="6818086" y="1223963"/>
            <a:chExt cx="4004809" cy="26080"/>
          </a:xfrm>
        </p:grpSpPr>
        <p:cxnSp>
          <p:nvCxnSpPr>
            <p:cNvPr id="11" name="直接连接符 10"/>
            <p:cNvCxnSpPr/>
            <p:nvPr/>
          </p:nvCxnSpPr>
          <p:spPr>
            <a:xfrm>
              <a:off x="6818086" y="1250043"/>
              <a:ext cx="4004809"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819900" y="1223963"/>
              <a:ext cx="590550" cy="0"/>
            </a:xfrm>
            <a:prstGeom prst="line">
              <a:avLst/>
            </a:prstGeom>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6883593" y="1864025"/>
            <a:ext cx="4089207" cy="262347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exercitation ullamco laboris nisi ut aliquip ex ea commodo consequat. Lorem ipsum dolor sit amet, consectetur adipisicing elit, sed do eiusmod tempor</a:t>
            </a:r>
            <a:endPar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nvGrpSpPr>
          <p:cNvPr id="19" name="组合 18"/>
          <p:cNvGrpSpPr/>
          <p:nvPr/>
        </p:nvGrpSpPr>
        <p:grpSpPr>
          <a:xfrm>
            <a:off x="10712466" y="4324397"/>
            <a:ext cx="524698" cy="524698"/>
            <a:chOff x="10569507" y="4843486"/>
            <a:chExt cx="667657" cy="667657"/>
          </a:xfrm>
        </p:grpSpPr>
        <p:sp>
          <p:nvSpPr>
            <p:cNvPr id="15" name="矩形 14"/>
            <p:cNvSpPr/>
            <p:nvPr/>
          </p:nvSpPr>
          <p:spPr>
            <a:xfrm>
              <a:off x="10569507" y="4843486"/>
              <a:ext cx="667657" cy="667657"/>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0717122" y="5079206"/>
              <a:ext cx="372428" cy="196216"/>
              <a:chOff x="5890260" y="6393180"/>
              <a:chExt cx="372428" cy="196216"/>
            </a:xfrm>
          </p:grpSpPr>
          <p:cxnSp>
            <p:nvCxnSpPr>
              <p:cNvPr id="17" name="直接连接符 16"/>
              <p:cNvCxnSpPr/>
              <p:nvPr/>
            </p:nvCxnSpPr>
            <p:spPr>
              <a:xfrm>
                <a:off x="5890260" y="6393180"/>
                <a:ext cx="194854" cy="194854"/>
              </a:xfrm>
              <a:prstGeom prst="line">
                <a:avLst/>
              </a:prstGeom>
              <a:ln w="28575">
                <a:solidFill>
                  <a:schemeClr val="bg1"/>
                </a:solidFill>
              </a:ln>
            </p:spPr>
            <p:style>
              <a:lnRef idx="1">
                <a:schemeClr val="dk1"/>
              </a:lnRef>
              <a:fillRef idx="0">
                <a:schemeClr val="dk1"/>
              </a:fillRef>
              <a:effectRef idx="0">
                <a:schemeClr val="dk1"/>
              </a:effectRef>
              <a:fontRef idx="minor">
                <a:schemeClr val="tx1"/>
              </a:fontRef>
            </p:style>
          </p:cxnSp>
          <p:cxnSp>
            <p:nvCxnSpPr>
              <p:cNvPr id="18" name="直接连接符 17"/>
              <p:cNvCxnSpPr/>
              <p:nvPr/>
            </p:nvCxnSpPr>
            <p:spPr>
              <a:xfrm flipV="1">
                <a:off x="6061301" y="6396038"/>
                <a:ext cx="201387" cy="19335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1" name="文本框 20"/>
          <p:cNvSpPr txBox="1"/>
          <p:nvPr/>
        </p:nvSpPr>
        <p:spPr>
          <a:xfrm>
            <a:off x="881811" y="5278065"/>
            <a:ext cx="2840183" cy="1631216"/>
          </a:xfrm>
          <a:prstGeom prst="rect">
            <a:avLst/>
          </a:prstGeom>
          <a:noFill/>
        </p:spPr>
        <p:txBody>
          <a:bodyPr wrap="square" rtlCol="0">
            <a:spAutoFit/>
          </a:bodyPr>
          <a:lstStyle/>
          <a:p>
            <a:r>
              <a:rPr lang="en-US" altLang="zh-CN" sz="10000">
                <a:solidFill>
                  <a:schemeClr val="tx1">
                    <a:lumMod val="75000"/>
                    <a:lumOff val="25000"/>
                  </a:schemeClr>
                </a:solidFill>
                <a:latin typeface="微软雅黑 Light" panose="020B0502040204020203" pitchFamily="34" charset="-122"/>
                <a:ea typeface="微软雅黑 Light" panose="020B0502040204020203" pitchFamily="34" charset="-122"/>
              </a:rPr>
              <a:t>2015</a:t>
            </a:r>
            <a:endParaRPr lang="zh-CN" altLang="en-US" sz="1000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cxnSp>
        <p:nvCxnSpPr>
          <p:cNvPr id="23" name="直接连接符 22"/>
          <p:cNvCxnSpPr/>
          <p:nvPr/>
        </p:nvCxnSpPr>
        <p:spPr>
          <a:xfrm>
            <a:off x="3944450" y="5499279"/>
            <a:ext cx="0" cy="1068946"/>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4290979" y="5499279"/>
            <a:ext cx="6958885" cy="1023037"/>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exercitation ullamco laboris nisi ut aliquip ex ea</a:t>
            </a:r>
            <a:endPar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20" name="图片 19">
            <a:extLst>
              <a:ext uri="{FF2B5EF4-FFF2-40B4-BE49-F238E27FC236}">
                <a16:creationId xmlns:a16="http://schemas.microsoft.com/office/drawing/2014/main" xmlns="" id="{C3C3BB2F-CBC0-4B01-AB37-D0CFAEBFF36C}"/>
              </a:ext>
            </a:extLst>
          </p:cNvPr>
          <p:cNvPicPr>
            <a:picLocks noChangeAspect="1"/>
          </p:cNvPicPr>
          <p:nvPr/>
        </p:nvPicPr>
        <p:blipFill rotWithShape="1">
          <a:blip r:embed="rId3">
            <a:extLst>
              <a:ext uri="{28A0092B-C50C-407E-A947-70E740481C1C}">
                <a14:useLocalDpi xmlns:a14="http://schemas.microsoft.com/office/drawing/2010/main" val="0"/>
              </a:ext>
            </a:extLst>
          </a:blip>
          <a:srcRect r="36650" b="27895"/>
          <a:stretch/>
        </p:blipFill>
        <p:spPr>
          <a:xfrm>
            <a:off x="1083652" y="1014185"/>
            <a:ext cx="5510264" cy="3583942"/>
          </a:xfrm>
          <a:prstGeom prst="rect">
            <a:avLst/>
          </a:prstGeom>
        </p:spPr>
      </p:pic>
    </p:spTree>
    <p:extLst>
      <p:ext uri="{BB962C8B-B14F-4D97-AF65-F5344CB8AC3E}">
        <p14:creationId xmlns:p14="http://schemas.microsoft.com/office/powerpoint/2010/main" val="2452254291"/>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2000" b="-12000"/>
          </a:stretch>
        </a:blipFill>
        <a:effectLst/>
      </p:bgPr>
    </p:bg>
    <p:spTree>
      <p:nvGrpSpPr>
        <p:cNvPr id="1" name=""/>
        <p:cNvGrpSpPr/>
        <p:nvPr/>
      </p:nvGrpSpPr>
      <p:grpSpPr>
        <a:xfrm>
          <a:off x="0" y="0"/>
          <a:ext cx="0" cy="0"/>
          <a:chOff x="0" y="0"/>
          <a:chExt cx="0" cy="0"/>
        </a:xfrm>
      </p:grpSpPr>
      <p:sp>
        <p:nvSpPr>
          <p:cNvPr id="2" name="矩形 1"/>
          <p:cNvSpPr/>
          <p:nvPr/>
        </p:nvSpPr>
        <p:spPr>
          <a:xfrm>
            <a:off x="0" y="-1"/>
            <a:ext cx="12192000" cy="333830"/>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文本框 5"/>
          <p:cNvSpPr txBox="1"/>
          <p:nvPr/>
        </p:nvSpPr>
        <p:spPr>
          <a:xfrm>
            <a:off x="5424948" y="1203598"/>
            <a:ext cx="1342103" cy="3293209"/>
          </a:xfrm>
          <a:prstGeom prst="rect">
            <a:avLst/>
          </a:prstGeom>
          <a:noFill/>
        </p:spPr>
        <p:txBody>
          <a:bodyPr wrap="square" rtlCol="0">
            <a:spAutoFit/>
          </a:bodyPr>
          <a:lstStyle/>
          <a:p>
            <a:pPr algn="ctr"/>
            <a:r>
              <a:rPr lang="en-US" altLang="zh-CN" sz="21000">
                <a:solidFill>
                  <a:prstClr val="white"/>
                </a:solidFill>
                <a:latin typeface="微软雅黑 Light" panose="020B0502040204020203" pitchFamily="34" charset="-122"/>
                <a:ea typeface="微软雅黑 Light" panose="020B0502040204020203" pitchFamily="34" charset="-122"/>
              </a:rPr>
              <a:t>4</a:t>
            </a:r>
            <a:endParaRPr lang="zh-CN" altLang="en-US" sz="21000">
              <a:solidFill>
                <a:prstClr val="white"/>
              </a:solidFill>
              <a:latin typeface="微软雅黑 Light" panose="020B0502040204020203" pitchFamily="34" charset="-122"/>
              <a:ea typeface="微软雅黑 Light" panose="020B0502040204020203" pitchFamily="34" charset="-122"/>
            </a:endParaRPr>
          </a:p>
        </p:txBody>
      </p:sp>
      <p:sp>
        <p:nvSpPr>
          <p:cNvPr id="7" name="文本框 6"/>
          <p:cNvSpPr txBox="1"/>
          <p:nvPr/>
        </p:nvSpPr>
        <p:spPr>
          <a:xfrm>
            <a:off x="3578182" y="4845461"/>
            <a:ext cx="5035638" cy="1015663"/>
          </a:xfrm>
          <a:prstGeom prst="rect">
            <a:avLst/>
          </a:prstGeom>
          <a:noFill/>
        </p:spPr>
        <p:txBody>
          <a:bodyPr wrap="square" rtlCol="0">
            <a:spAutoFit/>
          </a:bodyPr>
          <a:lstStyle/>
          <a:p>
            <a:pPr algn="ctr"/>
            <a:r>
              <a:rPr lang="en-US" altLang="zh-CN" sz="2000">
                <a:solidFill>
                  <a:prstClr val="white"/>
                </a:solidFill>
                <a:latin typeface="微软雅黑 Light" panose="020B0502040204020203" pitchFamily="34" charset="-122"/>
                <a:ea typeface="微软雅黑 Light" panose="020B0502040204020203" pitchFamily="34" charset="-122"/>
              </a:rPr>
              <a:t>Lorem ipsum dolor sit amet, consectetur elit, sed eiusmod tempor incididunt</a:t>
            </a:r>
            <a:endParaRPr lang="zh-CN" altLang="en-US" sz="2000">
              <a:solidFill>
                <a:prstClr val="white"/>
              </a:solidFill>
              <a:latin typeface="微软雅黑 Light" panose="020B0502040204020203" pitchFamily="34" charset="-122"/>
              <a:ea typeface="微软雅黑 Light" panose="020B0502040204020203" pitchFamily="34" charset="-122"/>
            </a:endParaRPr>
          </a:p>
          <a:p>
            <a:pPr algn="ctr"/>
            <a:endParaRPr lang="zh-CN" altLang="en-US" sz="2000">
              <a:solidFill>
                <a:prstClr val="white"/>
              </a:solidFill>
              <a:latin typeface="微软雅黑 Light" panose="020B0502040204020203" pitchFamily="34" charset="-122"/>
              <a:ea typeface="微软雅黑 Light" panose="020B0502040204020203" pitchFamily="34" charset="-122"/>
            </a:endParaRPr>
          </a:p>
        </p:txBody>
      </p:sp>
      <p:grpSp>
        <p:nvGrpSpPr>
          <p:cNvPr id="12" name="组合 11"/>
          <p:cNvGrpSpPr/>
          <p:nvPr/>
        </p:nvGrpSpPr>
        <p:grpSpPr>
          <a:xfrm>
            <a:off x="5174343" y="6013013"/>
            <a:ext cx="1843314" cy="145143"/>
            <a:chOff x="5152572" y="5863772"/>
            <a:chExt cx="1843314" cy="145143"/>
          </a:xfrm>
          <a:solidFill>
            <a:srgbClr val="F9F9F9"/>
          </a:solidFill>
        </p:grpSpPr>
        <p:sp>
          <p:nvSpPr>
            <p:cNvPr id="8" name="椭圆 7"/>
            <p:cNvSpPr/>
            <p:nvPr/>
          </p:nvSpPr>
          <p:spPr>
            <a:xfrm>
              <a:off x="5152572" y="5863772"/>
              <a:ext cx="145143" cy="145143"/>
            </a:xfrm>
            <a:prstGeom prst="ellipse">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p:cNvSpPr/>
            <p:nvPr/>
          </p:nvSpPr>
          <p:spPr>
            <a:xfrm>
              <a:off x="5718629" y="5863772"/>
              <a:ext cx="145143" cy="145143"/>
            </a:xfrm>
            <a:prstGeom prst="ellipse">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椭圆 9"/>
            <p:cNvSpPr/>
            <p:nvPr/>
          </p:nvSpPr>
          <p:spPr>
            <a:xfrm>
              <a:off x="6284686" y="5863772"/>
              <a:ext cx="145143" cy="145143"/>
            </a:xfrm>
            <a:prstGeom prst="ellipse">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a:off x="6850743" y="5863772"/>
              <a:ext cx="145143" cy="145143"/>
            </a:xfrm>
            <a:prstGeom prst="ellipse">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 name="组合 2"/>
          <p:cNvGrpSpPr/>
          <p:nvPr/>
        </p:nvGrpSpPr>
        <p:grpSpPr>
          <a:xfrm>
            <a:off x="3800475" y="4469534"/>
            <a:ext cx="4619625" cy="2857"/>
            <a:chOff x="3800475" y="4469534"/>
            <a:chExt cx="4619625" cy="2857"/>
          </a:xfrm>
        </p:grpSpPr>
        <p:cxnSp>
          <p:nvCxnSpPr>
            <p:cNvPr id="4" name="直接连接符 3"/>
            <p:cNvCxnSpPr/>
            <p:nvPr/>
          </p:nvCxnSpPr>
          <p:spPr>
            <a:xfrm>
              <a:off x="3800475" y="4469534"/>
              <a:ext cx="4619625"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587048" y="4472391"/>
              <a:ext cx="944880" cy="0"/>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6" name="等腰三角形 25"/>
          <p:cNvSpPr/>
          <p:nvPr/>
        </p:nvSpPr>
        <p:spPr>
          <a:xfrm rot="10800000">
            <a:off x="5802394" y="324585"/>
            <a:ext cx="514187" cy="186872"/>
          </a:xfrm>
          <a:prstGeom prst="triangle">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3" name="直接连接符 12"/>
          <p:cNvCxnSpPr/>
          <p:nvPr/>
        </p:nvCxnSpPr>
        <p:spPr>
          <a:xfrm>
            <a:off x="3800475" y="1053871"/>
            <a:ext cx="4619625"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9">
            <a:extLst>
              <a:ext uri="{FF2B5EF4-FFF2-40B4-BE49-F238E27FC236}">
                <a16:creationId xmlns:a16="http://schemas.microsoft.com/office/drawing/2014/main" xmlns="" id="{4FFC59DC-1002-481C-A651-519052AEAA9B}"/>
              </a:ext>
            </a:extLst>
          </p:cNvPr>
          <p:cNvSpPr txBox="1"/>
          <p:nvPr/>
        </p:nvSpPr>
        <p:spPr>
          <a:xfrm>
            <a:off x="8014164" y="474887"/>
            <a:ext cx="3814432"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a:t>
            </a:r>
            <a:r>
              <a:rPr kumimoji="0" lang="zh-CN" altLang="en-US"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观海</a:t>
            </a:r>
            <a:r>
              <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PPT </a:t>
            </a:r>
            <a:r>
              <a:rPr kumimoji="0" lang="zh-CN" altLang="en-US"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原创模板</a:t>
            </a:r>
            <a:endPar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endParaRPr>
          </a:p>
        </p:txBody>
      </p:sp>
    </p:spTree>
    <p:extLst>
      <p:ext uri="{BB962C8B-B14F-4D97-AF65-F5344CB8AC3E}">
        <p14:creationId xmlns:p14="http://schemas.microsoft.com/office/powerpoint/2010/main" val="4084094555"/>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2" name="文本框 1"/>
          <p:cNvSpPr txBox="1"/>
          <p:nvPr/>
        </p:nvSpPr>
        <p:spPr>
          <a:xfrm>
            <a:off x="3422524" y="317211"/>
            <a:ext cx="5273925" cy="446276"/>
          </a:xfrm>
          <a:prstGeom prst="rect">
            <a:avLst/>
          </a:prstGeom>
          <a:noFill/>
        </p:spPr>
        <p:txBody>
          <a:bodyPr wrap="square" rtlCol="0">
            <a:spAutoFit/>
          </a:bodyPr>
          <a:lstStyle/>
          <a:p>
            <a:pPr algn="ctr"/>
            <a:r>
              <a:rPr lang="en-US" altLang="zh-CN" sz="2300">
                <a:solidFill>
                  <a:schemeClr val="tx1">
                    <a:lumMod val="75000"/>
                    <a:lumOff val="25000"/>
                  </a:schemeClr>
                </a:solidFill>
                <a:latin typeface="微软雅黑" panose="020B0503020204020204" pitchFamily="34" charset="-122"/>
                <a:ea typeface="微软雅黑" panose="020B0503020204020204" pitchFamily="34" charset="-122"/>
              </a:rPr>
              <a:t>Lorem ipsum dolor sit amet</a:t>
            </a:r>
            <a:endParaRPr lang="zh-CN" altLang="en-US" sz="23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146628" y="1368840"/>
            <a:ext cx="2772229" cy="2801257"/>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1" name="矩形 10"/>
          <p:cNvSpPr/>
          <p:nvPr/>
        </p:nvSpPr>
        <p:spPr>
          <a:xfrm>
            <a:off x="4673373" y="1368840"/>
            <a:ext cx="2772229" cy="2801257"/>
          </a:xfrm>
          <a:prstGeom prst="rect">
            <a:avLst/>
          </a:prstGeom>
          <a:solidFill>
            <a:srgbClr val="FF9933"/>
          </a:solidFill>
          <a:ln w="19050">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2" name="矩形 11"/>
          <p:cNvSpPr/>
          <p:nvPr/>
        </p:nvSpPr>
        <p:spPr>
          <a:xfrm>
            <a:off x="8200118" y="1368840"/>
            <a:ext cx="2772229" cy="2801257"/>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15" name="组合 14"/>
          <p:cNvGrpSpPr/>
          <p:nvPr/>
        </p:nvGrpSpPr>
        <p:grpSpPr>
          <a:xfrm>
            <a:off x="9271804" y="1751085"/>
            <a:ext cx="628856" cy="612726"/>
            <a:chOff x="8085138" y="3529013"/>
            <a:chExt cx="123826" cy="120650"/>
          </a:xfrm>
        </p:grpSpPr>
        <p:sp>
          <p:nvSpPr>
            <p:cNvPr id="13" name="Freeform 1189"/>
            <p:cNvSpPr>
              <a:spLocks/>
            </p:cNvSpPr>
            <p:nvPr/>
          </p:nvSpPr>
          <p:spPr bwMode="auto">
            <a:xfrm>
              <a:off x="8112126" y="3529013"/>
              <a:ext cx="96838" cy="96838"/>
            </a:xfrm>
            <a:custGeom>
              <a:avLst/>
              <a:gdLst>
                <a:gd name="T0" fmla="*/ 25 w 29"/>
                <a:gd name="T1" fmla="*/ 18 h 29"/>
                <a:gd name="T2" fmla="*/ 20 w 29"/>
                <a:gd name="T3" fmla="*/ 13 h 29"/>
                <a:gd name="T4" fmla="*/ 27 w 29"/>
                <a:gd name="T5" fmla="*/ 6 h 29"/>
                <a:gd name="T6" fmla="*/ 27 w 29"/>
                <a:gd name="T7" fmla="*/ 1 h 29"/>
                <a:gd name="T8" fmla="*/ 22 w 29"/>
                <a:gd name="T9" fmla="*/ 1 h 29"/>
                <a:gd name="T10" fmla="*/ 15 w 29"/>
                <a:gd name="T11" fmla="*/ 8 h 29"/>
                <a:gd name="T12" fmla="*/ 10 w 29"/>
                <a:gd name="T13" fmla="*/ 4 h 29"/>
                <a:gd name="T14" fmla="*/ 3 w 29"/>
                <a:gd name="T15" fmla="*/ 2 h 29"/>
                <a:gd name="T16" fmla="*/ 3 w 29"/>
                <a:gd name="T17" fmla="*/ 6 h 29"/>
                <a:gd name="T18" fmla="*/ 10 w 29"/>
                <a:gd name="T19" fmla="*/ 13 h 29"/>
                <a:gd name="T20" fmla="*/ 6 w 29"/>
                <a:gd name="T21" fmla="*/ 18 h 29"/>
                <a:gd name="T22" fmla="*/ 1 w 29"/>
                <a:gd name="T23" fmla="*/ 17 h 29"/>
                <a:gd name="T24" fmla="*/ 2 w 29"/>
                <a:gd name="T25" fmla="*/ 21 h 29"/>
                <a:gd name="T26" fmla="*/ 8 w 29"/>
                <a:gd name="T27" fmla="*/ 27 h 29"/>
                <a:gd name="T28" fmla="*/ 12 w 29"/>
                <a:gd name="T29" fmla="*/ 28 h 29"/>
                <a:gd name="T30" fmla="*/ 11 w 29"/>
                <a:gd name="T31" fmla="*/ 23 h 29"/>
                <a:gd name="T32" fmla="*/ 15 w 29"/>
                <a:gd name="T33" fmla="*/ 18 h 29"/>
                <a:gd name="T34" fmla="*/ 23 w 29"/>
                <a:gd name="T35" fmla="*/ 25 h 29"/>
                <a:gd name="T36" fmla="*/ 28 w 29"/>
                <a:gd name="T37" fmla="*/ 25 h 29"/>
                <a:gd name="T38" fmla="*/ 25 w 29"/>
                <a:gd name="T39"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29">
                  <a:moveTo>
                    <a:pt x="25" y="18"/>
                  </a:moveTo>
                  <a:cubicBezTo>
                    <a:pt x="20" y="13"/>
                    <a:pt x="20" y="13"/>
                    <a:pt x="20" y="13"/>
                  </a:cubicBezTo>
                  <a:cubicBezTo>
                    <a:pt x="27" y="6"/>
                    <a:pt x="27" y="6"/>
                    <a:pt x="27" y="6"/>
                  </a:cubicBezTo>
                  <a:cubicBezTo>
                    <a:pt x="28" y="4"/>
                    <a:pt x="28" y="2"/>
                    <a:pt x="27" y="1"/>
                  </a:cubicBezTo>
                  <a:cubicBezTo>
                    <a:pt x="25" y="0"/>
                    <a:pt x="23" y="0"/>
                    <a:pt x="22" y="1"/>
                  </a:cubicBezTo>
                  <a:cubicBezTo>
                    <a:pt x="15" y="8"/>
                    <a:pt x="15" y="8"/>
                    <a:pt x="15" y="8"/>
                  </a:cubicBezTo>
                  <a:cubicBezTo>
                    <a:pt x="10" y="4"/>
                    <a:pt x="10" y="4"/>
                    <a:pt x="10" y="4"/>
                  </a:cubicBezTo>
                  <a:cubicBezTo>
                    <a:pt x="9" y="2"/>
                    <a:pt x="4" y="0"/>
                    <a:pt x="3" y="2"/>
                  </a:cubicBezTo>
                  <a:cubicBezTo>
                    <a:pt x="1" y="3"/>
                    <a:pt x="1" y="5"/>
                    <a:pt x="3" y="6"/>
                  </a:cubicBezTo>
                  <a:cubicBezTo>
                    <a:pt x="10" y="13"/>
                    <a:pt x="10" y="13"/>
                    <a:pt x="10" y="13"/>
                  </a:cubicBezTo>
                  <a:cubicBezTo>
                    <a:pt x="6" y="18"/>
                    <a:pt x="6" y="18"/>
                    <a:pt x="6" y="18"/>
                  </a:cubicBezTo>
                  <a:cubicBezTo>
                    <a:pt x="4" y="17"/>
                    <a:pt x="1" y="16"/>
                    <a:pt x="1" y="17"/>
                  </a:cubicBezTo>
                  <a:cubicBezTo>
                    <a:pt x="0" y="18"/>
                    <a:pt x="0" y="20"/>
                    <a:pt x="2" y="21"/>
                  </a:cubicBezTo>
                  <a:cubicBezTo>
                    <a:pt x="8" y="27"/>
                    <a:pt x="8" y="27"/>
                    <a:pt x="8" y="27"/>
                  </a:cubicBezTo>
                  <a:cubicBezTo>
                    <a:pt x="10" y="29"/>
                    <a:pt x="11" y="29"/>
                    <a:pt x="12" y="28"/>
                  </a:cubicBezTo>
                  <a:cubicBezTo>
                    <a:pt x="13" y="27"/>
                    <a:pt x="12" y="25"/>
                    <a:pt x="11" y="23"/>
                  </a:cubicBezTo>
                  <a:cubicBezTo>
                    <a:pt x="15" y="18"/>
                    <a:pt x="15" y="18"/>
                    <a:pt x="15" y="18"/>
                  </a:cubicBezTo>
                  <a:cubicBezTo>
                    <a:pt x="23" y="25"/>
                    <a:pt x="23" y="25"/>
                    <a:pt x="23" y="25"/>
                  </a:cubicBezTo>
                  <a:cubicBezTo>
                    <a:pt x="24" y="26"/>
                    <a:pt x="26" y="26"/>
                    <a:pt x="28" y="25"/>
                  </a:cubicBezTo>
                  <a:cubicBezTo>
                    <a:pt x="29" y="24"/>
                    <a:pt x="26" y="19"/>
                    <a:pt x="25" y="18"/>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190"/>
            <p:cNvSpPr>
              <a:spLocks/>
            </p:cNvSpPr>
            <p:nvPr/>
          </p:nvSpPr>
          <p:spPr bwMode="auto">
            <a:xfrm>
              <a:off x="8085138" y="3538538"/>
              <a:ext cx="111125" cy="111125"/>
            </a:xfrm>
            <a:custGeom>
              <a:avLst/>
              <a:gdLst>
                <a:gd name="T0" fmla="*/ 29 w 33"/>
                <a:gd name="T1" fmla="*/ 23 h 33"/>
                <a:gd name="T2" fmla="*/ 18 w 33"/>
                <a:gd name="T3" fmla="*/ 29 h 33"/>
                <a:gd name="T4" fmla="*/ 4 w 33"/>
                <a:gd name="T5" fmla="*/ 15 h 33"/>
                <a:gd name="T6" fmla="*/ 9 w 33"/>
                <a:gd name="T7" fmla="*/ 5 h 33"/>
                <a:gd name="T8" fmla="*/ 8 w 33"/>
                <a:gd name="T9" fmla="*/ 0 h 33"/>
                <a:gd name="T10" fmla="*/ 0 w 33"/>
                <a:gd name="T11" fmla="*/ 15 h 33"/>
                <a:gd name="T12" fmla="*/ 18 w 33"/>
                <a:gd name="T13" fmla="*/ 33 h 33"/>
                <a:gd name="T14" fmla="*/ 33 w 33"/>
                <a:gd name="T15" fmla="*/ 25 h 33"/>
                <a:gd name="T16" fmla="*/ 29 w 33"/>
                <a:gd name="T17" fmla="*/ 24 h 33"/>
                <a:gd name="T18" fmla="*/ 29 w 33"/>
                <a:gd name="T19"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3">
                  <a:moveTo>
                    <a:pt x="29" y="23"/>
                  </a:moveTo>
                  <a:cubicBezTo>
                    <a:pt x="26" y="27"/>
                    <a:pt x="22" y="29"/>
                    <a:pt x="18" y="29"/>
                  </a:cubicBezTo>
                  <a:cubicBezTo>
                    <a:pt x="10" y="29"/>
                    <a:pt x="4" y="23"/>
                    <a:pt x="4" y="15"/>
                  </a:cubicBezTo>
                  <a:cubicBezTo>
                    <a:pt x="4" y="11"/>
                    <a:pt x="6" y="7"/>
                    <a:pt x="9" y="5"/>
                  </a:cubicBezTo>
                  <a:cubicBezTo>
                    <a:pt x="8" y="3"/>
                    <a:pt x="7" y="2"/>
                    <a:pt x="8" y="0"/>
                  </a:cubicBezTo>
                  <a:cubicBezTo>
                    <a:pt x="3" y="3"/>
                    <a:pt x="0" y="9"/>
                    <a:pt x="0" y="15"/>
                  </a:cubicBezTo>
                  <a:cubicBezTo>
                    <a:pt x="0" y="25"/>
                    <a:pt x="8" y="33"/>
                    <a:pt x="18" y="33"/>
                  </a:cubicBezTo>
                  <a:cubicBezTo>
                    <a:pt x="24" y="33"/>
                    <a:pt x="30" y="30"/>
                    <a:pt x="33" y="25"/>
                  </a:cubicBezTo>
                  <a:cubicBezTo>
                    <a:pt x="32" y="25"/>
                    <a:pt x="30" y="25"/>
                    <a:pt x="29" y="24"/>
                  </a:cubicBezTo>
                  <a:lnTo>
                    <a:pt x="29" y="2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2157412" y="1716630"/>
            <a:ext cx="756219" cy="678652"/>
            <a:chOff x="10018713" y="4256088"/>
            <a:chExt cx="123826" cy="111125"/>
          </a:xfrm>
          <a:solidFill>
            <a:schemeClr val="bg1">
              <a:lumMod val="65000"/>
            </a:schemeClr>
          </a:solidFill>
        </p:grpSpPr>
        <p:sp>
          <p:nvSpPr>
            <p:cNvPr id="16" name="Freeform 821"/>
            <p:cNvSpPr>
              <a:spLocks/>
            </p:cNvSpPr>
            <p:nvPr/>
          </p:nvSpPr>
          <p:spPr bwMode="auto">
            <a:xfrm>
              <a:off x="10099676" y="4289426"/>
              <a:ext cx="42863" cy="50800"/>
            </a:xfrm>
            <a:custGeom>
              <a:avLst/>
              <a:gdLst>
                <a:gd name="T0" fmla="*/ 1 w 13"/>
                <a:gd name="T1" fmla="*/ 8 h 15"/>
                <a:gd name="T2" fmla="*/ 0 w 13"/>
                <a:gd name="T3" fmla="*/ 9 h 15"/>
                <a:gd name="T4" fmla="*/ 0 w 13"/>
                <a:gd name="T5" fmla="*/ 10 h 15"/>
                <a:gd name="T6" fmla="*/ 0 w 13"/>
                <a:gd name="T7" fmla="*/ 10 h 15"/>
                <a:gd name="T8" fmla="*/ 0 w 13"/>
                <a:gd name="T9" fmla="*/ 10 h 15"/>
                <a:gd name="T10" fmla="*/ 0 w 13"/>
                <a:gd name="T11" fmla="*/ 14 h 15"/>
                <a:gd name="T12" fmla="*/ 1 w 13"/>
                <a:gd name="T13" fmla="*/ 15 h 15"/>
                <a:gd name="T14" fmla="*/ 5 w 13"/>
                <a:gd name="T15" fmla="*/ 12 h 15"/>
                <a:gd name="T16" fmla="*/ 4 w 13"/>
                <a:gd name="T17" fmla="*/ 10 h 15"/>
                <a:gd name="T18" fmla="*/ 8 w 13"/>
                <a:gd name="T19" fmla="*/ 6 h 15"/>
                <a:gd name="T20" fmla="*/ 10 w 13"/>
                <a:gd name="T21" fmla="*/ 6 h 15"/>
                <a:gd name="T22" fmla="*/ 13 w 13"/>
                <a:gd name="T23" fmla="*/ 3 h 15"/>
                <a:gd name="T24" fmla="*/ 10 w 13"/>
                <a:gd name="T25" fmla="*/ 3 h 15"/>
                <a:gd name="T26" fmla="*/ 10 w 13"/>
                <a:gd name="T27" fmla="*/ 0 h 15"/>
                <a:gd name="T28" fmla="*/ 7 w 13"/>
                <a:gd name="T29" fmla="*/ 3 h 15"/>
                <a:gd name="T30" fmla="*/ 7 w 13"/>
                <a:gd name="T31" fmla="*/ 5 h 15"/>
                <a:gd name="T32" fmla="*/ 3 w 13"/>
                <a:gd name="T33" fmla="*/ 9 h 15"/>
                <a:gd name="T34" fmla="*/ 1 w 13"/>
                <a:gd name="T35"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15">
                  <a:moveTo>
                    <a:pt x="1" y="8"/>
                  </a:moveTo>
                  <a:cubicBezTo>
                    <a:pt x="1" y="8"/>
                    <a:pt x="1" y="8"/>
                    <a:pt x="0" y="9"/>
                  </a:cubicBezTo>
                  <a:cubicBezTo>
                    <a:pt x="0" y="9"/>
                    <a:pt x="0" y="10"/>
                    <a:pt x="0" y="10"/>
                  </a:cubicBezTo>
                  <a:cubicBezTo>
                    <a:pt x="0" y="10"/>
                    <a:pt x="0" y="10"/>
                    <a:pt x="0" y="10"/>
                  </a:cubicBezTo>
                  <a:cubicBezTo>
                    <a:pt x="0" y="10"/>
                    <a:pt x="0" y="10"/>
                    <a:pt x="0" y="10"/>
                  </a:cubicBezTo>
                  <a:cubicBezTo>
                    <a:pt x="0" y="14"/>
                    <a:pt x="0" y="14"/>
                    <a:pt x="0" y="14"/>
                  </a:cubicBezTo>
                  <a:cubicBezTo>
                    <a:pt x="0" y="15"/>
                    <a:pt x="1" y="15"/>
                    <a:pt x="1" y="15"/>
                  </a:cubicBezTo>
                  <a:cubicBezTo>
                    <a:pt x="3" y="15"/>
                    <a:pt x="5" y="13"/>
                    <a:pt x="5" y="12"/>
                  </a:cubicBezTo>
                  <a:cubicBezTo>
                    <a:pt x="5" y="11"/>
                    <a:pt x="4" y="10"/>
                    <a:pt x="4" y="10"/>
                  </a:cubicBezTo>
                  <a:cubicBezTo>
                    <a:pt x="8" y="6"/>
                    <a:pt x="8" y="6"/>
                    <a:pt x="8" y="6"/>
                  </a:cubicBezTo>
                  <a:cubicBezTo>
                    <a:pt x="10" y="6"/>
                    <a:pt x="10" y="6"/>
                    <a:pt x="10" y="6"/>
                  </a:cubicBezTo>
                  <a:cubicBezTo>
                    <a:pt x="13" y="3"/>
                    <a:pt x="13" y="3"/>
                    <a:pt x="13" y="3"/>
                  </a:cubicBezTo>
                  <a:cubicBezTo>
                    <a:pt x="10" y="3"/>
                    <a:pt x="10" y="3"/>
                    <a:pt x="10" y="3"/>
                  </a:cubicBezTo>
                  <a:cubicBezTo>
                    <a:pt x="10" y="0"/>
                    <a:pt x="10" y="0"/>
                    <a:pt x="10" y="0"/>
                  </a:cubicBezTo>
                  <a:cubicBezTo>
                    <a:pt x="7" y="3"/>
                    <a:pt x="7" y="3"/>
                    <a:pt x="7" y="3"/>
                  </a:cubicBezTo>
                  <a:cubicBezTo>
                    <a:pt x="7" y="5"/>
                    <a:pt x="7" y="5"/>
                    <a:pt x="7" y="5"/>
                  </a:cubicBezTo>
                  <a:cubicBezTo>
                    <a:pt x="3" y="9"/>
                    <a:pt x="3" y="9"/>
                    <a:pt x="3" y="9"/>
                  </a:cubicBezTo>
                  <a:cubicBezTo>
                    <a:pt x="3" y="9"/>
                    <a:pt x="2" y="8"/>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822"/>
            <p:cNvSpPr>
              <a:spLocks/>
            </p:cNvSpPr>
            <p:nvPr/>
          </p:nvSpPr>
          <p:spPr bwMode="auto">
            <a:xfrm>
              <a:off x="10082213" y="4289426"/>
              <a:ext cx="39688" cy="11113"/>
            </a:xfrm>
            <a:custGeom>
              <a:avLst/>
              <a:gdLst>
                <a:gd name="T0" fmla="*/ 10 w 12"/>
                <a:gd name="T1" fmla="*/ 3 h 3"/>
                <a:gd name="T2" fmla="*/ 11 w 12"/>
                <a:gd name="T3" fmla="*/ 2 h 3"/>
                <a:gd name="T4" fmla="*/ 12 w 12"/>
                <a:gd name="T5" fmla="*/ 1 h 3"/>
                <a:gd name="T6" fmla="*/ 6 w 12"/>
                <a:gd name="T7" fmla="*/ 0 h 3"/>
                <a:gd name="T8" fmla="*/ 0 w 12"/>
                <a:gd name="T9" fmla="*/ 2 h 3"/>
                <a:gd name="T10" fmla="*/ 2 w 12"/>
                <a:gd name="T11" fmla="*/ 3 h 3"/>
                <a:gd name="T12" fmla="*/ 6 w 12"/>
                <a:gd name="T13" fmla="*/ 2 h 3"/>
                <a:gd name="T14" fmla="*/ 10 w 1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
                  <a:moveTo>
                    <a:pt x="10" y="3"/>
                  </a:moveTo>
                  <a:cubicBezTo>
                    <a:pt x="10" y="3"/>
                    <a:pt x="11" y="2"/>
                    <a:pt x="11" y="2"/>
                  </a:cubicBezTo>
                  <a:cubicBezTo>
                    <a:pt x="12" y="1"/>
                    <a:pt x="12" y="1"/>
                    <a:pt x="12" y="1"/>
                  </a:cubicBezTo>
                  <a:cubicBezTo>
                    <a:pt x="10" y="1"/>
                    <a:pt x="8" y="0"/>
                    <a:pt x="6" y="0"/>
                  </a:cubicBezTo>
                  <a:cubicBezTo>
                    <a:pt x="4" y="0"/>
                    <a:pt x="2" y="1"/>
                    <a:pt x="0" y="2"/>
                  </a:cubicBezTo>
                  <a:cubicBezTo>
                    <a:pt x="1" y="2"/>
                    <a:pt x="1" y="3"/>
                    <a:pt x="2" y="3"/>
                  </a:cubicBezTo>
                  <a:cubicBezTo>
                    <a:pt x="3" y="3"/>
                    <a:pt x="5" y="2"/>
                    <a:pt x="6" y="2"/>
                  </a:cubicBezTo>
                  <a:cubicBezTo>
                    <a:pt x="8" y="2"/>
                    <a:pt x="9" y="3"/>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823"/>
            <p:cNvSpPr>
              <a:spLocks/>
            </p:cNvSpPr>
            <p:nvPr/>
          </p:nvSpPr>
          <p:spPr bwMode="auto">
            <a:xfrm>
              <a:off x="10088563" y="4310063"/>
              <a:ext cx="53975" cy="57150"/>
            </a:xfrm>
            <a:custGeom>
              <a:avLst/>
              <a:gdLst>
                <a:gd name="T0" fmla="*/ 15 w 16"/>
                <a:gd name="T1" fmla="*/ 0 h 17"/>
                <a:gd name="T2" fmla="*/ 14 w 16"/>
                <a:gd name="T3" fmla="*/ 1 h 17"/>
                <a:gd name="T4" fmla="*/ 13 w 16"/>
                <a:gd name="T5" fmla="*/ 2 h 17"/>
                <a:gd name="T6" fmla="*/ 14 w 16"/>
                <a:gd name="T7" fmla="*/ 6 h 17"/>
                <a:gd name="T8" fmla="*/ 4 w 16"/>
                <a:gd name="T9" fmla="*/ 15 h 17"/>
                <a:gd name="T10" fmla="*/ 1 w 16"/>
                <a:gd name="T11" fmla="*/ 14 h 17"/>
                <a:gd name="T12" fmla="*/ 0 w 16"/>
                <a:gd name="T13" fmla="*/ 16 h 17"/>
                <a:gd name="T14" fmla="*/ 4 w 16"/>
                <a:gd name="T15" fmla="*/ 17 h 17"/>
                <a:gd name="T16" fmla="*/ 16 w 16"/>
                <a:gd name="T17" fmla="*/ 6 h 17"/>
                <a:gd name="T18" fmla="*/ 15 w 16"/>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7">
                  <a:moveTo>
                    <a:pt x="15" y="0"/>
                  </a:moveTo>
                  <a:cubicBezTo>
                    <a:pt x="14" y="1"/>
                    <a:pt x="14" y="1"/>
                    <a:pt x="14" y="1"/>
                  </a:cubicBezTo>
                  <a:cubicBezTo>
                    <a:pt x="14" y="2"/>
                    <a:pt x="13" y="2"/>
                    <a:pt x="13" y="2"/>
                  </a:cubicBezTo>
                  <a:cubicBezTo>
                    <a:pt x="13" y="3"/>
                    <a:pt x="14" y="4"/>
                    <a:pt x="14" y="6"/>
                  </a:cubicBezTo>
                  <a:cubicBezTo>
                    <a:pt x="14" y="11"/>
                    <a:pt x="10" y="15"/>
                    <a:pt x="4" y="15"/>
                  </a:cubicBezTo>
                  <a:cubicBezTo>
                    <a:pt x="3" y="15"/>
                    <a:pt x="2" y="15"/>
                    <a:pt x="1" y="14"/>
                  </a:cubicBezTo>
                  <a:cubicBezTo>
                    <a:pt x="1" y="15"/>
                    <a:pt x="1" y="16"/>
                    <a:pt x="0" y="16"/>
                  </a:cubicBezTo>
                  <a:cubicBezTo>
                    <a:pt x="1" y="17"/>
                    <a:pt x="3" y="17"/>
                    <a:pt x="4" y="17"/>
                  </a:cubicBezTo>
                  <a:cubicBezTo>
                    <a:pt x="11" y="17"/>
                    <a:pt x="16" y="12"/>
                    <a:pt x="16" y="6"/>
                  </a:cubicBezTo>
                  <a:cubicBezTo>
                    <a:pt x="16" y="4"/>
                    <a:pt x="15" y="2"/>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824"/>
            <p:cNvSpPr>
              <a:spLocks/>
            </p:cNvSpPr>
            <p:nvPr/>
          </p:nvSpPr>
          <p:spPr bwMode="auto">
            <a:xfrm>
              <a:off x="10096501" y="4316413"/>
              <a:ext cx="33338" cy="36513"/>
            </a:xfrm>
            <a:custGeom>
              <a:avLst/>
              <a:gdLst>
                <a:gd name="T0" fmla="*/ 10 w 10"/>
                <a:gd name="T1" fmla="*/ 4 h 11"/>
                <a:gd name="T2" fmla="*/ 9 w 10"/>
                <a:gd name="T3" fmla="*/ 0 h 11"/>
                <a:gd name="T4" fmla="*/ 7 w 10"/>
                <a:gd name="T5" fmla="*/ 2 h 11"/>
                <a:gd name="T6" fmla="*/ 8 w 10"/>
                <a:gd name="T7" fmla="*/ 4 h 11"/>
                <a:gd name="T8" fmla="*/ 2 w 10"/>
                <a:gd name="T9" fmla="*/ 9 h 11"/>
                <a:gd name="T10" fmla="*/ 0 w 10"/>
                <a:gd name="T11" fmla="*/ 8 h 11"/>
                <a:gd name="T12" fmla="*/ 0 w 10"/>
                <a:gd name="T13" fmla="*/ 9 h 11"/>
                <a:gd name="T14" fmla="*/ 0 w 10"/>
                <a:gd name="T15" fmla="*/ 9 h 11"/>
                <a:gd name="T16" fmla="*/ 0 w 10"/>
                <a:gd name="T17" fmla="*/ 9 h 11"/>
                <a:gd name="T18" fmla="*/ 0 w 10"/>
                <a:gd name="T19" fmla="*/ 10 h 11"/>
                <a:gd name="T20" fmla="*/ 2 w 10"/>
                <a:gd name="T21" fmla="*/ 11 h 11"/>
                <a:gd name="T22" fmla="*/ 10 w 10"/>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1">
                  <a:moveTo>
                    <a:pt x="10" y="4"/>
                  </a:moveTo>
                  <a:cubicBezTo>
                    <a:pt x="10" y="2"/>
                    <a:pt x="9" y="1"/>
                    <a:pt x="9" y="0"/>
                  </a:cubicBezTo>
                  <a:cubicBezTo>
                    <a:pt x="7" y="2"/>
                    <a:pt x="7" y="2"/>
                    <a:pt x="7" y="2"/>
                  </a:cubicBezTo>
                  <a:cubicBezTo>
                    <a:pt x="8" y="2"/>
                    <a:pt x="8" y="3"/>
                    <a:pt x="8" y="4"/>
                  </a:cubicBezTo>
                  <a:cubicBezTo>
                    <a:pt x="8" y="6"/>
                    <a:pt x="5" y="9"/>
                    <a:pt x="2" y="9"/>
                  </a:cubicBezTo>
                  <a:cubicBezTo>
                    <a:pt x="2" y="9"/>
                    <a:pt x="1" y="9"/>
                    <a:pt x="0" y="8"/>
                  </a:cubicBezTo>
                  <a:cubicBezTo>
                    <a:pt x="0" y="9"/>
                    <a:pt x="0" y="9"/>
                    <a:pt x="0" y="9"/>
                  </a:cubicBezTo>
                  <a:cubicBezTo>
                    <a:pt x="0" y="9"/>
                    <a:pt x="0" y="9"/>
                    <a:pt x="0" y="9"/>
                  </a:cubicBezTo>
                  <a:cubicBezTo>
                    <a:pt x="0" y="9"/>
                    <a:pt x="0" y="9"/>
                    <a:pt x="0" y="9"/>
                  </a:cubicBezTo>
                  <a:cubicBezTo>
                    <a:pt x="0" y="9"/>
                    <a:pt x="0" y="10"/>
                    <a:pt x="0" y="10"/>
                  </a:cubicBezTo>
                  <a:cubicBezTo>
                    <a:pt x="1" y="11"/>
                    <a:pt x="2" y="11"/>
                    <a:pt x="2" y="11"/>
                  </a:cubicBezTo>
                  <a:cubicBezTo>
                    <a:pt x="6" y="11"/>
                    <a:pt x="10" y="8"/>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825"/>
            <p:cNvSpPr>
              <a:spLocks/>
            </p:cNvSpPr>
            <p:nvPr/>
          </p:nvSpPr>
          <p:spPr bwMode="auto">
            <a:xfrm>
              <a:off x="10096501" y="4303713"/>
              <a:ext cx="19050" cy="9525"/>
            </a:xfrm>
            <a:custGeom>
              <a:avLst/>
              <a:gdLst>
                <a:gd name="T0" fmla="*/ 2 w 6"/>
                <a:gd name="T1" fmla="*/ 2 h 3"/>
                <a:gd name="T2" fmla="*/ 4 w 6"/>
                <a:gd name="T3" fmla="*/ 3 h 3"/>
                <a:gd name="T4" fmla="*/ 6 w 6"/>
                <a:gd name="T5" fmla="*/ 1 h 3"/>
                <a:gd name="T6" fmla="*/ 2 w 6"/>
                <a:gd name="T7" fmla="*/ 0 h 3"/>
                <a:gd name="T8" fmla="*/ 0 w 6"/>
                <a:gd name="T9" fmla="*/ 1 h 3"/>
                <a:gd name="T10" fmla="*/ 1 w 6"/>
                <a:gd name="T11" fmla="*/ 3 h 3"/>
                <a:gd name="T12" fmla="*/ 2 w 6"/>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2" y="2"/>
                  </a:moveTo>
                  <a:cubicBezTo>
                    <a:pt x="3" y="2"/>
                    <a:pt x="4" y="3"/>
                    <a:pt x="4" y="3"/>
                  </a:cubicBezTo>
                  <a:cubicBezTo>
                    <a:pt x="6" y="1"/>
                    <a:pt x="6" y="1"/>
                    <a:pt x="6" y="1"/>
                  </a:cubicBezTo>
                  <a:cubicBezTo>
                    <a:pt x="5" y="1"/>
                    <a:pt x="4" y="0"/>
                    <a:pt x="2" y="0"/>
                  </a:cubicBezTo>
                  <a:cubicBezTo>
                    <a:pt x="1" y="0"/>
                    <a:pt x="1" y="1"/>
                    <a:pt x="0" y="1"/>
                  </a:cubicBezTo>
                  <a:cubicBezTo>
                    <a:pt x="0" y="2"/>
                    <a:pt x="0" y="2"/>
                    <a:pt x="1" y="3"/>
                  </a:cubicBezTo>
                  <a:cubicBezTo>
                    <a:pt x="1" y="3"/>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826"/>
            <p:cNvSpPr>
              <a:spLocks/>
            </p:cNvSpPr>
            <p:nvPr/>
          </p:nvSpPr>
          <p:spPr bwMode="auto">
            <a:xfrm>
              <a:off x="10018713" y="4303713"/>
              <a:ext cx="77788" cy="63500"/>
            </a:xfrm>
            <a:custGeom>
              <a:avLst/>
              <a:gdLst>
                <a:gd name="T0" fmla="*/ 6 w 23"/>
                <a:gd name="T1" fmla="*/ 0 h 19"/>
                <a:gd name="T2" fmla="*/ 9 w 23"/>
                <a:gd name="T3" fmla="*/ 0 h 19"/>
                <a:gd name="T4" fmla="*/ 10 w 23"/>
                <a:gd name="T5" fmla="*/ 2 h 19"/>
                <a:gd name="T6" fmla="*/ 9 w 23"/>
                <a:gd name="T7" fmla="*/ 13 h 19"/>
                <a:gd name="T8" fmla="*/ 11 w 23"/>
                <a:gd name="T9" fmla="*/ 17 h 19"/>
                <a:gd name="T10" fmla="*/ 13 w 23"/>
                <a:gd name="T11" fmla="*/ 13 h 19"/>
                <a:gd name="T12" fmla="*/ 12 w 23"/>
                <a:gd name="T13" fmla="*/ 2 h 19"/>
                <a:gd name="T14" fmla="*/ 13 w 23"/>
                <a:gd name="T15" fmla="*/ 0 h 19"/>
                <a:gd name="T16" fmla="*/ 16 w 23"/>
                <a:gd name="T17" fmla="*/ 0 h 19"/>
                <a:gd name="T18" fmla="*/ 16 w 23"/>
                <a:gd name="T19" fmla="*/ 0 h 19"/>
                <a:gd name="T20" fmla="*/ 22 w 23"/>
                <a:gd name="T21" fmla="*/ 6 h 19"/>
                <a:gd name="T22" fmla="*/ 21 w 23"/>
                <a:gd name="T23" fmla="*/ 13 h 19"/>
                <a:gd name="T24" fmla="*/ 16 w 23"/>
                <a:gd name="T25" fmla="*/ 19 h 19"/>
                <a:gd name="T26" fmla="*/ 7 w 23"/>
                <a:gd name="T27" fmla="*/ 19 h 19"/>
                <a:gd name="T28" fmla="*/ 1 w 23"/>
                <a:gd name="T29" fmla="*/ 13 h 19"/>
                <a:gd name="T30" fmla="*/ 0 w 23"/>
                <a:gd name="T31" fmla="*/ 6 h 19"/>
                <a:gd name="T32" fmla="*/ 6 w 23"/>
                <a:gd name="T33"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9">
                  <a:moveTo>
                    <a:pt x="6" y="0"/>
                  </a:moveTo>
                  <a:cubicBezTo>
                    <a:pt x="9" y="0"/>
                    <a:pt x="9" y="0"/>
                    <a:pt x="9" y="0"/>
                  </a:cubicBezTo>
                  <a:cubicBezTo>
                    <a:pt x="9" y="0"/>
                    <a:pt x="9" y="2"/>
                    <a:pt x="10" y="2"/>
                  </a:cubicBezTo>
                  <a:cubicBezTo>
                    <a:pt x="10" y="2"/>
                    <a:pt x="9" y="10"/>
                    <a:pt x="9" y="13"/>
                  </a:cubicBezTo>
                  <a:cubicBezTo>
                    <a:pt x="9" y="14"/>
                    <a:pt x="10" y="17"/>
                    <a:pt x="11" y="17"/>
                  </a:cubicBezTo>
                  <a:cubicBezTo>
                    <a:pt x="12" y="17"/>
                    <a:pt x="13" y="14"/>
                    <a:pt x="13" y="13"/>
                  </a:cubicBezTo>
                  <a:cubicBezTo>
                    <a:pt x="14" y="10"/>
                    <a:pt x="12" y="2"/>
                    <a:pt x="12" y="2"/>
                  </a:cubicBezTo>
                  <a:cubicBezTo>
                    <a:pt x="12" y="2"/>
                    <a:pt x="13" y="2"/>
                    <a:pt x="13" y="0"/>
                  </a:cubicBezTo>
                  <a:cubicBezTo>
                    <a:pt x="16" y="0"/>
                    <a:pt x="16" y="0"/>
                    <a:pt x="16" y="0"/>
                  </a:cubicBezTo>
                  <a:cubicBezTo>
                    <a:pt x="16" y="0"/>
                    <a:pt x="16" y="0"/>
                    <a:pt x="16" y="0"/>
                  </a:cubicBezTo>
                  <a:cubicBezTo>
                    <a:pt x="20" y="0"/>
                    <a:pt x="23" y="3"/>
                    <a:pt x="22" y="6"/>
                  </a:cubicBezTo>
                  <a:cubicBezTo>
                    <a:pt x="21" y="13"/>
                    <a:pt x="21" y="13"/>
                    <a:pt x="21" y="13"/>
                  </a:cubicBezTo>
                  <a:cubicBezTo>
                    <a:pt x="21" y="16"/>
                    <a:pt x="19" y="19"/>
                    <a:pt x="16" y="19"/>
                  </a:cubicBezTo>
                  <a:cubicBezTo>
                    <a:pt x="7" y="19"/>
                    <a:pt x="7" y="19"/>
                    <a:pt x="7" y="19"/>
                  </a:cubicBezTo>
                  <a:cubicBezTo>
                    <a:pt x="4" y="19"/>
                    <a:pt x="2" y="16"/>
                    <a:pt x="1" y="13"/>
                  </a:cubicBezTo>
                  <a:cubicBezTo>
                    <a:pt x="0" y="6"/>
                    <a:pt x="0" y="6"/>
                    <a:pt x="0" y="6"/>
                  </a:cubicBezTo>
                  <a:cubicBezTo>
                    <a:pt x="0" y="3"/>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Oval 827"/>
            <p:cNvSpPr>
              <a:spLocks noChangeArrowheads="1"/>
            </p:cNvSpPr>
            <p:nvPr/>
          </p:nvSpPr>
          <p:spPr bwMode="auto">
            <a:xfrm>
              <a:off x="10039351" y="4256088"/>
              <a:ext cx="36513" cy="365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组合 29"/>
          <p:cNvGrpSpPr/>
          <p:nvPr/>
        </p:nvGrpSpPr>
        <p:grpSpPr>
          <a:xfrm>
            <a:off x="5749868" y="1758687"/>
            <a:ext cx="619236" cy="652708"/>
            <a:chOff x="10018713" y="865188"/>
            <a:chExt cx="117475" cy="123825"/>
          </a:xfrm>
          <a:solidFill>
            <a:schemeClr val="bg1"/>
          </a:solidFill>
        </p:grpSpPr>
        <p:sp>
          <p:nvSpPr>
            <p:cNvPr id="24" name="Freeform 2275"/>
            <p:cNvSpPr>
              <a:spLocks noEditPoints="1"/>
            </p:cNvSpPr>
            <p:nvPr/>
          </p:nvSpPr>
          <p:spPr bwMode="auto">
            <a:xfrm>
              <a:off x="10018713" y="865188"/>
              <a:ext cx="117475" cy="117475"/>
            </a:xfrm>
            <a:custGeom>
              <a:avLst/>
              <a:gdLst>
                <a:gd name="T0" fmla="*/ 18 w 35"/>
                <a:gd name="T1" fmla="*/ 35 h 35"/>
                <a:gd name="T2" fmla="*/ 0 w 35"/>
                <a:gd name="T3" fmla="*/ 18 h 35"/>
                <a:gd name="T4" fmla="*/ 18 w 35"/>
                <a:gd name="T5" fmla="*/ 0 h 35"/>
                <a:gd name="T6" fmla="*/ 35 w 35"/>
                <a:gd name="T7" fmla="*/ 18 h 35"/>
                <a:gd name="T8" fmla="*/ 18 w 35"/>
                <a:gd name="T9" fmla="*/ 35 h 35"/>
                <a:gd name="T10" fmla="*/ 18 w 35"/>
                <a:gd name="T11" fmla="*/ 3 h 35"/>
                <a:gd name="T12" fmla="*/ 3 w 35"/>
                <a:gd name="T13" fmla="*/ 18 h 35"/>
                <a:gd name="T14" fmla="*/ 18 w 35"/>
                <a:gd name="T15" fmla="*/ 32 h 35"/>
                <a:gd name="T16" fmla="*/ 32 w 35"/>
                <a:gd name="T17" fmla="*/ 18 h 35"/>
                <a:gd name="T18" fmla="*/ 18 w 35"/>
                <a:gd name="T19"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8" y="35"/>
                  </a:moveTo>
                  <a:cubicBezTo>
                    <a:pt x="8" y="35"/>
                    <a:pt x="0" y="27"/>
                    <a:pt x="0" y="18"/>
                  </a:cubicBezTo>
                  <a:cubicBezTo>
                    <a:pt x="0" y="8"/>
                    <a:pt x="8" y="0"/>
                    <a:pt x="18" y="0"/>
                  </a:cubicBezTo>
                  <a:cubicBezTo>
                    <a:pt x="27" y="0"/>
                    <a:pt x="35" y="8"/>
                    <a:pt x="35" y="18"/>
                  </a:cubicBezTo>
                  <a:cubicBezTo>
                    <a:pt x="35" y="27"/>
                    <a:pt x="27" y="35"/>
                    <a:pt x="18" y="35"/>
                  </a:cubicBezTo>
                  <a:close/>
                  <a:moveTo>
                    <a:pt x="18" y="3"/>
                  </a:moveTo>
                  <a:cubicBezTo>
                    <a:pt x="10" y="3"/>
                    <a:pt x="3" y="10"/>
                    <a:pt x="3" y="18"/>
                  </a:cubicBezTo>
                  <a:cubicBezTo>
                    <a:pt x="3" y="26"/>
                    <a:pt x="10" y="32"/>
                    <a:pt x="18" y="32"/>
                  </a:cubicBezTo>
                  <a:cubicBezTo>
                    <a:pt x="26" y="32"/>
                    <a:pt x="32" y="26"/>
                    <a:pt x="32" y="18"/>
                  </a:cubicBezTo>
                  <a:cubicBezTo>
                    <a:pt x="32" y="10"/>
                    <a:pt x="26" y="3"/>
                    <a:pt x="1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2276"/>
            <p:cNvSpPr>
              <a:spLocks noChangeArrowheads="1"/>
            </p:cNvSpPr>
            <p:nvPr/>
          </p:nvSpPr>
          <p:spPr bwMode="auto">
            <a:xfrm>
              <a:off x="10039351" y="973138"/>
              <a:ext cx="93663" cy="15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277"/>
            <p:cNvSpPr>
              <a:spLocks/>
            </p:cNvSpPr>
            <p:nvPr/>
          </p:nvSpPr>
          <p:spPr bwMode="auto">
            <a:xfrm>
              <a:off x="10048876" y="931863"/>
              <a:ext cx="77788" cy="36513"/>
            </a:xfrm>
            <a:custGeom>
              <a:avLst/>
              <a:gdLst>
                <a:gd name="T0" fmla="*/ 1 w 23"/>
                <a:gd name="T1" fmla="*/ 10 h 11"/>
                <a:gd name="T2" fmla="*/ 5 w 23"/>
                <a:gd name="T3" fmla="*/ 11 h 11"/>
                <a:gd name="T4" fmla="*/ 18 w 23"/>
                <a:gd name="T5" fmla="*/ 7 h 11"/>
                <a:gd name="T6" fmla="*/ 23 w 23"/>
                <a:gd name="T7" fmla="*/ 1 h 11"/>
                <a:gd name="T8" fmla="*/ 23 w 23"/>
                <a:gd name="T9" fmla="*/ 0 h 11"/>
                <a:gd name="T10" fmla="*/ 18 w 23"/>
                <a:gd name="T11" fmla="*/ 6 h 11"/>
                <a:gd name="T12" fmla="*/ 4 w 23"/>
                <a:gd name="T13" fmla="*/ 11 h 11"/>
                <a:gd name="T14" fmla="*/ 0 w 23"/>
                <a:gd name="T15" fmla="*/ 10 h 11"/>
                <a:gd name="T16" fmla="*/ 1 w 23"/>
                <a:gd name="T1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1">
                  <a:moveTo>
                    <a:pt x="1" y="10"/>
                  </a:moveTo>
                  <a:cubicBezTo>
                    <a:pt x="2" y="11"/>
                    <a:pt x="3" y="11"/>
                    <a:pt x="5" y="11"/>
                  </a:cubicBezTo>
                  <a:cubicBezTo>
                    <a:pt x="9" y="11"/>
                    <a:pt x="14" y="10"/>
                    <a:pt x="18" y="7"/>
                  </a:cubicBezTo>
                  <a:cubicBezTo>
                    <a:pt x="21" y="5"/>
                    <a:pt x="23" y="3"/>
                    <a:pt x="23" y="1"/>
                  </a:cubicBezTo>
                  <a:cubicBezTo>
                    <a:pt x="23" y="0"/>
                    <a:pt x="23" y="0"/>
                    <a:pt x="23" y="0"/>
                  </a:cubicBezTo>
                  <a:cubicBezTo>
                    <a:pt x="22" y="2"/>
                    <a:pt x="20" y="4"/>
                    <a:pt x="18" y="6"/>
                  </a:cubicBezTo>
                  <a:cubicBezTo>
                    <a:pt x="13" y="9"/>
                    <a:pt x="8" y="11"/>
                    <a:pt x="4" y="11"/>
                  </a:cubicBezTo>
                  <a:cubicBezTo>
                    <a:pt x="3" y="11"/>
                    <a:pt x="1" y="11"/>
                    <a:pt x="0" y="10"/>
                  </a:cubicBezTo>
                  <a:cubicBezTo>
                    <a:pt x="0" y="10"/>
                    <a:pt x="1" y="10"/>
                    <a:pt x="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278"/>
            <p:cNvSpPr>
              <a:spLocks/>
            </p:cNvSpPr>
            <p:nvPr/>
          </p:nvSpPr>
          <p:spPr bwMode="auto">
            <a:xfrm>
              <a:off x="10028238" y="901701"/>
              <a:ext cx="101600" cy="50800"/>
            </a:xfrm>
            <a:custGeom>
              <a:avLst/>
              <a:gdLst>
                <a:gd name="T0" fmla="*/ 28 w 30"/>
                <a:gd name="T1" fmla="*/ 1 h 15"/>
                <a:gd name="T2" fmla="*/ 28 w 30"/>
                <a:gd name="T3" fmla="*/ 0 h 15"/>
                <a:gd name="T4" fmla="*/ 21 w 30"/>
                <a:gd name="T5" fmla="*/ 9 h 15"/>
                <a:gd name="T6" fmla="*/ 7 w 30"/>
                <a:gd name="T7" fmla="*/ 14 h 15"/>
                <a:gd name="T8" fmla="*/ 2 w 30"/>
                <a:gd name="T9" fmla="*/ 13 h 15"/>
                <a:gd name="T10" fmla="*/ 0 w 30"/>
                <a:gd name="T11" fmla="*/ 12 h 15"/>
                <a:gd name="T12" fmla="*/ 1 w 30"/>
                <a:gd name="T13" fmla="*/ 12 h 15"/>
                <a:gd name="T14" fmla="*/ 2 w 30"/>
                <a:gd name="T15" fmla="*/ 14 h 15"/>
                <a:gd name="T16" fmla="*/ 7 w 30"/>
                <a:gd name="T17" fmla="*/ 15 h 15"/>
                <a:gd name="T18" fmla="*/ 22 w 30"/>
                <a:gd name="T19" fmla="*/ 11 h 15"/>
                <a:gd name="T20" fmla="*/ 28 w 30"/>
                <a:gd name="T2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15">
                  <a:moveTo>
                    <a:pt x="28" y="1"/>
                  </a:moveTo>
                  <a:cubicBezTo>
                    <a:pt x="28" y="0"/>
                    <a:pt x="28" y="0"/>
                    <a:pt x="28" y="0"/>
                  </a:cubicBezTo>
                  <a:cubicBezTo>
                    <a:pt x="28" y="3"/>
                    <a:pt x="26" y="6"/>
                    <a:pt x="21" y="9"/>
                  </a:cubicBezTo>
                  <a:cubicBezTo>
                    <a:pt x="17" y="12"/>
                    <a:pt x="11" y="14"/>
                    <a:pt x="7" y="14"/>
                  </a:cubicBezTo>
                  <a:cubicBezTo>
                    <a:pt x="5" y="14"/>
                    <a:pt x="3" y="13"/>
                    <a:pt x="2" y="13"/>
                  </a:cubicBezTo>
                  <a:cubicBezTo>
                    <a:pt x="1" y="12"/>
                    <a:pt x="1" y="12"/>
                    <a:pt x="0" y="12"/>
                  </a:cubicBezTo>
                  <a:cubicBezTo>
                    <a:pt x="1" y="12"/>
                    <a:pt x="1" y="12"/>
                    <a:pt x="1" y="12"/>
                  </a:cubicBezTo>
                  <a:cubicBezTo>
                    <a:pt x="1" y="13"/>
                    <a:pt x="2" y="14"/>
                    <a:pt x="2" y="14"/>
                  </a:cubicBezTo>
                  <a:cubicBezTo>
                    <a:pt x="4" y="15"/>
                    <a:pt x="5" y="15"/>
                    <a:pt x="7" y="15"/>
                  </a:cubicBezTo>
                  <a:cubicBezTo>
                    <a:pt x="12" y="15"/>
                    <a:pt x="17" y="14"/>
                    <a:pt x="22" y="11"/>
                  </a:cubicBezTo>
                  <a:cubicBezTo>
                    <a:pt x="27" y="7"/>
                    <a:pt x="30" y="3"/>
                    <a:pt x="2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279"/>
            <p:cNvSpPr>
              <a:spLocks/>
            </p:cNvSpPr>
            <p:nvPr/>
          </p:nvSpPr>
          <p:spPr bwMode="auto">
            <a:xfrm>
              <a:off x="10028238" y="877888"/>
              <a:ext cx="80963" cy="50800"/>
            </a:xfrm>
            <a:custGeom>
              <a:avLst/>
              <a:gdLst>
                <a:gd name="T0" fmla="*/ 23 w 24"/>
                <a:gd name="T1" fmla="*/ 2 h 15"/>
                <a:gd name="T2" fmla="*/ 17 w 24"/>
                <a:gd name="T3" fmla="*/ 9 h 15"/>
                <a:gd name="T4" fmla="*/ 6 w 24"/>
                <a:gd name="T5" fmla="*/ 13 h 15"/>
                <a:gd name="T6" fmla="*/ 2 w 24"/>
                <a:gd name="T7" fmla="*/ 12 h 15"/>
                <a:gd name="T8" fmla="*/ 0 w 24"/>
                <a:gd name="T9" fmla="*/ 10 h 15"/>
                <a:gd name="T10" fmla="*/ 0 w 24"/>
                <a:gd name="T11" fmla="*/ 10 h 15"/>
                <a:gd name="T12" fmla="*/ 1 w 24"/>
                <a:gd name="T13" fmla="*/ 14 h 15"/>
                <a:gd name="T14" fmla="*/ 6 w 24"/>
                <a:gd name="T15" fmla="*/ 15 h 15"/>
                <a:gd name="T16" fmla="*/ 18 w 24"/>
                <a:gd name="T17" fmla="*/ 11 h 15"/>
                <a:gd name="T18" fmla="*/ 24 w 24"/>
                <a:gd name="T19" fmla="*/ 3 h 15"/>
                <a:gd name="T20" fmla="*/ 22 w 24"/>
                <a:gd name="T21" fmla="*/ 1 h 15"/>
                <a:gd name="T22" fmla="*/ 22 w 24"/>
                <a:gd name="T23" fmla="*/ 0 h 15"/>
                <a:gd name="T24" fmla="*/ 22 w 24"/>
                <a:gd name="T25" fmla="*/ 0 h 15"/>
                <a:gd name="T26" fmla="*/ 23 w 24"/>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15">
                  <a:moveTo>
                    <a:pt x="23" y="2"/>
                  </a:moveTo>
                  <a:cubicBezTo>
                    <a:pt x="23" y="5"/>
                    <a:pt x="21" y="7"/>
                    <a:pt x="17" y="9"/>
                  </a:cubicBezTo>
                  <a:cubicBezTo>
                    <a:pt x="14" y="12"/>
                    <a:pt x="9" y="13"/>
                    <a:pt x="6" y="13"/>
                  </a:cubicBezTo>
                  <a:cubicBezTo>
                    <a:pt x="4" y="13"/>
                    <a:pt x="3" y="13"/>
                    <a:pt x="2" y="12"/>
                  </a:cubicBezTo>
                  <a:cubicBezTo>
                    <a:pt x="1" y="12"/>
                    <a:pt x="0" y="11"/>
                    <a:pt x="0" y="10"/>
                  </a:cubicBezTo>
                  <a:cubicBezTo>
                    <a:pt x="0" y="10"/>
                    <a:pt x="0" y="10"/>
                    <a:pt x="0" y="10"/>
                  </a:cubicBezTo>
                  <a:cubicBezTo>
                    <a:pt x="0" y="12"/>
                    <a:pt x="0" y="13"/>
                    <a:pt x="1" y="14"/>
                  </a:cubicBezTo>
                  <a:cubicBezTo>
                    <a:pt x="3" y="15"/>
                    <a:pt x="4" y="15"/>
                    <a:pt x="6" y="15"/>
                  </a:cubicBezTo>
                  <a:cubicBezTo>
                    <a:pt x="10" y="15"/>
                    <a:pt x="14" y="13"/>
                    <a:pt x="18" y="11"/>
                  </a:cubicBezTo>
                  <a:cubicBezTo>
                    <a:pt x="22" y="8"/>
                    <a:pt x="24" y="6"/>
                    <a:pt x="24" y="3"/>
                  </a:cubicBezTo>
                  <a:cubicBezTo>
                    <a:pt x="24" y="2"/>
                    <a:pt x="23" y="1"/>
                    <a:pt x="22" y="1"/>
                  </a:cubicBezTo>
                  <a:cubicBezTo>
                    <a:pt x="22" y="0"/>
                    <a:pt x="22" y="0"/>
                    <a:pt x="22" y="0"/>
                  </a:cubicBezTo>
                  <a:cubicBezTo>
                    <a:pt x="22" y="0"/>
                    <a:pt x="22" y="0"/>
                    <a:pt x="22" y="0"/>
                  </a:cubicBezTo>
                  <a:cubicBezTo>
                    <a:pt x="22" y="1"/>
                    <a:pt x="23" y="2"/>
                    <a:pt x="2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280"/>
            <p:cNvSpPr>
              <a:spLocks/>
            </p:cNvSpPr>
            <p:nvPr/>
          </p:nvSpPr>
          <p:spPr bwMode="auto">
            <a:xfrm>
              <a:off x="10039351" y="874713"/>
              <a:ext cx="46038" cy="26988"/>
            </a:xfrm>
            <a:custGeom>
              <a:avLst/>
              <a:gdLst>
                <a:gd name="T0" fmla="*/ 1 w 14"/>
                <a:gd name="T1" fmla="*/ 8 h 8"/>
                <a:gd name="T2" fmla="*/ 3 w 14"/>
                <a:gd name="T3" fmla="*/ 8 h 8"/>
                <a:gd name="T4" fmla="*/ 11 w 14"/>
                <a:gd name="T5" fmla="*/ 6 h 8"/>
                <a:gd name="T6" fmla="*/ 14 w 14"/>
                <a:gd name="T7" fmla="*/ 2 h 8"/>
                <a:gd name="T8" fmla="*/ 13 w 14"/>
                <a:gd name="T9" fmla="*/ 0 h 8"/>
                <a:gd name="T10" fmla="*/ 12 w 14"/>
                <a:gd name="T11" fmla="*/ 0 h 8"/>
                <a:gd name="T12" fmla="*/ 12 w 14"/>
                <a:gd name="T13" fmla="*/ 1 h 8"/>
                <a:gd name="T14" fmla="*/ 10 w 14"/>
                <a:gd name="T15" fmla="*/ 5 h 8"/>
                <a:gd name="T16" fmla="*/ 4 w 14"/>
                <a:gd name="T17" fmla="*/ 7 h 8"/>
                <a:gd name="T18" fmla="*/ 2 w 14"/>
                <a:gd name="T19" fmla="*/ 6 h 8"/>
                <a:gd name="T20" fmla="*/ 1 w 14"/>
                <a:gd name="T21" fmla="*/ 5 h 8"/>
                <a:gd name="T22" fmla="*/ 2 w 14"/>
                <a:gd name="T23" fmla="*/ 3 h 8"/>
                <a:gd name="T24" fmla="*/ 0 w 14"/>
                <a:gd name="T25" fmla="*/ 6 h 8"/>
                <a:gd name="T26" fmla="*/ 1 w 14"/>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8">
                  <a:moveTo>
                    <a:pt x="1" y="8"/>
                  </a:moveTo>
                  <a:cubicBezTo>
                    <a:pt x="2" y="8"/>
                    <a:pt x="2" y="8"/>
                    <a:pt x="3" y="8"/>
                  </a:cubicBezTo>
                  <a:cubicBezTo>
                    <a:pt x="6" y="8"/>
                    <a:pt x="8" y="7"/>
                    <a:pt x="11" y="6"/>
                  </a:cubicBezTo>
                  <a:cubicBezTo>
                    <a:pt x="13" y="5"/>
                    <a:pt x="14" y="3"/>
                    <a:pt x="14" y="2"/>
                  </a:cubicBezTo>
                  <a:cubicBezTo>
                    <a:pt x="14" y="1"/>
                    <a:pt x="14" y="1"/>
                    <a:pt x="13" y="0"/>
                  </a:cubicBezTo>
                  <a:cubicBezTo>
                    <a:pt x="12" y="0"/>
                    <a:pt x="12" y="0"/>
                    <a:pt x="12" y="0"/>
                  </a:cubicBezTo>
                  <a:cubicBezTo>
                    <a:pt x="12" y="1"/>
                    <a:pt x="12" y="1"/>
                    <a:pt x="12" y="1"/>
                  </a:cubicBezTo>
                  <a:cubicBezTo>
                    <a:pt x="12" y="3"/>
                    <a:pt x="11" y="4"/>
                    <a:pt x="10" y="5"/>
                  </a:cubicBezTo>
                  <a:cubicBezTo>
                    <a:pt x="8" y="6"/>
                    <a:pt x="6" y="7"/>
                    <a:pt x="4" y="7"/>
                  </a:cubicBezTo>
                  <a:cubicBezTo>
                    <a:pt x="3" y="7"/>
                    <a:pt x="2" y="7"/>
                    <a:pt x="2" y="6"/>
                  </a:cubicBezTo>
                  <a:cubicBezTo>
                    <a:pt x="1" y="6"/>
                    <a:pt x="1" y="6"/>
                    <a:pt x="1" y="5"/>
                  </a:cubicBezTo>
                  <a:cubicBezTo>
                    <a:pt x="1" y="4"/>
                    <a:pt x="2" y="4"/>
                    <a:pt x="2" y="3"/>
                  </a:cubicBezTo>
                  <a:cubicBezTo>
                    <a:pt x="1" y="4"/>
                    <a:pt x="0" y="5"/>
                    <a:pt x="0" y="6"/>
                  </a:cubicBezTo>
                  <a:cubicBezTo>
                    <a:pt x="0" y="7"/>
                    <a:pt x="0" y="7"/>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 name="文本框 30"/>
          <p:cNvSpPr txBox="1"/>
          <p:nvPr/>
        </p:nvSpPr>
        <p:spPr>
          <a:xfrm>
            <a:off x="1534629" y="2539705"/>
            <a:ext cx="1996225" cy="1107996"/>
          </a:xfrm>
          <a:prstGeom prst="rect">
            <a:avLst/>
          </a:prstGeom>
          <a:noFill/>
        </p:spPr>
        <p:txBody>
          <a:bodyPr wrap="square" rtlCol="0">
            <a:spAutoFit/>
          </a:bodyPr>
          <a:lstStyle/>
          <a:p>
            <a:pPr algn="ctr"/>
            <a:r>
              <a:rPr lang="en-US" altLang="zh-CN" sz="6600">
                <a:solidFill>
                  <a:schemeClr val="tx1">
                    <a:lumMod val="75000"/>
                    <a:lumOff val="25000"/>
                  </a:schemeClr>
                </a:solidFill>
                <a:latin typeface="微软雅黑 Light" panose="020B0502040204020203" pitchFamily="34" charset="-122"/>
                <a:ea typeface="微软雅黑 Light" panose="020B0502040204020203" pitchFamily="34" charset="-122"/>
              </a:rPr>
              <a:t>50+</a:t>
            </a:r>
            <a:endParaRPr lang="zh-CN" altLang="en-US" sz="660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2" name="文本框 31"/>
          <p:cNvSpPr txBox="1"/>
          <p:nvPr/>
        </p:nvSpPr>
        <p:spPr>
          <a:xfrm>
            <a:off x="4993408" y="2538651"/>
            <a:ext cx="2240948" cy="1107996"/>
          </a:xfrm>
          <a:prstGeom prst="rect">
            <a:avLst/>
          </a:prstGeom>
          <a:noFill/>
        </p:spPr>
        <p:txBody>
          <a:bodyPr wrap="square" rtlCol="0">
            <a:spAutoFit/>
          </a:bodyPr>
          <a:lstStyle/>
          <a:p>
            <a:pPr algn="ctr"/>
            <a:r>
              <a:rPr lang="en-US" altLang="zh-CN" sz="6600">
                <a:solidFill>
                  <a:schemeClr val="bg1"/>
                </a:solidFill>
                <a:latin typeface="微软雅黑 Light" panose="020B0502040204020203" pitchFamily="34" charset="-122"/>
                <a:ea typeface="微软雅黑 Light" panose="020B0502040204020203" pitchFamily="34" charset="-122"/>
              </a:rPr>
              <a:t>260+</a:t>
            </a:r>
            <a:endParaRPr lang="zh-CN" altLang="en-US" sz="6600">
              <a:solidFill>
                <a:schemeClr val="bg1"/>
              </a:solidFill>
              <a:latin typeface="微软雅黑 Light" panose="020B0502040204020203" pitchFamily="34" charset="-122"/>
              <a:ea typeface="微软雅黑 Light" panose="020B0502040204020203" pitchFamily="34" charset="-122"/>
            </a:endParaRPr>
          </a:p>
        </p:txBody>
      </p:sp>
      <p:sp>
        <p:nvSpPr>
          <p:cNvPr id="33" name="文本框 32"/>
          <p:cNvSpPr txBox="1"/>
          <p:nvPr/>
        </p:nvSpPr>
        <p:spPr>
          <a:xfrm>
            <a:off x="8534288" y="2538651"/>
            <a:ext cx="2240948" cy="1107996"/>
          </a:xfrm>
          <a:prstGeom prst="rect">
            <a:avLst/>
          </a:prstGeom>
          <a:noFill/>
        </p:spPr>
        <p:txBody>
          <a:bodyPr wrap="square" rtlCol="0">
            <a:spAutoFit/>
          </a:bodyPr>
          <a:lstStyle/>
          <a:p>
            <a:pPr algn="ctr"/>
            <a:r>
              <a:rPr lang="en-US" altLang="zh-CN" sz="6600">
                <a:solidFill>
                  <a:schemeClr val="tx1">
                    <a:lumMod val="75000"/>
                    <a:lumOff val="25000"/>
                  </a:schemeClr>
                </a:solidFill>
                <a:latin typeface="微软雅黑 Light" panose="020B0502040204020203" pitchFamily="34" charset="-122"/>
                <a:ea typeface="微软雅黑 Light" panose="020B0502040204020203" pitchFamily="34" charset="-122"/>
              </a:rPr>
              <a:t>120+</a:t>
            </a:r>
            <a:endParaRPr lang="zh-CN" altLang="en-US" sz="660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4" name="文本框 33"/>
          <p:cNvSpPr txBox="1"/>
          <p:nvPr/>
        </p:nvSpPr>
        <p:spPr>
          <a:xfrm>
            <a:off x="1355542" y="3566147"/>
            <a:ext cx="2313854" cy="338554"/>
          </a:xfrm>
          <a:prstGeom prst="rect">
            <a:avLst/>
          </a:prstGeom>
          <a:noFill/>
        </p:spPr>
        <p:txBody>
          <a:bodyPr wrap="square" rtlCol="0">
            <a:spAutoFit/>
          </a:bodyPr>
          <a:lstStyle/>
          <a:p>
            <a:pPr algn="ctr"/>
            <a:r>
              <a:rPr lang="en-US" altLang="zh-CN" sz="1600">
                <a:solidFill>
                  <a:schemeClr val="tx1">
                    <a:lumMod val="75000"/>
                    <a:lumOff val="25000"/>
                  </a:schemeClr>
                </a:solidFill>
                <a:latin typeface="微软雅黑 Light" panose="020B0502040204020203" pitchFamily="34" charset="-122"/>
                <a:ea typeface="微软雅黑 Light" panose="020B0502040204020203" pitchFamily="34" charset="-122"/>
              </a:rPr>
              <a:t>Lorem ipsum dolor</a:t>
            </a:r>
            <a:endPar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5" name="文本框 34"/>
          <p:cNvSpPr txBox="1"/>
          <p:nvPr/>
        </p:nvSpPr>
        <p:spPr>
          <a:xfrm>
            <a:off x="4896422" y="3566147"/>
            <a:ext cx="2313854" cy="338554"/>
          </a:xfrm>
          <a:prstGeom prst="rect">
            <a:avLst/>
          </a:prstGeom>
          <a:noFill/>
        </p:spPr>
        <p:txBody>
          <a:bodyPr wrap="square" rtlCol="0">
            <a:spAutoFit/>
          </a:bodyPr>
          <a:lstStyle/>
          <a:p>
            <a:pPr algn="ctr"/>
            <a:r>
              <a:rPr lang="en-US" altLang="zh-CN" sz="1600">
                <a:solidFill>
                  <a:schemeClr val="bg1"/>
                </a:solidFill>
                <a:latin typeface="微软雅黑 Light" panose="020B0502040204020203" pitchFamily="34" charset="-122"/>
                <a:ea typeface="微软雅黑 Light" panose="020B0502040204020203" pitchFamily="34" charset="-122"/>
              </a:rPr>
              <a:t>Lorem ipsum dolor</a:t>
            </a:r>
            <a:endParaRPr lang="zh-CN" altLang="en-US" sz="1600">
              <a:solidFill>
                <a:schemeClr val="bg1"/>
              </a:solidFill>
              <a:latin typeface="微软雅黑 Light" panose="020B0502040204020203" pitchFamily="34" charset="-122"/>
              <a:ea typeface="微软雅黑 Light" panose="020B0502040204020203" pitchFamily="34" charset="-122"/>
            </a:endParaRPr>
          </a:p>
        </p:txBody>
      </p:sp>
      <p:sp>
        <p:nvSpPr>
          <p:cNvPr id="36" name="文本框 35"/>
          <p:cNvSpPr txBox="1"/>
          <p:nvPr/>
        </p:nvSpPr>
        <p:spPr>
          <a:xfrm>
            <a:off x="8429305" y="3566147"/>
            <a:ext cx="2313854" cy="338554"/>
          </a:xfrm>
          <a:prstGeom prst="rect">
            <a:avLst/>
          </a:prstGeom>
          <a:noFill/>
        </p:spPr>
        <p:txBody>
          <a:bodyPr wrap="square" rtlCol="0">
            <a:spAutoFit/>
          </a:bodyPr>
          <a:lstStyle/>
          <a:p>
            <a:pPr algn="ctr"/>
            <a:r>
              <a:rPr lang="en-US" altLang="zh-CN" sz="1600">
                <a:solidFill>
                  <a:schemeClr val="tx1">
                    <a:lumMod val="75000"/>
                    <a:lumOff val="25000"/>
                  </a:schemeClr>
                </a:solidFill>
                <a:latin typeface="微软雅黑 Light" panose="020B0502040204020203" pitchFamily="34" charset="-122"/>
                <a:ea typeface="微软雅黑 Light" panose="020B0502040204020203" pitchFamily="34" charset="-122"/>
              </a:rPr>
              <a:t>Lorem ipsum dolor</a:t>
            </a:r>
            <a:endPar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cxnSp>
        <p:nvCxnSpPr>
          <p:cNvPr id="38" name="直接连接符 37"/>
          <p:cNvCxnSpPr/>
          <p:nvPr/>
        </p:nvCxnSpPr>
        <p:spPr>
          <a:xfrm>
            <a:off x="4204930" y="977899"/>
            <a:ext cx="3709115"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5733026" y="977899"/>
            <a:ext cx="636078" cy="0"/>
          </a:xfrm>
          <a:prstGeom prst="line">
            <a:avLst/>
          </a:prstGeom>
          <a:ln w="539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4728232" y="4362565"/>
            <a:ext cx="2679242" cy="1892826"/>
          </a:xfrm>
          <a:prstGeom prst="rect">
            <a:avLst/>
          </a:prstGeom>
        </p:spPr>
        <p:txBody>
          <a:bodyPr wrap="square">
            <a:spAutoFit/>
          </a:bodyPr>
          <a:lstStyle/>
          <a:p>
            <a:pPr algn="ctr">
              <a:lnSpc>
                <a:spcPct val="130000"/>
              </a:lnSpc>
            </a:pPr>
            <a:r>
              <a:rPr lang="en-US" altLang="zh-CN" sz="1500">
                <a:solidFill>
                  <a:schemeClr val="tx1">
                    <a:lumMod val="75000"/>
                    <a:lumOff val="25000"/>
                  </a:schemeClr>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a:t>
            </a:r>
            <a:endParaRPr lang="zh-CN" altLang="en-US" sz="150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cxnSp>
        <p:nvCxnSpPr>
          <p:cNvPr id="47" name="直接连接符 46"/>
          <p:cNvCxnSpPr/>
          <p:nvPr/>
        </p:nvCxnSpPr>
        <p:spPr>
          <a:xfrm>
            <a:off x="2232545" y="6440524"/>
            <a:ext cx="625334" cy="0"/>
          </a:xfrm>
          <a:prstGeom prst="line">
            <a:avLst/>
          </a:prstGeom>
          <a:ln w="50800">
            <a:solidFill>
              <a:srgbClr val="FF9933"/>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5738396" y="6440524"/>
            <a:ext cx="625334" cy="0"/>
          </a:xfrm>
          <a:prstGeom prst="line">
            <a:avLst/>
          </a:prstGeom>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9241312" y="6440524"/>
            <a:ext cx="625334" cy="0"/>
          </a:xfrm>
          <a:prstGeom prst="line">
            <a:avLst/>
          </a:prstGeom>
          <a:ln w="50800">
            <a:solidFill>
              <a:srgbClr val="FF9933"/>
            </a:solidFill>
          </a:ln>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a:off x="8246611" y="4362565"/>
            <a:ext cx="2679242" cy="1892826"/>
          </a:xfrm>
          <a:prstGeom prst="rect">
            <a:avLst/>
          </a:prstGeom>
        </p:spPr>
        <p:txBody>
          <a:bodyPr wrap="square">
            <a:spAutoFit/>
          </a:bodyPr>
          <a:lstStyle/>
          <a:p>
            <a:pPr algn="ctr">
              <a:lnSpc>
                <a:spcPct val="130000"/>
              </a:lnSpc>
            </a:pPr>
            <a:r>
              <a:rPr lang="en-US" altLang="zh-CN" sz="1500">
                <a:solidFill>
                  <a:schemeClr val="tx1">
                    <a:lumMod val="75000"/>
                    <a:lumOff val="25000"/>
                  </a:schemeClr>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a:t>
            </a:r>
            <a:endParaRPr lang="zh-CN" altLang="en-US" sz="150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56" name="矩形 55"/>
          <p:cNvSpPr/>
          <p:nvPr/>
        </p:nvSpPr>
        <p:spPr>
          <a:xfrm>
            <a:off x="1166819" y="4362565"/>
            <a:ext cx="2679242" cy="1892826"/>
          </a:xfrm>
          <a:prstGeom prst="rect">
            <a:avLst/>
          </a:prstGeom>
        </p:spPr>
        <p:txBody>
          <a:bodyPr wrap="square">
            <a:spAutoFit/>
          </a:bodyPr>
          <a:lstStyle/>
          <a:p>
            <a:pPr algn="ctr">
              <a:lnSpc>
                <a:spcPct val="130000"/>
              </a:lnSpc>
            </a:pPr>
            <a:r>
              <a:rPr lang="en-US" altLang="zh-CN" sz="1500">
                <a:solidFill>
                  <a:schemeClr val="tx1">
                    <a:lumMod val="75000"/>
                    <a:lumOff val="25000"/>
                  </a:schemeClr>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a:t>
            </a:r>
            <a:endParaRPr lang="zh-CN" altLang="en-US" sz="150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111225643"/>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xmlns="" id="{71F4C467-DF83-40BC-BC7F-A1EC85DC12F2}"/>
              </a:ext>
            </a:extLst>
          </p:cNvPr>
          <p:cNvPicPr>
            <a:picLocks noChangeAspect="1"/>
          </p:cNvPicPr>
          <p:nvPr/>
        </p:nvPicPr>
        <p:blipFill rotWithShape="1">
          <a:blip r:embed="rId3">
            <a:extLst>
              <a:ext uri="{28A0092B-C50C-407E-A947-70E740481C1C}">
                <a14:useLocalDpi xmlns:a14="http://schemas.microsoft.com/office/drawing/2010/main" val="0"/>
              </a:ext>
            </a:extLst>
          </a:blip>
          <a:srcRect t="37748" b="14929"/>
          <a:stretch/>
        </p:blipFill>
        <p:spPr>
          <a:xfrm>
            <a:off x="-1" y="1291179"/>
            <a:ext cx="12192000" cy="3854261"/>
          </a:xfrm>
          <a:prstGeom prst="rect">
            <a:avLst/>
          </a:prstGeom>
        </p:spPr>
      </p:pic>
      <p:sp>
        <p:nvSpPr>
          <p:cNvPr id="77" name="矩形 76"/>
          <p:cNvSpPr/>
          <p:nvPr/>
        </p:nvSpPr>
        <p:spPr>
          <a:xfrm>
            <a:off x="-90152" y="5048250"/>
            <a:ext cx="12415234" cy="158436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 y="6568225"/>
            <a:ext cx="12192000" cy="289775"/>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550772" y="6503831"/>
            <a:ext cx="1017431" cy="1287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0" y="589935"/>
            <a:ext cx="3200400" cy="0"/>
          </a:xfrm>
          <a:prstGeom prst="line">
            <a:avLst/>
          </a:prstGeom>
          <a:ln w="222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8991600" y="609599"/>
            <a:ext cx="3200400" cy="0"/>
          </a:xfrm>
          <a:prstGeom prst="line">
            <a:avLst/>
          </a:prstGeom>
          <a:ln w="222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9" name="等腰三角形 18"/>
          <p:cNvSpPr/>
          <p:nvPr/>
        </p:nvSpPr>
        <p:spPr>
          <a:xfrm rot="10800000">
            <a:off x="5818188" y="1257300"/>
            <a:ext cx="508715" cy="254000"/>
          </a:xfrm>
          <a:prstGeom prst="triangle">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3422524" y="317211"/>
            <a:ext cx="5273925" cy="584775"/>
          </a:xfrm>
          <a:prstGeom prst="rect">
            <a:avLst/>
          </a:prstGeom>
          <a:noFill/>
        </p:spPr>
        <p:txBody>
          <a:bodyPr wrap="square" rtlCol="0">
            <a:spAutoFit/>
          </a:bodyPr>
          <a:lstStyle/>
          <a:p>
            <a:pPr algn="ctr"/>
            <a:r>
              <a:rPr lang="en-US" altLang="zh-CN" sz="3200">
                <a:solidFill>
                  <a:schemeClr val="tx1">
                    <a:lumMod val="75000"/>
                    <a:lumOff val="25000"/>
                  </a:schemeClr>
                </a:solidFill>
                <a:latin typeface="微软雅黑 Light" panose="020B0502040204020203" pitchFamily="34" charset="-122"/>
                <a:ea typeface="微软雅黑 Light" panose="020B0502040204020203" pitchFamily="34" charset="-122"/>
              </a:rPr>
              <a:t>Lorem ipsum dolor sit amet</a:t>
            </a:r>
            <a:endParaRPr lang="zh-CN" altLang="en-US" sz="320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41" name="椭圆 40"/>
          <p:cNvSpPr/>
          <p:nvPr/>
        </p:nvSpPr>
        <p:spPr>
          <a:xfrm>
            <a:off x="1319682" y="2109911"/>
            <a:ext cx="2238375" cy="2238375"/>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936565" y="2052637"/>
            <a:ext cx="2238375" cy="2238375"/>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8553448" y="2052636"/>
            <a:ext cx="2238375" cy="2238375"/>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空心弧 68"/>
          <p:cNvSpPr/>
          <p:nvPr/>
        </p:nvSpPr>
        <p:spPr>
          <a:xfrm rot="5400000">
            <a:off x="1224225" y="2052636"/>
            <a:ext cx="2386014" cy="2386014"/>
          </a:xfrm>
          <a:prstGeom prst="blockArc">
            <a:avLst>
              <a:gd name="adj1" fmla="val 10800000"/>
              <a:gd name="adj2" fmla="val 18505026"/>
              <a:gd name="adj3" fmla="val 571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文本框 69"/>
          <p:cNvSpPr txBox="1"/>
          <p:nvPr/>
        </p:nvSpPr>
        <p:spPr>
          <a:xfrm>
            <a:off x="1873719" y="2675100"/>
            <a:ext cx="1130300" cy="1107996"/>
          </a:xfrm>
          <a:prstGeom prst="rect">
            <a:avLst/>
          </a:prstGeom>
          <a:noFill/>
        </p:spPr>
        <p:txBody>
          <a:bodyPr wrap="square" rtlCol="0">
            <a:spAutoFit/>
          </a:bodyPr>
          <a:lstStyle/>
          <a:p>
            <a:r>
              <a:rPr lang="en-US" altLang="zh-CN" sz="6600">
                <a:solidFill>
                  <a:schemeClr val="bg1"/>
                </a:solidFill>
                <a:latin typeface="微软雅黑 Light" panose="020B0502040204020203" pitchFamily="34" charset="-122"/>
                <a:ea typeface="微软雅黑 Light" panose="020B0502040204020203" pitchFamily="34" charset="-122"/>
              </a:rPr>
              <a:t>30</a:t>
            </a:r>
            <a:endParaRPr lang="zh-CN" altLang="en-US" sz="6600">
              <a:solidFill>
                <a:schemeClr val="bg1"/>
              </a:solidFill>
              <a:latin typeface="微软雅黑 Light" panose="020B0502040204020203" pitchFamily="34" charset="-122"/>
              <a:ea typeface="微软雅黑 Light" panose="020B0502040204020203" pitchFamily="34" charset="-122"/>
            </a:endParaRPr>
          </a:p>
        </p:txBody>
      </p:sp>
      <p:sp>
        <p:nvSpPr>
          <p:cNvPr id="71" name="空心弧 70"/>
          <p:cNvSpPr/>
          <p:nvPr/>
        </p:nvSpPr>
        <p:spPr>
          <a:xfrm rot="5400000">
            <a:off x="4836521" y="1978816"/>
            <a:ext cx="2386014" cy="2386014"/>
          </a:xfrm>
          <a:prstGeom prst="blockArc">
            <a:avLst>
              <a:gd name="adj1" fmla="val 10800000"/>
              <a:gd name="adj2" fmla="val 21571839"/>
              <a:gd name="adj3" fmla="val 518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2" name="文本框 71"/>
          <p:cNvSpPr txBox="1"/>
          <p:nvPr/>
        </p:nvSpPr>
        <p:spPr>
          <a:xfrm>
            <a:off x="5482822" y="2675100"/>
            <a:ext cx="1130300" cy="1107996"/>
          </a:xfrm>
          <a:prstGeom prst="rect">
            <a:avLst/>
          </a:prstGeom>
          <a:noFill/>
        </p:spPr>
        <p:txBody>
          <a:bodyPr wrap="square" rtlCol="0">
            <a:spAutoFit/>
          </a:bodyPr>
          <a:lstStyle/>
          <a:p>
            <a:r>
              <a:rPr lang="en-US" altLang="zh-CN" sz="6600">
                <a:solidFill>
                  <a:schemeClr val="bg1"/>
                </a:solidFill>
                <a:latin typeface="微软雅黑 Light" panose="020B0502040204020203" pitchFamily="34" charset="-122"/>
                <a:ea typeface="微软雅黑 Light" panose="020B0502040204020203" pitchFamily="34" charset="-122"/>
              </a:rPr>
              <a:t>50</a:t>
            </a:r>
            <a:endParaRPr lang="zh-CN" altLang="en-US" sz="6600">
              <a:solidFill>
                <a:schemeClr val="bg1"/>
              </a:solidFill>
              <a:latin typeface="微软雅黑 Light" panose="020B0502040204020203" pitchFamily="34" charset="-122"/>
              <a:ea typeface="微软雅黑 Light" panose="020B0502040204020203" pitchFamily="34" charset="-122"/>
            </a:endParaRPr>
          </a:p>
        </p:txBody>
      </p:sp>
      <p:sp>
        <p:nvSpPr>
          <p:cNvPr id="73" name="空心弧 72"/>
          <p:cNvSpPr/>
          <p:nvPr/>
        </p:nvSpPr>
        <p:spPr>
          <a:xfrm rot="5400000">
            <a:off x="8468653" y="1969199"/>
            <a:ext cx="2386014" cy="2386014"/>
          </a:xfrm>
          <a:prstGeom prst="blockArc">
            <a:avLst>
              <a:gd name="adj1" fmla="val 10800000"/>
              <a:gd name="adj2" fmla="val 4179616"/>
              <a:gd name="adj3" fmla="val 547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文本框 73"/>
          <p:cNvSpPr txBox="1"/>
          <p:nvPr/>
        </p:nvSpPr>
        <p:spPr>
          <a:xfrm>
            <a:off x="9107485" y="2675100"/>
            <a:ext cx="1130300" cy="1107996"/>
          </a:xfrm>
          <a:prstGeom prst="rect">
            <a:avLst/>
          </a:prstGeom>
          <a:noFill/>
        </p:spPr>
        <p:txBody>
          <a:bodyPr wrap="square" rtlCol="0">
            <a:spAutoFit/>
          </a:bodyPr>
          <a:lstStyle/>
          <a:p>
            <a:r>
              <a:rPr lang="en-US" altLang="zh-CN" sz="6600">
                <a:solidFill>
                  <a:schemeClr val="bg1"/>
                </a:solidFill>
                <a:latin typeface="微软雅黑 Light" panose="020B0502040204020203" pitchFamily="34" charset="-122"/>
                <a:ea typeface="微软雅黑 Light" panose="020B0502040204020203" pitchFamily="34" charset="-122"/>
              </a:rPr>
              <a:t>70</a:t>
            </a:r>
            <a:endParaRPr lang="zh-CN" altLang="en-US" sz="6600">
              <a:solidFill>
                <a:schemeClr val="bg1"/>
              </a:solidFill>
              <a:latin typeface="微软雅黑 Light" panose="020B0502040204020203" pitchFamily="34" charset="-122"/>
              <a:ea typeface="微软雅黑 Light" panose="020B0502040204020203" pitchFamily="34" charset="-122"/>
            </a:endParaRPr>
          </a:p>
        </p:txBody>
      </p:sp>
      <p:sp>
        <p:nvSpPr>
          <p:cNvPr id="76" name="矩形 75"/>
          <p:cNvSpPr/>
          <p:nvPr/>
        </p:nvSpPr>
        <p:spPr>
          <a:xfrm>
            <a:off x="1319682" y="5249742"/>
            <a:ext cx="9534985" cy="1052596"/>
          </a:xfrm>
          <a:prstGeom prst="rect">
            <a:avLst/>
          </a:prstGeom>
        </p:spPr>
        <p:txBody>
          <a:bodyPr wrap="square">
            <a:spAutoFit/>
          </a:bodyPr>
          <a:lstStyle/>
          <a:p>
            <a:pPr algn="ctr">
              <a:lnSpc>
                <a:spcPct val="130000"/>
              </a:lnSpc>
            </a:pPr>
            <a:r>
              <a:rPr lang="en-US" altLang="zh-CN" sz="1600">
                <a:solidFill>
                  <a:schemeClr val="bg1"/>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exercitation ullamco laboris nisi ut aliquip ex ea commodo consequat. Lorem ipsum dolor sit amet</a:t>
            </a:r>
            <a:endParaRPr lang="zh-CN" altLang="en-US" sz="1600">
              <a:solidFill>
                <a:schemeClr val="bg1"/>
              </a:solidFill>
              <a:latin typeface="微软雅黑 Light" panose="020B0502040204020203" pitchFamily="34" charset="-122"/>
              <a:ea typeface="微软雅黑 Light" panose="020B0502040204020203" pitchFamily="34" charset="-122"/>
            </a:endParaRPr>
          </a:p>
        </p:txBody>
      </p:sp>
      <p:cxnSp>
        <p:nvCxnSpPr>
          <p:cNvPr id="78" name="直接连接符 77"/>
          <p:cNvCxnSpPr/>
          <p:nvPr/>
        </p:nvCxnSpPr>
        <p:spPr>
          <a:xfrm flipV="1">
            <a:off x="-504087" y="5800137"/>
            <a:ext cx="1118852" cy="540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V="1">
            <a:off x="11559584" y="5776075"/>
            <a:ext cx="1118852" cy="540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274919"/>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3" name="文本框 2"/>
          <p:cNvSpPr txBox="1"/>
          <p:nvPr/>
        </p:nvSpPr>
        <p:spPr>
          <a:xfrm>
            <a:off x="3134859" y="2528864"/>
            <a:ext cx="5849257" cy="1477328"/>
          </a:xfrm>
          <a:prstGeom prst="rect">
            <a:avLst/>
          </a:prstGeom>
          <a:noFill/>
        </p:spPr>
        <p:txBody>
          <a:bodyPr wrap="square" rtlCol="0">
            <a:spAutoFit/>
          </a:bodyPr>
          <a:lstStyle/>
          <a:p>
            <a:pPr algn="ctr"/>
            <a:r>
              <a:rPr lang="en-US" altLang="zh-CN" sz="9000">
                <a:solidFill>
                  <a:schemeClr val="bg1"/>
                </a:solidFill>
                <a:latin typeface="Tw Cen MT Condensed" panose="020B0606020104020203" pitchFamily="34" charset="0"/>
              </a:rPr>
              <a:t>THANKS FOR ALL</a:t>
            </a:r>
            <a:endParaRPr lang="zh-CN" altLang="en-US" sz="9000">
              <a:solidFill>
                <a:schemeClr val="bg1"/>
              </a:solidFill>
              <a:latin typeface="Tw Cen MT Condensed" panose="020B0606020104020203" pitchFamily="34" charset="0"/>
            </a:endParaRPr>
          </a:p>
        </p:txBody>
      </p:sp>
      <p:cxnSp>
        <p:nvCxnSpPr>
          <p:cNvPr id="5" name="直接连接符 4"/>
          <p:cNvCxnSpPr/>
          <p:nvPr/>
        </p:nvCxnSpPr>
        <p:spPr>
          <a:xfrm>
            <a:off x="0" y="3425825"/>
            <a:ext cx="296091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231086" y="3425825"/>
            <a:ext cx="2960914" cy="0"/>
          </a:xfrm>
          <a:prstGeom prst="line">
            <a:avLst/>
          </a:prstGeom>
          <a:ln>
            <a:solidFill>
              <a:schemeClr val="bg1"/>
            </a:solidFill>
            <a:headEnd type="none"/>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169690" y="3812160"/>
            <a:ext cx="5779593" cy="830997"/>
          </a:xfrm>
          <a:prstGeom prst="rect">
            <a:avLst/>
          </a:prstGeom>
          <a:noFill/>
        </p:spPr>
        <p:txBody>
          <a:bodyPr wrap="square" rtlCol="0">
            <a:spAutoFit/>
          </a:bodyPr>
          <a:lstStyle/>
          <a:p>
            <a:pPr algn="ctr">
              <a:lnSpc>
                <a:spcPct val="120000"/>
              </a:lnSpc>
            </a:pPr>
            <a:r>
              <a:rPr lang="en-US" altLang="zh-CN" sz="2000">
                <a:solidFill>
                  <a:schemeClr val="bg1">
                    <a:lumMod val="95000"/>
                  </a:schemeClr>
                </a:solidFill>
                <a:latin typeface="微软雅黑 Light" panose="020B0502040204020203" pitchFamily="34" charset="-122"/>
                <a:ea typeface="微软雅黑 Light" panose="020B0502040204020203" pitchFamily="34" charset="-122"/>
              </a:rPr>
              <a:t>Powerpoint Template Designed By GuanHai With Microsoft Office 2013</a:t>
            </a:r>
            <a:endParaRPr lang="zh-CN" altLang="en-US" sz="200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2" name="矩形 1"/>
          <p:cNvSpPr/>
          <p:nvPr/>
        </p:nvSpPr>
        <p:spPr>
          <a:xfrm>
            <a:off x="0" y="6567055"/>
            <a:ext cx="12192000" cy="290945"/>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640946" y="6513704"/>
            <a:ext cx="850006" cy="1165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19">
            <a:extLst>
              <a:ext uri="{FF2B5EF4-FFF2-40B4-BE49-F238E27FC236}">
                <a16:creationId xmlns:a16="http://schemas.microsoft.com/office/drawing/2014/main" xmlns="" id="{5950A941-053C-47F2-A2D4-E8DD584E4C2D}"/>
              </a:ext>
            </a:extLst>
          </p:cNvPr>
          <p:cNvSpPr txBox="1"/>
          <p:nvPr/>
        </p:nvSpPr>
        <p:spPr>
          <a:xfrm>
            <a:off x="8014164" y="229908"/>
            <a:ext cx="3814432"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a:t>
            </a:r>
            <a:r>
              <a:rPr kumimoji="0" lang="zh-CN" altLang="en-US"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观海</a:t>
            </a:r>
            <a:r>
              <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PPT </a:t>
            </a:r>
            <a:r>
              <a:rPr kumimoji="0" lang="zh-CN" altLang="en-US"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原创模板</a:t>
            </a:r>
            <a:endPar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endParaRPr>
          </a:p>
        </p:txBody>
      </p:sp>
    </p:spTree>
    <p:extLst>
      <p:ext uri="{BB962C8B-B14F-4D97-AF65-F5344CB8AC3E}">
        <p14:creationId xmlns:p14="http://schemas.microsoft.com/office/powerpoint/2010/main" val="3284924070"/>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621075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21762" y="2787588"/>
            <a:ext cx="5734975" cy="1200329"/>
          </a:xfrm>
          <a:prstGeom prst="rect">
            <a:avLst/>
          </a:prstGeom>
          <a:noFill/>
        </p:spPr>
        <p:txBody>
          <a:bodyPr wrap="square" rtlCol="0">
            <a:spAutoFit/>
          </a:bodyPr>
          <a:lstStyle/>
          <a:p>
            <a:r>
              <a:rPr lang="zh-CN" altLang="en-US" dirty="0" smtClean="0"/>
              <a:t>观海</a:t>
            </a:r>
            <a:r>
              <a:rPr lang="en-US" altLang="zh-CN" dirty="0" smtClean="0"/>
              <a:t>PPT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7218086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2" name="矩形 1"/>
          <p:cNvSpPr/>
          <p:nvPr/>
        </p:nvSpPr>
        <p:spPr>
          <a:xfrm>
            <a:off x="0" y="1253613"/>
            <a:ext cx="12192000" cy="383620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直角三角形 2"/>
          <p:cNvSpPr/>
          <p:nvPr/>
        </p:nvSpPr>
        <p:spPr>
          <a:xfrm rot="18901847">
            <a:off x="5930902" y="1050412"/>
            <a:ext cx="330200" cy="330200"/>
          </a:xfrm>
          <a:prstGeom prst="rtTriangle">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473677" y="212584"/>
            <a:ext cx="3244645" cy="769441"/>
          </a:xfrm>
          <a:prstGeom prst="rect">
            <a:avLst/>
          </a:prstGeom>
          <a:noFill/>
        </p:spPr>
        <p:txBody>
          <a:bodyPr wrap="square" rtlCol="0">
            <a:spAutoFit/>
          </a:bodyPr>
          <a:lstStyle/>
          <a:p>
            <a:pPr algn="ctr"/>
            <a:r>
              <a:rPr lang="en-US" altLang="zh-CN" sz="4400">
                <a:latin typeface="微软雅黑 Light" panose="020B0502040204020203" pitchFamily="34" charset="-122"/>
                <a:ea typeface="微软雅黑 Light" panose="020B0502040204020203" pitchFamily="34" charset="-122"/>
              </a:rPr>
              <a:t>CONTENTS </a:t>
            </a:r>
            <a:endParaRPr lang="zh-CN" altLang="en-US" sz="4400">
              <a:latin typeface="微软雅黑 Light" panose="020B0502040204020203" pitchFamily="34" charset="-122"/>
              <a:ea typeface="微软雅黑 Light" panose="020B0502040204020203" pitchFamily="34" charset="-122"/>
            </a:endParaRPr>
          </a:p>
        </p:txBody>
      </p:sp>
      <p:cxnSp>
        <p:nvCxnSpPr>
          <p:cNvPr id="6" name="直接连接符 5"/>
          <p:cNvCxnSpPr/>
          <p:nvPr/>
        </p:nvCxnSpPr>
        <p:spPr>
          <a:xfrm>
            <a:off x="0" y="589935"/>
            <a:ext cx="3200400" cy="0"/>
          </a:xfrm>
          <a:prstGeom prst="line">
            <a:avLst/>
          </a:prstGeom>
          <a:ln w="222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991600" y="609599"/>
            <a:ext cx="3200400" cy="0"/>
          </a:xfrm>
          <a:prstGeom prst="line">
            <a:avLst/>
          </a:prstGeom>
          <a:ln w="222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0" y="6710516"/>
            <a:ext cx="12192000" cy="147484"/>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391832" y="1881716"/>
            <a:ext cx="1342103" cy="1938992"/>
          </a:xfrm>
          <a:prstGeom prst="rect">
            <a:avLst/>
          </a:prstGeom>
          <a:noFill/>
        </p:spPr>
        <p:txBody>
          <a:bodyPr wrap="square" rtlCol="0">
            <a:spAutoFit/>
          </a:bodyPr>
          <a:lstStyle/>
          <a:p>
            <a:pPr algn="ctr"/>
            <a:r>
              <a:rPr lang="en-US" altLang="zh-CN" sz="12000">
                <a:solidFill>
                  <a:schemeClr val="bg1"/>
                </a:solidFill>
                <a:latin typeface="微软雅黑 Light" panose="020B0502040204020203" pitchFamily="34" charset="-122"/>
                <a:ea typeface="微软雅黑 Light" panose="020B0502040204020203" pitchFamily="34" charset="-122"/>
              </a:rPr>
              <a:t>1</a:t>
            </a:r>
            <a:endParaRPr lang="zh-CN" altLang="en-US" sz="12000">
              <a:solidFill>
                <a:schemeClr val="bg1"/>
              </a:solidFill>
              <a:latin typeface="微软雅黑 Light" panose="020B0502040204020203" pitchFamily="34" charset="-122"/>
              <a:ea typeface="微软雅黑 Light" panose="020B0502040204020203" pitchFamily="34" charset="-122"/>
            </a:endParaRPr>
          </a:p>
        </p:txBody>
      </p:sp>
      <p:sp>
        <p:nvSpPr>
          <p:cNvPr id="16" name="文本框 15"/>
          <p:cNvSpPr txBox="1"/>
          <p:nvPr/>
        </p:nvSpPr>
        <p:spPr>
          <a:xfrm>
            <a:off x="4029008" y="1901731"/>
            <a:ext cx="1342103" cy="1938992"/>
          </a:xfrm>
          <a:prstGeom prst="rect">
            <a:avLst/>
          </a:prstGeom>
          <a:noFill/>
        </p:spPr>
        <p:txBody>
          <a:bodyPr wrap="square" rtlCol="0">
            <a:spAutoFit/>
          </a:bodyPr>
          <a:lstStyle/>
          <a:p>
            <a:pPr algn="ctr"/>
            <a:r>
              <a:rPr lang="en-US" altLang="zh-CN" sz="12000">
                <a:solidFill>
                  <a:schemeClr val="bg1"/>
                </a:solidFill>
                <a:latin typeface="微软雅黑 Light" panose="020B0502040204020203" pitchFamily="34" charset="-122"/>
                <a:ea typeface="微软雅黑 Light" panose="020B0502040204020203" pitchFamily="34" charset="-122"/>
              </a:rPr>
              <a:t>2</a:t>
            </a:r>
            <a:endParaRPr lang="zh-CN" altLang="en-US" sz="12000">
              <a:solidFill>
                <a:schemeClr val="bg1"/>
              </a:solidFill>
              <a:latin typeface="微软雅黑 Light" panose="020B0502040204020203" pitchFamily="34" charset="-122"/>
              <a:ea typeface="微软雅黑 Light" panose="020B0502040204020203" pitchFamily="34" charset="-122"/>
            </a:endParaRPr>
          </a:p>
        </p:txBody>
      </p:sp>
      <p:sp>
        <p:nvSpPr>
          <p:cNvPr id="17" name="文本框 16"/>
          <p:cNvSpPr txBox="1"/>
          <p:nvPr/>
        </p:nvSpPr>
        <p:spPr>
          <a:xfrm>
            <a:off x="6629400" y="1899837"/>
            <a:ext cx="1342103" cy="1938992"/>
          </a:xfrm>
          <a:prstGeom prst="rect">
            <a:avLst/>
          </a:prstGeom>
          <a:noFill/>
        </p:spPr>
        <p:txBody>
          <a:bodyPr wrap="square" rtlCol="0">
            <a:spAutoFit/>
          </a:bodyPr>
          <a:lstStyle/>
          <a:p>
            <a:pPr algn="ctr"/>
            <a:r>
              <a:rPr lang="en-US" altLang="zh-CN" sz="12000">
                <a:solidFill>
                  <a:schemeClr val="bg1"/>
                </a:solidFill>
                <a:latin typeface="微软雅黑 Light" panose="020B0502040204020203" pitchFamily="34" charset="-122"/>
                <a:ea typeface="微软雅黑 Light" panose="020B0502040204020203" pitchFamily="34" charset="-122"/>
              </a:rPr>
              <a:t>3</a:t>
            </a:r>
            <a:endParaRPr lang="zh-CN" altLang="en-US" sz="12000">
              <a:solidFill>
                <a:schemeClr val="bg1"/>
              </a:solidFill>
              <a:latin typeface="微软雅黑 Light" panose="020B0502040204020203" pitchFamily="34" charset="-122"/>
              <a:ea typeface="微软雅黑 Light" panose="020B0502040204020203" pitchFamily="34" charset="-122"/>
            </a:endParaRPr>
          </a:p>
        </p:txBody>
      </p:sp>
      <p:sp>
        <p:nvSpPr>
          <p:cNvPr id="18" name="文本框 17"/>
          <p:cNvSpPr txBox="1"/>
          <p:nvPr/>
        </p:nvSpPr>
        <p:spPr>
          <a:xfrm>
            <a:off x="9224754" y="1897943"/>
            <a:ext cx="1342103" cy="1938992"/>
          </a:xfrm>
          <a:prstGeom prst="rect">
            <a:avLst/>
          </a:prstGeom>
          <a:noFill/>
        </p:spPr>
        <p:txBody>
          <a:bodyPr wrap="square" rtlCol="0">
            <a:spAutoFit/>
          </a:bodyPr>
          <a:lstStyle/>
          <a:p>
            <a:pPr algn="ctr"/>
            <a:r>
              <a:rPr lang="en-US" altLang="zh-CN" sz="12000">
                <a:solidFill>
                  <a:schemeClr val="bg1"/>
                </a:solidFill>
                <a:latin typeface="微软雅黑 Light" panose="020B0502040204020203" pitchFamily="34" charset="-122"/>
                <a:ea typeface="微软雅黑 Light" panose="020B0502040204020203" pitchFamily="34" charset="-122"/>
              </a:rPr>
              <a:t>4</a:t>
            </a:r>
            <a:endParaRPr lang="zh-CN" altLang="en-US" sz="12000">
              <a:solidFill>
                <a:schemeClr val="bg1"/>
              </a:solidFill>
              <a:latin typeface="微软雅黑 Light" panose="020B0502040204020203" pitchFamily="34" charset="-122"/>
              <a:ea typeface="微软雅黑 Light" panose="020B0502040204020203" pitchFamily="34" charset="-122"/>
            </a:endParaRPr>
          </a:p>
        </p:txBody>
      </p:sp>
      <p:cxnSp>
        <p:nvCxnSpPr>
          <p:cNvPr id="21" name="直接连接符 20"/>
          <p:cNvCxnSpPr/>
          <p:nvPr/>
        </p:nvCxnSpPr>
        <p:spPr>
          <a:xfrm>
            <a:off x="6059488" y="1989138"/>
            <a:ext cx="0" cy="200072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8598128" y="1989138"/>
            <a:ext cx="0" cy="200072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340328" y="1989138"/>
            <a:ext cx="0" cy="1979022"/>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a:xfrm>
            <a:off x="1017639" y="3657600"/>
            <a:ext cx="2182761" cy="1169551"/>
          </a:xfrm>
          <a:prstGeom prst="rect">
            <a:avLst/>
          </a:prstGeom>
          <a:noFill/>
        </p:spPr>
        <p:txBody>
          <a:bodyPr wrap="square" rtlCol="0">
            <a:spAutoFit/>
          </a:bodyPr>
          <a:lstStyle/>
          <a:p>
            <a:pPr algn="ctr"/>
            <a:r>
              <a:rPr lang="en-US" altLang="zh-CN" sz="1400">
                <a:solidFill>
                  <a:schemeClr val="bg1">
                    <a:lumMod val="95000"/>
                  </a:schemeClr>
                </a:solidFill>
                <a:latin typeface="微软雅黑 Light" panose="020B0502040204020203" pitchFamily="34" charset="-122"/>
                <a:ea typeface="微软雅黑 Light" panose="020B0502040204020203" pitchFamily="34" charset="-122"/>
              </a:rPr>
              <a:t>Lorem ipsum dolor sit amet, consectetur elit, sed eiusmod tempor incididunt</a:t>
            </a:r>
            <a:endParaRPr lang="zh-CN" altLang="en-US" sz="1400">
              <a:solidFill>
                <a:schemeClr val="bg1">
                  <a:lumMod val="95000"/>
                </a:schemeClr>
              </a:solidFill>
              <a:latin typeface="微软雅黑 Light" panose="020B0502040204020203" pitchFamily="34" charset="-122"/>
              <a:ea typeface="微软雅黑 Light" panose="020B0502040204020203" pitchFamily="34" charset="-122"/>
            </a:endParaRPr>
          </a:p>
          <a:p>
            <a:pPr algn="ctr"/>
            <a:endParaRPr lang="zh-CN" altLang="en-US" sz="1400">
              <a:latin typeface="微软雅黑 Light" panose="020B0502040204020203" pitchFamily="34" charset="-122"/>
              <a:ea typeface="微软雅黑 Light" panose="020B0502040204020203" pitchFamily="34" charset="-122"/>
            </a:endParaRPr>
          </a:p>
        </p:txBody>
      </p:sp>
      <p:sp>
        <p:nvSpPr>
          <p:cNvPr id="51" name="文本框 50"/>
          <p:cNvSpPr txBox="1"/>
          <p:nvPr/>
        </p:nvSpPr>
        <p:spPr>
          <a:xfrm>
            <a:off x="3608680" y="3657600"/>
            <a:ext cx="2182761" cy="1169551"/>
          </a:xfrm>
          <a:prstGeom prst="rect">
            <a:avLst/>
          </a:prstGeom>
          <a:noFill/>
        </p:spPr>
        <p:txBody>
          <a:bodyPr wrap="square" rtlCol="0">
            <a:spAutoFit/>
          </a:bodyPr>
          <a:lstStyle/>
          <a:p>
            <a:pPr algn="ctr"/>
            <a:r>
              <a:rPr lang="en-US" altLang="zh-CN" sz="1400">
                <a:solidFill>
                  <a:schemeClr val="bg1">
                    <a:lumMod val="95000"/>
                  </a:schemeClr>
                </a:solidFill>
                <a:latin typeface="微软雅黑 Light" panose="020B0502040204020203" pitchFamily="34" charset="-122"/>
                <a:ea typeface="微软雅黑 Light" panose="020B0502040204020203" pitchFamily="34" charset="-122"/>
              </a:rPr>
              <a:t>Lorem ipsum dolor sit amet, consectetur elit, sed eiusmod tempor incididunt</a:t>
            </a:r>
            <a:endParaRPr lang="zh-CN" altLang="en-US" sz="1400">
              <a:solidFill>
                <a:schemeClr val="bg1">
                  <a:lumMod val="95000"/>
                </a:schemeClr>
              </a:solidFill>
              <a:latin typeface="微软雅黑 Light" panose="020B0502040204020203" pitchFamily="34" charset="-122"/>
              <a:ea typeface="微软雅黑 Light" panose="020B0502040204020203" pitchFamily="34" charset="-122"/>
            </a:endParaRPr>
          </a:p>
          <a:p>
            <a:pPr algn="ctr"/>
            <a:endParaRPr lang="zh-CN" altLang="en-US" sz="1400">
              <a:latin typeface="微软雅黑 Light" panose="020B0502040204020203" pitchFamily="34" charset="-122"/>
              <a:ea typeface="微软雅黑 Light" panose="020B0502040204020203" pitchFamily="34" charset="-122"/>
            </a:endParaRPr>
          </a:p>
        </p:txBody>
      </p:sp>
      <p:sp>
        <p:nvSpPr>
          <p:cNvPr id="52" name="文本框 51"/>
          <p:cNvSpPr txBox="1"/>
          <p:nvPr/>
        </p:nvSpPr>
        <p:spPr>
          <a:xfrm>
            <a:off x="6237428" y="3657600"/>
            <a:ext cx="2182761" cy="1169551"/>
          </a:xfrm>
          <a:prstGeom prst="rect">
            <a:avLst/>
          </a:prstGeom>
          <a:noFill/>
        </p:spPr>
        <p:txBody>
          <a:bodyPr wrap="square" rtlCol="0">
            <a:spAutoFit/>
          </a:bodyPr>
          <a:lstStyle/>
          <a:p>
            <a:pPr algn="ctr"/>
            <a:r>
              <a:rPr lang="en-US" altLang="zh-CN" sz="1400">
                <a:solidFill>
                  <a:schemeClr val="bg1">
                    <a:lumMod val="95000"/>
                  </a:schemeClr>
                </a:solidFill>
                <a:latin typeface="微软雅黑 Light" panose="020B0502040204020203" pitchFamily="34" charset="-122"/>
                <a:ea typeface="微软雅黑 Light" panose="020B0502040204020203" pitchFamily="34" charset="-122"/>
              </a:rPr>
              <a:t>Lorem ipsum dolor sit amet, consectetur elit, sed eiusmod tempor incididunt</a:t>
            </a:r>
            <a:endParaRPr lang="zh-CN" altLang="en-US" sz="1400">
              <a:solidFill>
                <a:schemeClr val="bg1">
                  <a:lumMod val="95000"/>
                </a:schemeClr>
              </a:solidFill>
              <a:latin typeface="微软雅黑 Light" panose="020B0502040204020203" pitchFamily="34" charset="-122"/>
              <a:ea typeface="微软雅黑 Light" panose="020B0502040204020203" pitchFamily="34" charset="-122"/>
            </a:endParaRPr>
          </a:p>
          <a:p>
            <a:pPr algn="ctr"/>
            <a:endParaRPr lang="zh-CN" altLang="en-US" sz="1400">
              <a:latin typeface="微软雅黑 Light" panose="020B0502040204020203" pitchFamily="34" charset="-122"/>
              <a:ea typeface="微软雅黑 Light" panose="020B0502040204020203" pitchFamily="34" charset="-122"/>
            </a:endParaRPr>
          </a:p>
        </p:txBody>
      </p:sp>
      <p:sp>
        <p:nvSpPr>
          <p:cNvPr id="53" name="文本框 52"/>
          <p:cNvSpPr txBox="1"/>
          <p:nvPr/>
        </p:nvSpPr>
        <p:spPr>
          <a:xfrm>
            <a:off x="8829367" y="3657600"/>
            <a:ext cx="2182761" cy="1169551"/>
          </a:xfrm>
          <a:prstGeom prst="rect">
            <a:avLst/>
          </a:prstGeom>
          <a:noFill/>
        </p:spPr>
        <p:txBody>
          <a:bodyPr wrap="square" rtlCol="0">
            <a:spAutoFit/>
          </a:bodyPr>
          <a:lstStyle/>
          <a:p>
            <a:pPr algn="ctr"/>
            <a:r>
              <a:rPr lang="en-US" altLang="zh-CN" sz="1400">
                <a:solidFill>
                  <a:schemeClr val="bg1">
                    <a:lumMod val="95000"/>
                  </a:schemeClr>
                </a:solidFill>
                <a:latin typeface="微软雅黑 Light" panose="020B0502040204020203" pitchFamily="34" charset="-122"/>
                <a:ea typeface="微软雅黑 Light" panose="020B0502040204020203" pitchFamily="34" charset="-122"/>
              </a:rPr>
              <a:t>Lorem ipsum dolor sit amet, consectetur elit, sed eiusmod tempor incididunt</a:t>
            </a:r>
            <a:endParaRPr lang="zh-CN" altLang="en-US" sz="1400">
              <a:solidFill>
                <a:schemeClr val="bg1">
                  <a:lumMod val="95000"/>
                </a:schemeClr>
              </a:solidFill>
              <a:latin typeface="微软雅黑 Light" panose="020B0502040204020203" pitchFamily="34" charset="-122"/>
              <a:ea typeface="微软雅黑 Light" panose="020B0502040204020203" pitchFamily="34" charset="-122"/>
            </a:endParaRPr>
          </a:p>
          <a:p>
            <a:pPr algn="ctr"/>
            <a:endParaRPr lang="zh-CN" altLang="en-US" sz="1400">
              <a:latin typeface="微软雅黑 Light" panose="020B0502040204020203" pitchFamily="34" charset="-122"/>
              <a:ea typeface="微软雅黑 Light" panose="020B0502040204020203" pitchFamily="34" charset="-122"/>
            </a:endParaRPr>
          </a:p>
        </p:txBody>
      </p:sp>
      <p:sp>
        <p:nvSpPr>
          <p:cNvPr id="54" name="矩形 53"/>
          <p:cNvSpPr/>
          <p:nvPr/>
        </p:nvSpPr>
        <p:spPr>
          <a:xfrm>
            <a:off x="3147169" y="5335976"/>
            <a:ext cx="5824638" cy="978729"/>
          </a:xfrm>
          <a:prstGeom prst="rect">
            <a:avLst/>
          </a:prstGeom>
        </p:spPr>
        <p:txBody>
          <a:bodyPr wrap="square">
            <a:spAutoFit/>
          </a:bodyPr>
          <a:lstStyle/>
          <a:p>
            <a:pPr algn="ctr">
              <a:lnSpc>
                <a:spcPct val="120000"/>
              </a:lnSpc>
            </a:pPr>
            <a:r>
              <a:rPr lang="en-US" altLang="zh-CN" sz="1600">
                <a:solidFill>
                  <a:srgbClr val="333333"/>
                </a:solidFill>
                <a:latin typeface="微软雅黑 Light" panose="020B0502040204020203" pitchFamily="34" charset="-122"/>
                <a:ea typeface="微软雅黑 Light" panose="020B0502040204020203" pitchFamily="34" charset="-122"/>
              </a:rPr>
              <a:t>Lorem ipsum dolor sit amet, consectetur adipisicing elit, sed eiusmod tempor incididunt ut labore et dolore magna aliqua. Ut enim ad minim veniam, quis nostrud</a:t>
            </a:r>
            <a:endParaRPr lang="zh-CN" altLang="en-US" sz="1600">
              <a:latin typeface="微软雅黑 Light" panose="020B0502040204020203" pitchFamily="34" charset="-122"/>
              <a:ea typeface="微软雅黑 Light" panose="020B0502040204020203" pitchFamily="34" charset="-122"/>
            </a:endParaRPr>
          </a:p>
        </p:txBody>
      </p:sp>
      <p:sp>
        <p:nvSpPr>
          <p:cNvPr id="5" name="矩形 4"/>
          <p:cNvSpPr/>
          <p:nvPr/>
        </p:nvSpPr>
        <p:spPr>
          <a:xfrm>
            <a:off x="5640946" y="6652249"/>
            <a:ext cx="850006" cy="1165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rot="5400000">
            <a:off x="761082" y="5636826"/>
            <a:ext cx="572236" cy="291154"/>
            <a:chOff x="5890260" y="6392871"/>
            <a:chExt cx="383575" cy="195163"/>
          </a:xfrm>
        </p:grpSpPr>
        <p:cxnSp>
          <p:nvCxnSpPr>
            <p:cNvPr id="23" name="直接连接符 22"/>
            <p:cNvCxnSpPr/>
            <p:nvPr/>
          </p:nvCxnSpPr>
          <p:spPr>
            <a:xfrm>
              <a:off x="5890260" y="6393180"/>
              <a:ext cx="194854" cy="194854"/>
            </a:xfrm>
            <a:prstGeom prst="line">
              <a:avLst/>
            </a:prstGeom>
            <a:ln w="28575">
              <a:solidFill>
                <a:srgbClr val="FF9933"/>
              </a:solidFill>
            </a:ln>
          </p:spPr>
          <p:style>
            <a:lnRef idx="1">
              <a:schemeClr val="dk1"/>
            </a:lnRef>
            <a:fillRef idx="0">
              <a:schemeClr val="dk1"/>
            </a:fillRef>
            <a:effectRef idx="0">
              <a:schemeClr val="dk1"/>
            </a:effectRef>
            <a:fontRef idx="minor">
              <a:schemeClr val="tx1"/>
            </a:fontRef>
          </p:style>
        </p:cxnSp>
        <p:cxnSp>
          <p:nvCxnSpPr>
            <p:cNvPr id="24" name="直接连接符 23"/>
            <p:cNvCxnSpPr/>
            <p:nvPr/>
          </p:nvCxnSpPr>
          <p:spPr>
            <a:xfrm flipV="1">
              <a:off x="6072448" y="6392871"/>
              <a:ext cx="201387" cy="193358"/>
            </a:xfrm>
            <a:prstGeom prst="line">
              <a:avLst/>
            </a:prstGeom>
            <a:ln w="28575">
              <a:solidFill>
                <a:srgbClr val="FF9933"/>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rot="16200000">
            <a:off x="10846813" y="5646408"/>
            <a:ext cx="572236" cy="290693"/>
            <a:chOff x="5883875" y="6389987"/>
            <a:chExt cx="383575" cy="194854"/>
          </a:xfrm>
        </p:grpSpPr>
        <p:cxnSp>
          <p:nvCxnSpPr>
            <p:cNvPr id="26" name="直接连接符 25"/>
            <p:cNvCxnSpPr/>
            <p:nvPr/>
          </p:nvCxnSpPr>
          <p:spPr>
            <a:xfrm>
              <a:off x="5883875" y="6389987"/>
              <a:ext cx="194854" cy="194854"/>
            </a:xfrm>
            <a:prstGeom prst="line">
              <a:avLst/>
            </a:prstGeom>
            <a:ln w="28575">
              <a:solidFill>
                <a:srgbClr val="FF9933"/>
              </a:solidFill>
            </a:ln>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a:xfrm flipV="1">
              <a:off x="6066063" y="6391275"/>
              <a:ext cx="201387" cy="193358"/>
            </a:xfrm>
            <a:prstGeom prst="line">
              <a:avLst/>
            </a:prstGeom>
            <a:ln w="28575">
              <a:solidFill>
                <a:srgbClr val="FF9933"/>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70164468"/>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2000" b="-12000"/>
          </a:stretch>
        </a:blipFill>
        <a:effectLst/>
      </p:bgPr>
    </p:bg>
    <p:spTree>
      <p:nvGrpSpPr>
        <p:cNvPr id="1" name=""/>
        <p:cNvGrpSpPr/>
        <p:nvPr/>
      </p:nvGrpSpPr>
      <p:grpSpPr>
        <a:xfrm>
          <a:off x="0" y="0"/>
          <a:ext cx="0" cy="0"/>
          <a:chOff x="0" y="0"/>
          <a:chExt cx="0" cy="0"/>
        </a:xfrm>
      </p:grpSpPr>
      <p:sp>
        <p:nvSpPr>
          <p:cNvPr id="2" name="矩形 1"/>
          <p:cNvSpPr/>
          <p:nvPr/>
        </p:nvSpPr>
        <p:spPr>
          <a:xfrm>
            <a:off x="0" y="-1"/>
            <a:ext cx="12192000" cy="333830"/>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282974" y="1125780"/>
            <a:ext cx="1342103" cy="3293209"/>
          </a:xfrm>
          <a:prstGeom prst="rect">
            <a:avLst/>
          </a:prstGeom>
          <a:noFill/>
        </p:spPr>
        <p:txBody>
          <a:bodyPr wrap="square" rtlCol="0">
            <a:spAutoFit/>
          </a:bodyPr>
          <a:lstStyle/>
          <a:p>
            <a:pPr algn="ctr"/>
            <a:r>
              <a:rPr lang="en-US" altLang="zh-CN" sz="21000">
                <a:solidFill>
                  <a:schemeClr val="bg1"/>
                </a:solidFill>
                <a:latin typeface="微软雅黑 Light" panose="020B0502040204020203" pitchFamily="34" charset="-122"/>
                <a:ea typeface="微软雅黑 Light" panose="020B0502040204020203" pitchFamily="34" charset="-122"/>
              </a:rPr>
              <a:t>1</a:t>
            </a:r>
            <a:endParaRPr lang="zh-CN" altLang="en-US" sz="21000">
              <a:solidFill>
                <a:schemeClr val="bg1"/>
              </a:solidFill>
              <a:latin typeface="微软雅黑 Light" panose="020B0502040204020203" pitchFamily="34" charset="-122"/>
              <a:ea typeface="微软雅黑 Light" panose="020B0502040204020203" pitchFamily="34" charset="-122"/>
            </a:endParaRPr>
          </a:p>
        </p:txBody>
      </p:sp>
      <p:sp>
        <p:nvSpPr>
          <p:cNvPr id="7" name="文本框 6"/>
          <p:cNvSpPr txBox="1"/>
          <p:nvPr/>
        </p:nvSpPr>
        <p:spPr>
          <a:xfrm>
            <a:off x="3578182" y="4845461"/>
            <a:ext cx="5035638" cy="1015663"/>
          </a:xfrm>
          <a:prstGeom prst="rect">
            <a:avLst/>
          </a:prstGeom>
          <a:noFill/>
        </p:spPr>
        <p:txBody>
          <a:bodyPr wrap="square" rtlCol="0">
            <a:spAutoFit/>
          </a:bodyPr>
          <a:lstStyle/>
          <a:p>
            <a:pPr algn="ctr"/>
            <a:r>
              <a:rPr lang="en-US" altLang="zh-CN" sz="2000">
                <a:solidFill>
                  <a:schemeClr val="bg1"/>
                </a:solidFill>
                <a:latin typeface="微软雅黑 Light" panose="020B0502040204020203" pitchFamily="34" charset="-122"/>
                <a:ea typeface="微软雅黑 Light" panose="020B0502040204020203" pitchFamily="34" charset="-122"/>
              </a:rPr>
              <a:t>Lorem ipsum dolor sit amet, consectetur elit, sed eiusmod tempor incididunt</a:t>
            </a:r>
            <a:endParaRPr lang="zh-CN" altLang="en-US" sz="2000">
              <a:solidFill>
                <a:schemeClr val="bg1"/>
              </a:solidFill>
              <a:latin typeface="微软雅黑 Light" panose="020B0502040204020203" pitchFamily="34" charset="-122"/>
              <a:ea typeface="微软雅黑 Light" panose="020B0502040204020203" pitchFamily="34" charset="-122"/>
            </a:endParaRPr>
          </a:p>
          <a:p>
            <a:pPr algn="ctr"/>
            <a:endParaRPr lang="zh-CN" altLang="en-US" sz="2000">
              <a:solidFill>
                <a:schemeClr val="bg1"/>
              </a:solidFill>
              <a:latin typeface="微软雅黑 Light" panose="020B0502040204020203" pitchFamily="34" charset="-122"/>
              <a:ea typeface="微软雅黑 Light" panose="020B0502040204020203" pitchFamily="34" charset="-122"/>
            </a:endParaRPr>
          </a:p>
        </p:txBody>
      </p:sp>
      <p:grpSp>
        <p:nvGrpSpPr>
          <p:cNvPr id="12" name="组合 11"/>
          <p:cNvGrpSpPr/>
          <p:nvPr/>
        </p:nvGrpSpPr>
        <p:grpSpPr>
          <a:xfrm>
            <a:off x="5174343" y="6013013"/>
            <a:ext cx="1843314" cy="145143"/>
            <a:chOff x="5152572" y="5863772"/>
            <a:chExt cx="1843314" cy="145143"/>
          </a:xfrm>
          <a:solidFill>
            <a:srgbClr val="F9F9F9"/>
          </a:solidFill>
        </p:grpSpPr>
        <p:sp>
          <p:nvSpPr>
            <p:cNvPr id="8" name="椭圆 7"/>
            <p:cNvSpPr/>
            <p:nvPr/>
          </p:nvSpPr>
          <p:spPr>
            <a:xfrm>
              <a:off x="5152572" y="5863772"/>
              <a:ext cx="145143" cy="145143"/>
            </a:xfrm>
            <a:prstGeom prst="ellipse">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718629" y="5863772"/>
              <a:ext cx="145143" cy="1451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284686" y="5863772"/>
              <a:ext cx="145143" cy="1451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850743" y="5863772"/>
              <a:ext cx="145143" cy="1451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3800475" y="4469534"/>
            <a:ext cx="4619625" cy="2857"/>
            <a:chOff x="3800475" y="4469534"/>
            <a:chExt cx="4619625" cy="2857"/>
          </a:xfrm>
        </p:grpSpPr>
        <p:cxnSp>
          <p:nvCxnSpPr>
            <p:cNvPr id="4" name="直接连接符 3"/>
            <p:cNvCxnSpPr/>
            <p:nvPr/>
          </p:nvCxnSpPr>
          <p:spPr>
            <a:xfrm>
              <a:off x="3800475" y="4469534"/>
              <a:ext cx="4619625"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587048" y="4472391"/>
              <a:ext cx="944880" cy="0"/>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6" name="等腰三角形 25"/>
          <p:cNvSpPr/>
          <p:nvPr/>
        </p:nvSpPr>
        <p:spPr>
          <a:xfrm rot="10800000">
            <a:off x="5802394" y="324585"/>
            <a:ext cx="514187" cy="186872"/>
          </a:xfrm>
          <a:prstGeom prst="triangle">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3800475" y="1053871"/>
            <a:ext cx="4619625"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9">
            <a:extLst>
              <a:ext uri="{FF2B5EF4-FFF2-40B4-BE49-F238E27FC236}">
                <a16:creationId xmlns:a16="http://schemas.microsoft.com/office/drawing/2014/main" xmlns="" id="{43249790-4DEC-4891-89FB-2494EEC78274}"/>
              </a:ext>
            </a:extLst>
          </p:cNvPr>
          <p:cNvSpPr txBox="1"/>
          <p:nvPr/>
        </p:nvSpPr>
        <p:spPr>
          <a:xfrm>
            <a:off x="8014164" y="474887"/>
            <a:ext cx="3814432"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a:t>
            </a:r>
            <a:r>
              <a:rPr kumimoji="0" lang="zh-CN" altLang="en-US"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观海</a:t>
            </a:r>
            <a:r>
              <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PPT </a:t>
            </a:r>
            <a:r>
              <a:rPr kumimoji="0" lang="zh-CN" altLang="en-US"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原创模板</a:t>
            </a:r>
            <a:endPar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endParaRPr>
          </a:p>
        </p:txBody>
      </p:sp>
    </p:spTree>
    <p:extLst>
      <p:ext uri="{BB962C8B-B14F-4D97-AF65-F5344CB8AC3E}">
        <p14:creationId xmlns:p14="http://schemas.microsoft.com/office/powerpoint/2010/main" val="840758185"/>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grpSp>
        <p:nvGrpSpPr>
          <p:cNvPr id="7" name="组合 6"/>
          <p:cNvGrpSpPr/>
          <p:nvPr/>
        </p:nvGrpSpPr>
        <p:grpSpPr>
          <a:xfrm>
            <a:off x="685912" y="1192359"/>
            <a:ext cx="10721521" cy="58057"/>
            <a:chOff x="798286" y="827315"/>
            <a:chExt cx="10721521" cy="58057"/>
          </a:xfrm>
        </p:grpSpPr>
        <p:sp>
          <p:nvSpPr>
            <p:cNvPr id="2" name="矩形 1"/>
            <p:cNvSpPr/>
            <p:nvPr/>
          </p:nvSpPr>
          <p:spPr>
            <a:xfrm>
              <a:off x="798286" y="827315"/>
              <a:ext cx="928914" cy="5805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1708150" y="875847"/>
              <a:ext cx="9811657"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576302" y="546630"/>
            <a:ext cx="4646144" cy="523220"/>
          </a:xfrm>
          <a:prstGeom prst="rect">
            <a:avLst/>
          </a:prstGeom>
        </p:spPr>
        <p:txBody>
          <a:bodyPr wrap="none">
            <a:spAutoFit/>
          </a:bodyPr>
          <a:lstStyle/>
          <a:p>
            <a:r>
              <a:rPr lang="da-DK" altLang="zh-CN" sz="2800">
                <a:latin typeface="微软雅黑 Light" panose="020B0502040204020203" pitchFamily="34" charset="-122"/>
                <a:ea typeface="微软雅黑 Light" panose="020B0502040204020203" pitchFamily="34" charset="-122"/>
              </a:rPr>
              <a:t>Lorem ipsum dolor sit amet</a:t>
            </a:r>
            <a:endParaRPr lang="zh-CN" altLang="en-US" sz="2800">
              <a:latin typeface="微软雅黑 Light" panose="020B0502040204020203" pitchFamily="34" charset="-122"/>
              <a:ea typeface="微软雅黑 Light" panose="020B0502040204020203" pitchFamily="34" charset="-122"/>
            </a:endParaRPr>
          </a:p>
        </p:txBody>
      </p:sp>
      <p:sp>
        <p:nvSpPr>
          <p:cNvPr id="3" name="矩形 2"/>
          <p:cNvSpPr/>
          <p:nvPr/>
        </p:nvSpPr>
        <p:spPr>
          <a:xfrm>
            <a:off x="678979" y="3904912"/>
            <a:ext cx="2403697" cy="20605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文本框 3"/>
          <p:cNvSpPr txBox="1"/>
          <p:nvPr/>
        </p:nvSpPr>
        <p:spPr>
          <a:xfrm>
            <a:off x="1082340" y="5760334"/>
            <a:ext cx="1480457" cy="400110"/>
          </a:xfrm>
          <a:prstGeom prst="rect">
            <a:avLst/>
          </a:prstGeom>
          <a:solidFill>
            <a:srgbClr val="FF9933"/>
          </a:solidFill>
        </p:spPr>
        <p:txBody>
          <a:bodyPr wrap="square" rtlCol="0">
            <a:spAutoFit/>
          </a:bodyPr>
          <a:lstStyle/>
          <a:p>
            <a:pPr algn="ctr"/>
            <a:r>
              <a:rPr lang="en-US" altLang="zh-CN" sz="2000">
                <a:solidFill>
                  <a:schemeClr val="bg1"/>
                </a:solidFill>
                <a:latin typeface="微软雅黑 Light" panose="020B0502040204020203" pitchFamily="34" charset="-122"/>
                <a:ea typeface="微软雅黑 Light" panose="020B0502040204020203" pitchFamily="34" charset="-122"/>
              </a:rPr>
              <a:t>POSITION</a:t>
            </a:r>
            <a:endParaRPr lang="zh-CN" altLang="en-US" sz="2000">
              <a:solidFill>
                <a:schemeClr val="bg1"/>
              </a:solidFill>
              <a:latin typeface="微软雅黑 Light" panose="020B0502040204020203" pitchFamily="34" charset="-122"/>
              <a:ea typeface="微软雅黑 Light" panose="020B0502040204020203" pitchFamily="34" charset="-122"/>
            </a:endParaRPr>
          </a:p>
        </p:txBody>
      </p:sp>
      <p:sp>
        <p:nvSpPr>
          <p:cNvPr id="13" name="矩形 12"/>
          <p:cNvSpPr/>
          <p:nvPr/>
        </p:nvSpPr>
        <p:spPr>
          <a:xfrm>
            <a:off x="1109528" y="4085041"/>
            <a:ext cx="1542603" cy="400110"/>
          </a:xfrm>
          <a:prstGeom prst="rect">
            <a:avLst/>
          </a:prstGeom>
        </p:spPr>
        <p:txBody>
          <a:bodyPr wrap="none">
            <a:spAutoFit/>
          </a:bodyPr>
          <a:lstStyle/>
          <a:p>
            <a:pPr algn="ctr"/>
            <a:r>
              <a:rPr lang="en-US" altLang="zh-CN" sz="2000" b="1">
                <a:solidFill>
                  <a:schemeClr val="tx1">
                    <a:lumMod val="75000"/>
                    <a:lumOff val="25000"/>
                  </a:schemeClr>
                </a:solidFill>
                <a:latin typeface="微软雅黑" panose="020B0503020204020204" pitchFamily="34" charset="-122"/>
                <a:ea typeface="微软雅黑" panose="020B0503020204020204" pitchFamily="34" charset="-122"/>
              </a:rPr>
              <a:t>Steve Jobs</a:t>
            </a:r>
            <a:endParaRPr lang="zh-CN" altLang="en-US" sz="20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862279" y="4569815"/>
            <a:ext cx="2037095" cy="0"/>
            <a:chOff x="862279" y="4110113"/>
            <a:chExt cx="2037095" cy="0"/>
          </a:xfrm>
        </p:grpSpPr>
        <p:cxnSp>
          <p:nvCxnSpPr>
            <p:cNvPr id="15" name="直接连接符 14"/>
            <p:cNvCxnSpPr/>
            <p:nvPr/>
          </p:nvCxnSpPr>
          <p:spPr>
            <a:xfrm>
              <a:off x="862279" y="4110113"/>
              <a:ext cx="203709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632515" y="4110113"/>
              <a:ext cx="496621" cy="0"/>
            </a:xfrm>
            <a:prstGeom prst="line">
              <a:avLst/>
            </a:prstGeom>
            <a:ln w="317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21" name="文本框 20"/>
          <p:cNvSpPr txBox="1"/>
          <p:nvPr/>
        </p:nvSpPr>
        <p:spPr>
          <a:xfrm>
            <a:off x="822244" y="4691416"/>
            <a:ext cx="2117162" cy="1169551"/>
          </a:xfrm>
          <a:prstGeom prst="rect">
            <a:avLst/>
          </a:prstGeom>
          <a:noFill/>
        </p:spPr>
        <p:txBody>
          <a:bodyPr wrap="square" rtlCol="0">
            <a:spAutoFit/>
          </a:bodyPr>
          <a:lstStyle/>
          <a:p>
            <a:pPr algn="ctr"/>
            <a:r>
              <a:rPr lang="en-US" altLang="zh-CN" sz="1400">
                <a:solidFill>
                  <a:schemeClr val="tx1">
                    <a:lumMod val="75000"/>
                    <a:lumOff val="25000"/>
                  </a:schemeClr>
                </a:solidFill>
                <a:latin typeface="微软雅黑 Light" panose="020B0502040204020203" pitchFamily="34" charset="-122"/>
                <a:ea typeface="微软雅黑 Light" panose="020B0502040204020203" pitchFamily="34" charset="-122"/>
              </a:rPr>
              <a:t>Lorem ipsum dolor sit amet, consectetur elit, sed eiusmod tempor incididunt</a:t>
            </a:r>
            <a:endPar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ctr"/>
            <a:endPar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23" name="矩形 22"/>
          <p:cNvSpPr/>
          <p:nvPr/>
        </p:nvSpPr>
        <p:spPr>
          <a:xfrm>
            <a:off x="3471549" y="3904912"/>
            <a:ext cx="2403697" cy="20605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p:nvPicPr>
        <p:blipFill rotWithShape="1">
          <a:blip r:embed="rId3">
            <a:extLst>
              <a:ext uri="{28A0092B-C50C-407E-A947-70E740481C1C}">
                <a14:useLocalDpi xmlns:a14="http://schemas.microsoft.com/office/drawing/2010/main" val="0"/>
              </a:ext>
            </a:extLst>
          </a:blip>
          <a:srcRect l="28099"/>
          <a:stretch/>
        </p:blipFill>
        <p:spPr>
          <a:xfrm>
            <a:off x="3479803" y="1834143"/>
            <a:ext cx="2395443" cy="2146378"/>
          </a:xfrm>
          <a:prstGeom prst="rect">
            <a:avLst/>
          </a:prstGeom>
        </p:spPr>
      </p:pic>
      <p:sp>
        <p:nvSpPr>
          <p:cNvPr id="25" name="文本框 24"/>
          <p:cNvSpPr txBox="1"/>
          <p:nvPr/>
        </p:nvSpPr>
        <p:spPr>
          <a:xfrm>
            <a:off x="3874910" y="5760334"/>
            <a:ext cx="1480457" cy="400110"/>
          </a:xfrm>
          <a:prstGeom prst="rect">
            <a:avLst/>
          </a:prstGeom>
          <a:solidFill>
            <a:srgbClr val="FF9933"/>
          </a:solidFill>
        </p:spPr>
        <p:txBody>
          <a:bodyPr wrap="square" rtlCol="0">
            <a:spAutoFit/>
          </a:bodyPr>
          <a:lstStyle/>
          <a:p>
            <a:pPr algn="ctr"/>
            <a:r>
              <a:rPr lang="en-US" altLang="zh-CN" sz="2000">
                <a:solidFill>
                  <a:schemeClr val="bg1"/>
                </a:solidFill>
                <a:latin typeface="微软雅黑 Light" panose="020B0502040204020203" pitchFamily="34" charset="-122"/>
                <a:ea typeface="微软雅黑 Light" panose="020B0502040204020203" pitchFamily="34" charset="-122"/>
              </a:rPr>
              <a:t>POSITION</a:t>
            </a:r>
            <a:endParaRPr lang="zh-CN" altLang="en-US" sz="2000">
              <a:solidFill>
                <a:schemeClr val="bg1"/>
              </a:solidFill>
              <a:latin typeface="微软雅黑 Light" panose="020B0502040204020203" pitchFamily="34" charset="-122"/>
              <a:ea typeface="微软雅黑 Light" panose="020B0502040204020203" pitchFamily="34" charset="-122"/>
            </a:endParaRPr>
          </a:p>
        </p:txBody>
      </p:sp>
      <p:sp>
        <p:nvSpPr>
          <p:cNvPr id="26" name="矩形 25"/>
          <p:cNvSpPr/>
          <p:nvPr/>
        </p:nvSpPr>
        <p:spPr>
          <a:xfrm>
            <a:off x="3631926" y="4085041"/>
            <a:ext cx="2082943" cy="400110"/>
          </a:xfrm>
          <a:prstGeom prst="rect">
            <a:avLst/>
          </a:prstGeom>
        </p:spPr>
        <p:txBody>
          <a:bodyPr wrap="none">
            <a:spAutoFit/>
          </a:bodyPr>
          <a:lstStyle/>
          <a:p>
            <a:pPr algn="ctr"/>
            <a:r>
              <a:rPr lang="en-US" altLang="zh-CN" sz="2000" b="1">
                <a:solidFill>
                  <a:schemeClr val="tx1">
                    <a:lumMod val="75000"/>
                    <a:lumOff val="25000"/>
                  </a:schemeClr>
                </a:solidFill>
                <a:latin typeface="微软雅黑" panose="020B0503020204020204" pitchFamily="34" charset="-122"/>
                <a:ea typeface="微软雅黑" panose="020B0503020204020204" pitchFamily="34" charset="-122"/>
              </a:rPr>
              <a:t>Albert Einstein</a:t>
            </a:r>
            <a:endParaRPr lang="zh-CN" altLang="en-US" sz="20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3654849" y="4569815"/>
            <a:ext cx="2037095" cy="0"/>
            <a:chOff x="862279" y="4110113"/>
            <a:chExt cx="2037095" cy="0"/>
          </a:xfrm>
        </p:grpSpPr>
        <p:cxnSp>
          <p:nvCxnSpPr>
            <p:cNvPr id="28" name="直接连接符 27"/>
            <p:cNvCxnSpPr/>
            <p:nvPr/>
          </p:nvCxnSpPr>
          <p:spPr>
            <a:xfrm>
              <a:off x="862279" y="4110113"/>
              <a:ext cx="203709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632515" y="4110113"/>
              <a:ext cx="496621" cy="0"/>
            </a:xfrm>
            <a:prstGeom prst="line">
              <a:avLst/>
            </a:prstGeom>
            <a:ln w="317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30" name="文本框 29"/>
          <p:cNvSpPr txBox="1"/>
          <p:nvPr/>
        </p:nvSpPr>
        <p:spPr>
          <a:xfrm>
            <a:off x="3614814" y="4691416"/>
            <a:ext cx="2117162" cy="1169551"/>
          </a:xfrm>
          <a:prstGeom prst="rect">
            <a:avLst/>
          </a:prstGeom>
          <a:noFill/>
        </p:spPr>
        <p:txBody>
          <a:bodyPr wrap="square" rtlCol="0">
            <a:spAutoFit/>
          </a:bodyPr>
          <a:lstStyle/>
          <a:p>
            <a:pPr algn="ctr"/>
            <a:r>
              <a:rPr lang="en-US" altLang="zh-CN" sz="1400">
                <a:solidFill>
                  <a:schemeClr val="tx1">
                    <a:lumMod val="75000"/>
                    <a:lumOff val="25000"/>
                  </a:schemeClr>
                </a:solidFill>
                <a:latin typeface="微软雅黑 Light" panose="020B0502040204020203" pitchFamily="34" charset="-122"/>
                <a:ea typeface="微软雅黑 Light" panose="020B0502040204020203" pitchFamily="34" charset="-122"/>
              </a:rPr>
              <a:t>Lorem ipsum dolor sit amet, consectetur elit, sed eiusmod tempor incididunt</a:t>
            </a:r>
            <a:endPar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ctr"/>
            <a:endPar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2" name="矩形 31"/>
          <p:cNvSpPr/>
          <p:nvPr/>
        </p:nvSpPr>
        <p:spPr>
          <a:xfrm>
            <a:off x="6264119" y="3904912"/>
            <a:ext cx="2403697" cy="20605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6667480" y="5760334"/>
            <a:ext cx="1480457" cy="400110"/>
          </a:xfrm>
          <a:prstGeom prst="rect">
            <a:avLst/>
          </a:prstGeom>
          <a:solidFill>
            <a:srgbClr val="FF9933"/>
          </a:solidFill>
        </p:spPr>
        <p:txBody>
          <a:bodyPr wrap="square" rtlCol="0">
            <a:spAutoFit/>
          </a:bodyPr>
          <a:lstStyle/>
          <a:p>
            <a:pPr algn="ctr"/>
            <a:r>
              <a:rPr lang="en-US" altLang="zh-CN" sz="2000">
                <a:solidFill>
                  <a:schemeClr val="bg1"/>
                </a:solidFill>
                <a:latin typeface="微软雅黑 Light" panose="020B0502040204020203" pitchFamily="34" charset="-122"/>
                <a:ea typeface="微软雅黑 Light" panose="020B0502040204020203" pitchFamily="34" charset="-122"/>
              </a:rPr>
              <a:t>POSITION</a:t>
            </a:r>
            <a:endParaRPr lang="zh-CN" altLang="en-US" sz="2000">
              <a:solidFill>
                <a:schemeClr val="bg1"/>
              </a:solidFill>
              <a:latin typeface="微软雅黑 Light" panose="020B0502040204020203" pitchFamily="34" charset="-122"/>
              <a:ea typeface="微软雅黑 Light" panose="020B0502040204020203" pitchFamily="34" charset="-122"/>
            </a:endParaRPr>
          </a:p>
        </p:txBody>
      </p:sp>
      <p:sp>
        <p:nvSpPr>
          <p:cNvPr id="35" name="矩形 34"/>
          <p:cNvSpPr/>
          <p:nvPr/>
        </p:nvSpPr>
        <p:spPr>
          <a:xfrm>
            <a:off x="6399009" y="4085041"/>
            <a:ext cx="2133918" cy="400110"/>
          </a:xfrm>
          <a:prstGeom prst="rect">
            <a:avLst/>
          </a:prstGeom>
        </p:spPr>
        <p:txBody>
          <a:bodyPr wrap="none">
            <a:spAutoFit/>
          </a:bodyPr>
          <a:lstStyle/>
          <a:p>
            <a:pPr algn="ctr"/>
            <a:r>
              <a:rPr lang="en-US" altLang="zh-CN" sz="2000" b="1">
                <a:solidFill>
                  <a:schemeClr val="tx1">
                    <a:lumMod val="75000"/>
                    <a:lumOff val="25000"/>
                  </a:schemeClr>
                </a:solidFill>
                <a:latin typeface="微软雅黑" panose="020B0503020204020204" pitchFamily="34" charset="-122"/>
                <a:ea typeface="微软雅黑" panose="020B0503020204020204" pitchFamily="34" charset="-122"/>
              </a:rPr>
              <a:t>Thomas Edison</a:t>
            </a:r>
            <a:endParaRPr lang="zh-CN" altLang="en-US" sz="20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6447419" y="4569815"/>
            <a:ext cx="2037095" cy="0"/>
            <a:chOff x="862279" y="4110113"/>
            <a:chExt cx="2037095" cy="0"/>
          </a:xfrm>
        </p:grpSpPr>
        <p:cxnSp>
          <p:nvCxnSpPr>
            <p:cNvPr id="37" name="直接连接符 36"/>
            <p:cNvCxnSpPr/>
            <p:nvPr/>
          </p:nvCxnSpPr>
          <p:spPr>
            <a:xfrm>
              <a:off x="862279" y="4110113"/>
              <a:ext cx="203709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632515" y="4110113"/>
              <a:ext cx="496621" cy="0"/>
            </a:xfrm>
            <a:prstGeom prst="line">
              <a:avLst/>
            </a:prstGeom>
            <a:ln w="317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39" name="文本框 38"/>
          <p:cNvSpPr txBox="1"/>
          <p:nvPr/>
        </p:nvSpPr>
        <p:spPr>
          <a:xfrm>
            <a:off x="6407384" y="4691416"/>
            <a:ext cx="2117162" cy="1169551"/>
          </a:xfrm>
          <a:prstGeom prst="rect">
            <a:avLst/>
          </a:prstGeom>
          <a:noFill/>
        </p:spPr>
        <p:txBody>
          <a:bodyPr wrap="square" rtlCol="0">
            <a:spAutoFit/>
          </a:bodyPr>
          <a:lstStyle/>
          <a:p>
            <a:pPr algn="ctr"/>
            <a:r>
              <a:rPr lang="en-US" altLang="zh-CN" sz="1400">
                <a:solidFill>
                  <a:schemeClr val="tx1">
                    <a:lumMod val="75000"/>
                    <a:lumOff val="25000"/>
                  </a:schemeClr>
                </a:solidFill>
                <a:latin typeface="微软雅黑 Light" panose="020B0502040204020203" pitchFamily="34" charset="-122"/>
                <a:ea typeface="微软雅黑 Light" panose="020B0502040204020203" pitchFamily="34" charset="-122"/>
              </a:rPr>
              <a:t>Lorem ipsum dolor sit amet, consectetur elit, sed eiusmod tempor incididunt</a:t>
            </a:r>
            <a:endPar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ctr"/>
            <a:endPar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41" name="矩形 40"/>
          <p:cNvSpPr/>
          <p:nvPr/>
        </p:nvSpPr>
        <p:spPr>
          <a:xfrm>
            <a:off x="9044893" y="3904912"/>
            <a:ext cx="2403697" cy="20605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9448254" y="5760334"/>
            <a:ext cx="1480457" cy="400110"/>
          </a:xfrm>
          <a:prstGeom prst="rect">
            <a:avLst/>
          </a:prstGeom>
          <a:solidFill>
            <a:srgbClr val="FF9933"/>
          </a:solidFill>
        </p:spPr>
        <p:txBody>
          <a:bodyPr wrap="square" rtlCol="0">
            <a:spAutoFit/>
          </a:bodyPr>
          <a:lstStyle/>
          <a:p>
            <a:pPr algn="ctr"/>
            <a:r>
              <a:rPr lang="en-US" altLang="zh-CN" sz="2000">
                <a:solidFill>
                  <a:schemeClr val="bg1"/>
                </a:solidFill>
                <a:latin typeface="微软雅黑 Light" panose="020B0502040204020203" pitchFamily="34" charset="-122"/>
                <a:ea typeface="微软雅黑 Light" panose="020B0502040204020203" pitchFamily="34" charset="-122"/>
              </a:rPr>
              <a:t>POSITION</a:t>
            </a:r>
            <a:endParaRPr lang="zh-CN" altLang="en-US" sz="2000">
              <a:solidFill>
                <a:schemeClr val="bg1"/>
              </a:solidFill>
              <a:latin typeface="微软雅黑 Light" panose="020B0502040204020203" pitchFamily="34" charset="-122"/>
              <a:ea typeface="微软雅黑 Light" panose="020B0502040204020203" pitchFamily="34" charset="-122"/>
            </a:endParaRPr>
          </a:p>
        </p:txBody>
      </p:sp>
      <p:sp>
        <p:nvSpPr>
          <p:cNvPr id="44" name="矩形 43"/>
          <p:cNvSpPr/>
          <p:nvPr/>
        </p:nvSpPr>
        <p:spPr>
          <a:xfrm>
            <a:off x="9096492" y="4085041"/>
            <a:ext cx="2300503" cy="400110"/>
          </a:xfrm>
          <a:prstGeom prst="rect">
            <a:avLst/>
          </a:prstGeom>
        </p:spPr>
        <p:txBody>
          <a:bodyPr wrap="none">
            <a:spAutoFit/>
          </a:bodyPr>
          <a:lstStyle/>
          <a:p>
            <a:pPr algn="ctr"/>
            <a:r>
              <a:rPr lang="en-US" altLang="zh-CN" sz="2000" b="1">
                <a:solidFill>
                  <a:schemeClr val="tx1">
                    <a:lumMod val="75000"/>
                    <a:lumOff val="25000"/>
                  </a:schemeClr>
                </a:solidFill>
                <a:latin typeface="微软雅黑" panose="020B0503020204020204" pitchFamily="34" charset="-122"/>
                <a:ea typeface="微软雅黑" panose="020B0503020204020204" pitchFamily="34" charset="-122"/>
              </a:rPr>
              <a:t>Bertrand Russell</a:t>
            </a:r>
            <a:endParaRPr lang="zh-CN" altLang="en-US" sz="20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9228193" y="4569815"/>
            <a:ext cx="2037095" cy="0"/>
            <a:chOff x="862279" y="4110113"/>
            <a:chExt cx="2037095" cy="0"/>
          </a:xfrm>
        </p:grpSpPr>
        <p:cxnSp>
          <p:nvCxnSpPr>
            <p:cNvPr id="46" name="直接连接符 45"/>
            <p:cNvCxnSpPr/>
            <p:nvPr/>
          </p:nvCxnSpPr>
          <p:spPr>
            <a:xfrm>
              <a:off x="862279" y="4110113"/>
              <a:ext cx="203709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1632515" y="4110113"/>
              <a:ext cx="496621" cy="0"/>
            </a:xfrm>
            <a:prstGeom prst="line">
              <a:avLst/>
            </a:prstGeom>
            <a:ln w="317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48" name="文本框 47"/>
          <p:cNvSpPr txBox="1"/>
          <p:nvPr/>
        </p:nvSpPr>
        <p:spPr>
          <a:xfrm>
            <a:off x="9188158" y="4691416"/>
            <a:ext cx="2117162" cy="1169551"/>
          </a:xfrm>
          <a:prstGeom prst="rect">
            <a:avLst/>
          </a:prstGeom>
          <a:noFill/>
        </p:spPr>
        <p:txBody>
          <a:bodyPr wrap="square" rtlCol="0">
            <a:spAutoFit/>
          </a:bodyPr>
          <a:lstStyle/>
          <a:p>
            <a:pPr algn="ctr"/>
            <a:r>
              <a:rPr lang="en-US" altLang="zh-CN" sz="1400">
                <a:solidFill>
                  <a:schemeClr val="tx1">
                    <a:lumMod val="75000"/>
                    <a:lumOff val="25000"/>
                  </a:schemeClr>
                </a:solidFill>
                <a:latin typeface="微软雅黑 Light" panose="020B0502040204020203" pitchFamily="34" charset="-122"/>
                <a:ea typeface="微软雅黑 Light" panose="020B0502040204020203" pitchFamily="34" charset="-122"/>
              </a:rPr>
              <a:t>Lorem ipsum dolor sit amet, consectetur elit, sed eiusmod tempor incididunt</a:t>
            </a:r>
            <a:endPar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ctr"/>
            <a:endPar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49" name="图片 48">
            <a:extLst>
              <a:ext uri="{FF2B5EF4-FFF2-40B4-BE49-F238E27FC236}">
                <a16:creationId xmlns:a16="http://schemas.microsoft.com/office/drawing/2014/main" xmlns="" id="{9611751C-813E-4EB9-AB80-A92A70D65F7E}"/>
              </a:ext>
            </a:extLst>
          </p:cNvPr>
          <p:cNvPicPr>
            <a:picLocks noChangeAspect="1"/>
          </p:cNvPicPr>
          <p:nvPr/>
        </p:nvPicPr>
        <p:blipFill rotWithShape="1">
          <a:blip r:embed="rId3">
            <a:extLst>
              <a:ext uri="{28A0092B-C50C-407E-A947-70E740481C1C}">
                <a14:useLocalDpi xmlns:a14="http://schemas.microsoft.com/office/drawing/2010/main" val="0"/>
              </a:ext>
            </a:extLst>
          </a:blip>
          <a:srcRect l="28099"/>
          <a:stretch/>
        </p:blipFill>
        <p:spPr>
          <a:xfrm>
            <a:off x="678979" y="1834143"/>
            <a:ext cx="2395443" cy="2146378"/>
          </a:xfrm>
          <a:prstGeom prst="rect">
            <a:avLst/>
          </a:prstGeom>
        </p:spPr>
      </p:pic>
      <p:pic>
        <p:nvPicPr>
          <p:cNvPr id="50" name="图片 49">
            <a:extLst>
              <a:ext uri="{FF2B5EF4-FFF2-40B4-BE49-F238E27FC236}">
                <a16:creationId xmlns:a16="http://schemas.microsoft.com/office/drawing/2014/main" xmlns="" id="{611C6FD7-3953-466A-95D4-B61C0912D042}"/>
              </a:ext>
            </a:extLst>
          </p:cNvPr>
          <p:cNvPicPr>
            <a:picLocks noChangeAspect="1"/>
          </p:cNvPicPr>
          <p:nvPr/>
        </p:nvPicPr>
        <p:blipFill rotWithShape="1">
          <a:blip r:embed="rId3">
            <a:extLst>
              <a:ext uri="{28A0092B-C50C-407E-A947-70E740481C1C}">
                <a14:useLocalDpi xmlns:a14="http://schemas.microsoft.com/office/drawing/2010/main" val="0"/>
              </a:ext>
            </a:extLst>
          </a:blip>
          <a:srcRect l="28099"/>
          <a:stretch/>
        </p:blipFill>
        <p:spPr>
          <a:xfrm>
            <a:off x="6276500" y="1834143"/>
            <a:ext cx="2395443" cy="2146378"/>
          </a:xfrm>
          <a:prstGeom prst="rect">
            <a:avLst/>
          </a:prstGeom>
        </p:spPr>
      </p:pic>
      <p:pic>
        <p:nvPicPr>
          <p:cNvPr id="51" name="图片 50">
            <a:extLst>
              <a:ext uri="{FF2B5EF4-FFF2-40B4-BE49-F238E27FC236}">
                <a16:creationId xmlns:a16="http://schemas.microsoft.com/office/drawing/2014/main" xmlns="" id="{ED1C4F0C-6242-4495-93A2-174E3C06BE65}"/>
              </a:ext>
            </a:extLst>
          </p:cNvPr>
          <p:cNvPicPr>
            <a:picLocks noChangeAspect="1"/>
          </p:cNvPicPr>
          <p:nvPr/>
        </p:nvPicPr>
        <p:blipFill rotWithShape="1">
          <a:blip r:embed="rId3">
            <a:extLst>
              <a:ext uri="{28A0092B-C50C-407E-A947-70E740481C1C}">
                <a14:useLocalDpi xmlns:a14="http://schemas.microsoft.com/office/drawing/2010/main" val="0"/>
              </a:ext>
            </a:extLst>
          </a:blip>
          <a:srcRect l="28099"/>
          <a:stretch/>
        </p:blipFill>
        <p:spPr>
          <a:xfrm>
            <a:off x="9044893" y="1834143"/>
            <a:ext cx="2395443" cy="2146378"/>
          </a:xfrm>
          <a:prstGeom prst="rect">
            <a:avLst/>
          </a:prstGeom>
        </p:spPr>
      </p:pic>
    </p:spTree>
    <p:extLst>
      <p:ext uri="{BB962C8B-B14F-4D97-AF65-F5344CB8AC3E}">
        <p14:creationId xmlns:p14="http://schemas.microsoft.com/office/powerpoint/2010/main" val="1728591131"/>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t="37748"/>
          <a:stretch/>
        </p:blipFill>
        <p:spPr>
          <a:xfrm>
            <a:off x="0" y="0"/>
            <a:ext cx="12192000" cy="4726982"/>
          </a:xfrm>
          <a:prstGeom prst="rect">
            <a:avLst/>
          </a:prstGeom>
        </p:spPr>
      </p:pic>
      <p:sp>
        <p:nvSpPr>
          <p:cNvPr id="3" name="矩形 2"/>
          <p:cNvSpPr/>
          <p:nvPr/>
        </p:nvSpPr>
        <p:spPr>
          <a:xfrm>
            <a:off x="0" y="4726983"/>
            <a:ext cx="12192000" cy="2131017"/>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97144" y="4977978"/>
            <a:ext cx="1988457" cy="1785104"/>
          </a:xfrm>
          <a:prstGeom prst="rect">
            <a:avLst/>
          </a:prstGeom>
          <a:noFill/>
        </p:spPr>
        <p:txBody>
          <a:bodyPr wrap="square" rtlCol="0">
            <a:spAutoFit/>
          </a:bodyPr>
          <a:lstStyle/>
          <a:p>
            <a:r>
              <a:rPr lang="en-US" altLang="zh-CN" sz="11000">
                <a:solidFill>
                  <a:schemeClr val="bg1"/>
                </a:solidFill>
                <a:latin typeface="微软雅黑 Light" panose="020B0502040204020203" pitchFamily="34" charset="-122"/>
                <a:ea typeface="微软雅黑 Light" panose="020B0502040204020203" pitchFamily="34" charset="-122"/>
              </a:rPr>
              <a:t>50</a:t>
            </a:r>
            <a:endParaRPr lang="zh-CN" altLang="en-US" sz="11000">
              <a:solidFill>
                <a:schemeClr val="bg1"/>
              </a:solidFill>
              <a:latin typeface="微软雅黑 Light" panose="020B0502040204020203" pitchFamily="34" charset="-122"/>
              <a:ea typeface="微软雅黑 Light" panose="020B0502040204020203" pitchFamily="34" charset="-122"/>
            </a:endParaRPr>
          </a:p>
        </p:txBody>
      </p:sp>
      <p:sp>
        <p:nvSpPr>
          <p:cNvPr id="12" name="文本框 11"/>
          <p:cNvSpPr txBox="1"/>
          <p:nvPr/>
        </p:nvSpPr>
        <p:spPr>
          <a:xfrm>
            <a:off x="1900717" y="5287723"/>
            <a:ext cx="2117162" cy="1354217"/>
          </a:xfrm>
          <a:prstGeom prst="rect">
            <a:avLst/>
          </a:prstGeom>
          <a:noFill/>
        </p:spPr>
        <p:txBody>
          <a:bodyPr wrap="square" rtlCol="0">
            <a:spAutoFit/>
          </a:bodyPr>
          <a:lstStyle/>
          <a:p>
            <a:pPr algn="ctr"/>
            <a:r>
              <a:rPr lang="en-US" altLang="zh-CN" sz="1600">
                <a:solidFill>
                  <a:schemeClr val="bg1"/>
                </a:solidFill>
                <a:latin typeface="微软雅黑 Light" panose="020B0502040204020203" pitchFamily="34" charset="-122"/>
                <a:ea typeface="微软雅黑 Light" panose="020B0502040204020203" pitchFamily="34" charset="-122"/>
              </a:rPr>
              <a:t>Lorem ipsum dolor sit amet, consectetur elit, sed eiusmod tempor incididunt</a:t>
            </a:r>
            <a:endParaRPr lang="zh-CN" altLang="en-US" sz="1600">
              <a:solidFill>
                <a:schemeClr val="bg1"/>
              </a:solidFill>
              <a:latin typeface="微软雅黑 Light" panose="020B0502040204020203" pitchFamily="34" charset="-122"/>
              <a:ea typeface="微软雅黑 Light" panose="020B0502040204020203" pitchFamily="34" charset="-122"/>
            </a:endParaRPr>
          </a:p>
          <a:p>
            <a:pPr algn="ctr"/>
            <a:endParaRPr lang="zh-CN" altLang="en-US" sz="1600">
              <a:solidFill>
                <a:schemeClr val="bg1"/>
              </a:solidFill>
              <a:latin typeface="微软雅黑 Light" panose="020B0502040204020203" pitchFamily="34" charset="-122"/>
              <a:ea typeface="微软雅黑 Light" panose="020B0502040204020203" pitchFamily="34" charset="-122"/>
            </a:endParaRPr>
          </a:p>
        </p:txBody>
      </p:sp>
      <p:sp>
        <p:nvSpPr>
          <p:cNvPr id="13" name="文本框 12"/>
          <p:cNvSpPr txBox="1"/>
          <p:nvPr/>
        </p:nvSpPr>
        <p:spPr>
          <a:xfrm>
            <a:off x="4315022" y="4977978"/>
            <a:ext cx="1988457" cy="1785104"/>
          </a:xfrm>
          <a:prstGeom prst="rect">
            <a:avLst/>
          </a:prstGeom>
          <a:noFill/>
        </p:spPr>
        <p:txBody>
          <a:bodyPr wrap="square" rtlCol="0">
            <a:spAutoFit/>
          </a:bodyPr>
          <a:lstStyle/>
          <a:p>
            <a:r>
              <a:rPr lang="en-US" altLang="zh-CN" sz="11000">
                <a:solidFill>
                  <a:schemeClr val="bg1"/>
                </a:solidFill>
                <a:latin typeface="微软雅黑 Light" panose="020B0502040204020203" pitchFamily="34" charset="-122"/>
                <a:ea typeface="微软雅黑 Light" panose="020B0502040204020203" pitchFamily="34" charset="-122"/>
              </a:rPr>
              <a:t>08</a:t>
            </a:r>
            <a:endParaRPr lang="zh-CN" altLang="en-US" sz="11000">
              <a:solidFill>
                <a:schemeClr val="bg1"/>
              </a:solidFill>
              <a:latin typeface="微软雅黑 Light" panose="020B0502040204020203" pitchFamily="34" charset="-122"/>
              <a:ea typeface="微软雅黑 Light" panose="020B0502040204020203" pitchFamily="34" charset="-122"/>
            </a:endParaRPr>
          </a:p>
        </p:txBody>
      </p:sp>
      <p:sp>
        <p:nvSpPr>
          <p:cNvPr id="14" name="文本框 13"/>
          <p:cNvSpPr txBox="1"/>
          <p:nvPr/>
        </p:nvSpPr>
        <p:spPr>
          <a:xfrm>
            <a:off x="5880168" y="5287723"/>
            <a:ext cx="2117162" cy="1354217"/>
          </a:xfrm>
          <a:prstGeom prst="rect">
            <a:avLst/>
          </a:prstGeom>
          <a:noFill/>
        </p:spPr>
        <p:txBody>
          <a:bodyPr wrap="square" rtlCol="0">
            <a:spAutoFit/>
          </a:bodyPr>
          <a:lstStyle/>
          <a:p>
            <a:pPr algn="ctr"/>
            <a:r>
              <a:rPr lang="en-US" altLang="zh-CN" sz="1600">
                <a:solidFill>
                  <a:schemeClr val="bg1"/>
                </a:solidFill>
                <a:latin typeface="微软雅黑 Light" panose="020B0502040204020203" pitchFamily="34" charset="-122"/>
                <a:ea typeface="微软雅黑 Light" panose="020B0502040204020203" pitchFamily="34" charset="-122"/>
              </a:rPr>
              <a:t>Lorem ipsum dolor sit amet, consectetur elit, sed eiusmod tempor incididunt</a:t>
            </a:r>
            <a:endParaRPr lang="zh-CN" altLang="en-US" sz="1600">
              <a:solidFill>
                <a:schemeClr val="bg1"/>
              </a:solidFill>
              <a:latin typeface="微软雅黑 Light" panose="020B0502040204020203" pitchFamily="34" charset="-122"/>
              <a:ea typeface="微软雅黑 Light" panose="020B0502040204020203" pitchFamily="34" charset="-122"/>
            </a:endParaRPr>
          </a:p>
          <a:p>
            <a:pPr algn="ctr"/>
            <a:endParaRPr lang="zh-CN" altLang="en-US" sz="1600">
              <a:solidFill>
                <a:schemeClr val="bg1"/>
              </a:solidFill>
              <a:latin typeface="微软雅黑 Light" panose="020B0502040204020203" pitchFamily="34" charset="-122"/>
              <a:ea typeface="微软雅黑 Light" panose="020B0502040204020203" pitchFamily="34" charset="-122"/>
            </a:endParaRPr>
          </a:p>
        </p:txBody>
      </p:sp>
      <p:sp>
        <p:nvSpPr>
          <p:cNvPr id="15" name="文本框 14"/>
          <p:cNvSpPr txBox="1"/>
          <p:nvPr/>
        </p:nvSpPr>
        <p:spPr>
          <a:xfrm>
            <a:off x="8247568" y="4977978"/>
            <a:ext cx="1988457" cy="1785104"/>
          </a:xfrm>
          <a:prstGeom prst="rect">
            <a:avLst/>
          </a:prstGeom>
          <a:noFill/>
        </p:spPr>
        <p:txBody>
          <a:bodyPr wrap="square" rtlCol="0">
            <a:spAutoFit/>
          </a:bodyPr>
          <a:lstStyle/>
          <a:p>
            <a:r>
              <a:rPr lang="en-US" altLang="zh-CN" sz="11000">
                <a:solidFill>
                  <a:schemeClr val="bg1"/>
                </a:solidFill>
                <a:latin typeface="微软雅黑 Light" panose="020B0502040204020203" pitchFamily="34" charset="-122"/>
                <a:ea typeface="微软雅黑 Light" panose="020B0502040204020203" pitchFamily="34" charset="-122"/>
              </a:rPr>
              <a:t>32</a:t>
            </a:r>
            <a:endParaRPr lang="zh-CN" altLang="en-US" sz="11000">
              <a:solidFill>
                <a:schemeClr val="bg1"/>
              </a:solidFill>
              <a:latin typeface="微软雅黑 Light" panose="020B0502040204020203" pitchFamily="34" charset="-122"/>
              <a:ea typeface="微软雅黑 Light" panose="020B0502040204020203" pitchFamily="34" charset="-122"/>
            </a:endParaRPr>
          </a:p>
        </p:txBody>
      </p:sp>
      <p:sp>
        <p:nvSpPr>
          <p:cNvPr id="16" name="文本框 15"/>
          <p:cNvSpPr txBox="1"/>
          <p:nvPr/>
        </p:nvSpPr>
        <p:spPr>
          <a:xfrm>
            <a:off x="9824599" y="5287723"/>
            <a:ext cx="2117162" cy="1354217"/>
          </a:xfrm>
          <a:prstGeom prst="rect">
            <a:avLst/>
          </a:prstGeom>
          <a:noFill/>
        </p:spPr>
        <p:txBody>
          <a:bodyPr wrap="square" rtlCol="0">
            <a:spAutoFit/>
          </a:bodyPr>
          <a:lstStyle/>
          <a:p>
            <a:pPr algn="ctr"/>
            <a:r>
              <a:rPr lang="en-US" altLang="zh-CN" sz="1600">
                <a:solidFill>
                  <a:schemeClr val="bg1"/>
                </a:solidFill>
                <a:latin typeface="微软雅黑 Light" panose="020B0502040204020203" pitchFamily="34" charset="-122"/>
                <a:ea typeface="微软雅黑 Light" panose="020B0502040204020203" pitchFamily="34" charset="-122"/>
              </a:rPr>
              <a:t>Lorem ipsum dolor sit amet, consectetur elit, sed eiusmod tempor incididunt</a:t>
            </a:r>
            <a:endParaRPr lang="zh-CN" altLang="en-US" sz="1600">
              <a:solidFill>
                <a:schemeClr val="bg1"/>
              </a:solidFill>
              <a:latin typeface="微软雅黑 Light" panose="020B0502040204020203" pitchFamily="34" charset="-122"/>
              <a:ea typeface="微软雅黑 Light" panose="020B0502040204020203" pitchFamily="34" charset="-122"/>
            </a:endParaRPr>
          </a:p>
          <a:p>
            <a:pPr algn="ctr"/>
            <a:endParaRPr lang="zh-CN" altLang="en-US" sz="1600">
              <a:solidFill>
                <a:schemeClr val="bg1"/>
              </a:solidFill>
              <a:latin typeface="微软雅黑 Light" panose="020B0502040204020203" pitchFamily="34" charset="-122"/>
              <a:ea typeface="微软雅黑 Light" panose="020B0502040204020203" pitchFamily="34" charset="-122"/>
            </a:endParaRPr>
          </a:p>
        </p:txBody>
      </p:sp>
      <p:cxnSp>
        <p:nvCxnSpPr>
          <p:cNvPr id="29" name="直接连接符 28"/>
          <p:cNvCxnSpPr/>
          <p:nvPr/>
        </p:nvCxnSpPr>
        <p:spPr>
          <a:xfrm>
            <a:off x="4146240" y="5305775"/>
            <a:ext cx="0" cy="104853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8102218" y="5305775"/>
            <a:ext cx="0" cy="104853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665822" y="4671060"/>
            <a:ext cx="787332" cy="1159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3578181" y="2213242"/>
            <a:ext cx="5035638" cy="1015663"/>
          </a:xfrm>
          <a:prstGeom prst="rect">
            <a:avLst/>
          </a:prstGeom>
          <a:noFill/>
        </p:spPr>
        <p:txBody>
          <a:bodyPr wrap="square" rtlCol="0">
            <a:spAutoFit/>
          </a:bodyPr>
          <a:lstStyle/>
          <a:p>
            <a:pPr algn="ctr"/>
            <a:r>
              <a:rPr lang="en-US" altLang="zh-CN" sz="2000">
                <a:solidFill>
                  <a:schemeClr val="bg1"/>
                </a:solidFill>
                <a:latin typeface="微软雅黑 Light" panose="020B0502040204020203" pitchFamily="34" charset="-122"/>
                <a:ea typeface="微软雅黑 Light" panose="020B0502040204020203" pitchFamily="34" charset="-122"/>
              </a:rPr>
              <a:t>Lorem ipsum dolor sit amet, consectetur elit, sed eiusmod tempor incididunt</a:t>
            </a:r>
            <a:endParaRPr lang="zh-CN" altLang="en-US" sz="2000">
              <a:solidFill>
                <a:schemeClr val="bg1"/>
              </a:solidFill>
              <a:latin typeface="微软雅黑 Light" panose="020B0502040204020203" pitchFamily="34" charset="-122"/>
              <a:ea typeface="微软雅黑 Light" panose="020B0502040204020203" pitchFamily="34" charset="-122"/>
            </a:endParaRPr>
          </a:p>
          <a:p>
            <a:pPr algn="ctr"/>
            <a:endParaRPr lang="zh-CN" altLang="en-US" sz="2000">
              <a:solidFill>
                <a:schemeClr val="bg1"/>
              </a:solidFill>
              <a:latin typeface="微软雅黑 Light" panose="020B0502040204020203" pitchFamily="34" charset="-122"/>
              <a:ea typeface="微软雅黑 Light" panose="020B0502040204020203" pitchFamily="34" charset="-122"/>
            </a:endParaRPr>
          </a:p>
        </p:txBody>
      </p:sp>
      <p:cxnSp>
        <p:nvCxnSpPr>
          <p:cNvPr id="37" name="直接连接符 36"/>
          <p:cNvCxnSpPr/>
          <p:nvPr/>
        </p:nvCxnSpPr>
        <p:spPr>
          <a:xfrm>
            <a:off x="-1205557" y="2575240"/>
            <a:ext cx="46329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8729933" y="2570320"/>
            <a:ext cx="46329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文本框 19">
            <a:extLst>
              <a:ext uri="{FF2B5EF4-FFF2-40B4-BE49-F238E27FC236}">
                <a16:creationId xmlns:a16="http://schemas.microsoft.com/office/drawing/2014/main" xmlns="" id="{9A23A341-4898-4EC9-801D-9F4B78DAD53D}"/>
              </a:ext>
            </a:extLst>
          </p:cNvPr>
          <p:cNvSpPr txBox="1"/>
          <p:nvPr/>
        </p:nvSpPr>
        <p:spPr>
          <a:xfrm>
            <a:off x="8014164" y="229908"/>
            <a:ext cx="3814432"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a:t>
            </a:r>
            <a:r>
              <a:rPr kumimoji="0" lang="zh-CN" altLang="en-US"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观海</a:t>
            </a:r>
            <a:r>
              <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PPT </a:t>
            </a:r>
            <a:r>
              <a:rPr kumimoji="0" lang="zh-CN" altLang="en-US"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原创模板</a:t>
            </a:r>
            <a:endPar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endParaRPr>
          </a:p>
        </p:txBody>
      </p:sp>
    </p:spTree>
    <p:extLst>
      <p:ext uri="{BB962C8B-B14F-4D97-AF65-F5344CB8AC3E}">
        <p14:creationId xmlns:p14="http://schemas.microsoft.com/office/powerpoint/2010/main" val="3676195965"/>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2000" b="-12000"/>
          </a:stretch>
        </a:blipFill>
        <a:effectLst/>
      </p:bgPr>
    </p:bg>
    <p:spTree>
      <p:nvGrpSpPr>
        <p:cNvPr id="1" name=""/>
        <p:cNvGrpSpPr/>
        <p:nvPr/>
      </p:nvGrpSpPr>
      <p:grpSpPr>
        <a:xfrm>
          <a:off x="0" y="0"/>
          <a:ext cx="0" cy="0"/>
          <a:chOff x="0" y="0"/>
          <a:chExt cx="0" cy="0"/>
        </a:xfrm>
      </p:grpSpPr>
      <p:sp>
        <p:nvSpPr>
          <p:cNvPr id="2" name="矩形 1"/>
          <p:cNvSpPr/>
          <p:nvPr/>
        </p:nvSpPr>
        <p:spPr>
          <a:xfrm>
            <a:off x="0" y="-1"/>
            <a:ext cx="12192000" cy="333830"/>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文本框 5"/>
          <p:cNvSpPr txBox="1"/>
          <p:nvPr/>
        </p:nvSpPr>
        <p:spPr>
          <a:xfrm>
            <a:off x="5424948" y="1203598"/>
            <a:ext cx="1342103" cy="3293209"/>
          </a:xfrm>
          <a:prstGeom prst="rect">
            <a:avLst/>
          </a:prstGeom>
          <a:noFill/>
        </p:spPr>
        <p:txBody>
          <a:bodyPr wrap="square" rtlCol="0">
            <a:spAutoFit/>
          </a:bodyPr>
          <a:lstStyle/>
          <a:p>
            <a:pPr algn="ctr"/>
            <a:r>
              <a:rPr lang="en-US" altLang="zh-CN" sz="21000">
                <a:solidFill>
                  <a:prstClr val="white"/>
                </a:solidFill>
                <a:latin typeface="微软雅黑 Light" panose="020B0502040204020203" pitchFamily="34" charset="-122"/>
                <a:ea typeface="微软雅黑 Light" panose="020B0502040204020203" pitchFamily="34" charset="-122"/>
              </a:rPr>
              <a:t>2</a:t>
            </a:r>
            <a:endParaRPr lang="zh-CN" altLang="en-US" sz="21000">
              <a:solidFill>
                <a:prstClr val="white"/>
              </a:solidFill>
              <a:latin typeface="微软雅黑 Light" panose="020B0502040204020203" pitchFamily="34" charset="-122"/>
              <a:ea typeface="微软雅黑 Light" panose="020B0502040204020203" pitchFamily="34" charset="-122"/>
            </a:endParaRPr>
          </a:p>
        </p:txBody>
      </p:sp>
      <p:sp>
        <p:nvSpPr>
          <p:cNvPr id="7" name="文本框 6"/>
          <p:cNvSpPr txBox="1"/>
          <p:nvPr/>
        </p:nvSpPr>
        <p:spPr>
          <a:xfrm>
            <a:off x="3578182" y="4845461"/>
            <a:ext cx="5035638" cy="1015663"/>
          </a:xfrm>
          <a:prstGeom prst="rect">
            <a:avLst/>
          </a:prstGeom>
          <a:noFill/>
        </p:spPr>
        <p:txBody>
          <a:bodyPr wrap="square" rtlCol="0">
            <a:spAutoFit/>
          </a:bodyPr>
          <a:lstStyle/>
          <a:p>
            <a:pPr algn="ctr"/>
            <a:r>
              <a:rPr lang="en-US" altLang="zh-CN" sz="2000">
                <a:solidFill>
                  <a:prstClr val="white"/>
                </a:solidFill>
                <a:latin typeface="微软雅黑 Light" panose="020B0502040204020203" pitchFamily="34" charset="-122"/>
                <a:ea typeface="微软雅黑 Light" panose="020B0502040204020203" pitchFamily="34" charset="-122"/>
              </a:rPr>
              <a:t>Lorem ipsum dolor sit amet, consectetur elit, sed eiusmod tempor incididunt</a:t>
            </a:r>
            <a:endParaRPr lang="zh-CN" altLang="en-US" sz="2000">
              <a:solidFill>
                <a:prstClr val="white"/>
              </a:solidFill>
              <a:latin typeface="微软雅黑 Light" panose="020B0502040204020203" pitchFamily="34" charset="-122"/>
              <a:ea typeface="微软雅黑 Light" panose="020B0502040204020203" pitchFamily="34" charset="-122"/>
            </a:endParaRPr>
          </a:p>
          <a:p>
            <a:pPr algn="ctr"/>
            <a:endParaRPr lang="zh-CN" altLang="en-US" sz="2000">
              <a:solidFill>
                <a:prstClr val="white"/>
              </a:solidFill>
              <a:latin typeface="微软雅黑 Light" panose="020B0502040204020203" pitchFamily="34" charset="-122"/>
              <a:ea typeface="微软雅黑 Light" panose="020B0502040204020203" pitchFamily="34" charset="-122"/>
            </a:endParaRPr>
          </a:p>
        </p:txBody>
      </p:sp>
      <p:grpSp>
        <p:nvGrpSpPr>
          <p:cNvPr id="12" name="组合 11"/>
          <p:cNvGrpSpPr/>
          <p:nvPr/>
        </p:nvGrpSpPr>
        <p:grpSpPr>
          <a:xfrm>
            <a:off x="5174343" y="6013013"/>
            <a:ext cx="1843314" cy="145143"/>
            <a:chOff x="5152572" y="5863772"/>
            <a:chExt cx="1843314" cy="145143"/>
          </a:xfrm>
          <a:solidFill>
            <a:srgbClr val="F9F9F9"/>
          </a:solidFill>
        </p:grpSpPr>
        <p:sp>
          <p:nvSpPr>
            <p:cNvPr id="8" name="椭圆 7"/>
            <p:cNvSpPr/>
            <p:nvPr/>
          </p:nvSpPr>
          <p:spPr>
            <a:xfrm>
              <a:off x="5152572" y="5863772"/>
              <a:ext cx="145143" cy="145143"/>
            </a:xfrm>
            <a:prstGeom prst="ellipse">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p:cNvSpPr/>
            <p:nvPr/>
          </p:nvSpPr>
          <p:spPr>
            <a:xfrm>
              <a:off x="5718629" y="5863772"/>
              <a:ext cx="145143" cy="145143"/>
            </a:xfrm>
            <a:prstGeom prst="ellipse">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椭圆 9"/>
            <p:cNvSpPr/>
            <p:nvPr/>
          </p:nvSpPr>
          <p:spPr>
            <a:xfrm>
              <a:off x="6284686" y="5863772"/>
              <a:ext cx="145143" cy="1451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a:off x="6850743" y="5863772"/>
              <a:ext cx="145143" cy="1451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 name="组合 2"/>
          <p:cNvGrpSpPr/>
          <p:nvPr/>
        </p:nvGrpSpPr>
        <p:grpSpPr>
          <a:xfrm>
            <a:off x="3800475" y="4469534"/>
            <a:ext cx="4619625" cy="2857"/>
            <a:chOff x="3800475" y="4469534"/>
            <a:chExt cx="4619625" cy="2857"/>
          </a:xfrm>
        </p:grpSpPr>
        <p:cxnSp>
          <p:nvCxnSpPr>
            <p:cNvPr id="4" name="直接连接符 3"/>
            <p:cNvCxnSpPr/>
            <p:nvPr/>
          </p:nvCxnSpPr>
          <p:spPr>
            <a:xfrm>
              <a:off x="3800475" y="4469534"/>
              <a:ext cx="4619625"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587048" y="4472391"/>
              <a:ext cx="944880" cy="0"/>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6" name="等腰三角形 25"/>
          <p:cNvSpPr/>
          <p:nvPr/>
        </p:nvSpPr>
        <p:spPr>
          <a:xfrm rot="10800000">
            <a:off x="5802394" y="324585"/>
            <a:ext cx="514187" cy="186872"/>
          </a:xfrm>
          <a:prstGeom prst="triangle">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3" name="直接连接符 12"/>
          <p:cNvCxnSpPr/>
          <p:nvPr/>
        </p:nvCxnSpPr>
        <p:spPr>
          <a:xfrm>
            <a:off x="3800475" y="1053871"/>
            <a:ext cx="4619625"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9">
            <a:extLst>
              <a:ext uri="{FF2B5EF4-FFF2-40B4-BE49-F238E27FC236}">
                <a16:creationId xmlns:a16="http://schemas.microsoft.com/office/drawing/2014/main" xmlns="" id="{58CB63DE-2DA9-409A-8ACB-0B987EE0F7DE}"/>
              </a:ext>
            </a:extLst>
          </p:cNvPr>
          <p:cNvSpPr txBox="1"/>
          <p:nvPr/>
        </p:nvSpPr>
        <p:spPr>
          <a:xfrm>
            <a:off x="8014164" y="474887"/>
            <a:ext cx="3814432"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a:t>
            </a:r>
            <a:r>
              <a:rPr kumimoji="0" lang="zh-CN" altLang="en-US"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观海</a:t>
            </a:r>
            <a:r>
              <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PPT </a:t>
            </a:r>
            <a:r>
              <a:rPr kumimoji="0" lang="zh-CN" altLang="en-US"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原创模板</a:t>
            </a:r>
            <a:endPar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endParaRPr>
          </a:p>
        </p:txBody>
      </p:sp>
    </p:spTree>
    <p:extLst>
      <p:ext uri="{BB962C8B-B14F-4D97-AF65-F5344CB8AC3E}">
        <p14:creationId xmlns:p14="http://schemas.microsoft.com/office/powerpoint/2010/main" val="2829137079"/>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4" name="矩形 3"/>
          <p:cNvSpPr/>
          <p:nvPr/>
        </p:nvSpPr>
        <p:spPr>
          <a:xfrm>
            <a:off x="6059488" y="0"/>
            <a:ext cx="6132512"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r="36650"/>
          <a:stretch/>
        </p:blipFill>
        <p:spPr>
          <a:xfrm>
            <a:off x="1095375" y="571500"/>
            <a:ext cx="6335735" cy="5715000"/>
          </a:xfrm>
          <a:prstGeom prst="rect">
            <a:avLst/>
          </a:prstGeom>
        </p:spPr>
      </p:pic>
      <p:sp>
        <p:nvSpPr>
          <p:cNvPr id="13" name="任意多边形 12"/>
          <p:cNvSpPr/>
          <p:nvPr/>
        </p:nvSpPr>
        <p:spPr>
          <a:xfrm>
            <a:off x="6059488" y="902368"/>
            <a:ext cx="5105817" cy="5053263"/>
          </a:xfrm>
          <a:custGeom>
            <a:avLst/>
            <a:gdLst>
              <a:gd name="connsiteX0" fmla="*/ 0 w 5105817"/>
              <a:gd name="connsiteY0" fmla="*/ 0 h 5053263"/>
              <a:gd name="connsiteX1" fmla="*/ 5105817 w 5105817"/>
              <a:gd name="connsiteY1" fmla="*/ 0 h 5053263"/>
              <a:gd name="connsiteX2" fmla="*/ 5105817 w 5105817"/>
              <a:gd name="connsiteY2" fmla="*/ 5053263 h 5053263"/>
              <a:gd name="connsiteX3" fmla="*/ 0 w 5105817"/>
              <a:gd name="connsiteY3" fmla="*/ 5053263 h 5053263"/>
              <a:gd name="connsiteX4" fmla="*/ 0 w 5105817"/>
              <a:gd name="connsiteY4" fmla="*/ 844842 h 5053263"/>
              <a:gd name="connsiteX5" fmla="*/ 188912 w 5105817"/>
              <a:gd name="connsiteY5" fmla="*/ 675978 h 5053263"/>
              <a:gd name="connsiteX6" fmla="*/ 0 w 5105817"/>
              <a:gd name="connsiteY6" fmla="*/ 507114 h 5053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05817" h="5053263">
                <a:moveTo>
                  <a:pt x="0" y="0"/>
                </a:moveTo>
                <a:lnTo>
                  <a:pt x="5105817" y="0"/>
                </a:lnTo>
                <a:lnTo>
                  <a:pt x="5105817" y="5053263"/>
                </a:lnTo>
                <a:lnTo>
                  <a:pt x="0" y="5053263"/>
                </a:lnTo>
                <a:lnTo>
                  <a:pt x="0" y="844842"/>
                </a:lnTo>
                <a:lnTo>
                  <a:pt x="188912" y="675978"/>
                </a:lnTo>
                <a:lnTo>
                  <a:pt x="0" y="507114"/>
                </a:lnTo>
                <a:close/>
              </a:path>
            </a:pathLst>
          </a:custGeom>
          <a:solidFill>
            <a:srgbClr val="F9F9F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6" name="文本框 5"/>
          <p:cNvSpPr txBox="1"/>
          <p:nvPr/>
        </p:nvSpPr>
        <p:spPr>
          <a:xfrm>
            <a:off x="1188643" y="571500"/>
            <a:ext cx="1136650" cy="923330"/>
          </a:xfrm>
          <a:prstGeom prst="rect">
            <a:avLst/>
          </a:prstGeom>
          <a:noFill/>
        </p:spPr>
        <p:txBody>
          <a:bodyPr wrap="square" rtlCol="0">
            <a:spAutoFit/>
          </a:bodyPr>
          <a:lstStyle/>
          <a:p>
            <a:r>
              <a:rPr lang="en-US" altLang="zh-CN" sz="5400" b="1">
                <a:solidFill>
                  <a:schemeClr val="bg1"/>
                </a:solidFill>
                <a:latin typeface="微软雅黑" panose="020B0503020204020204" pitchFamily="34" charset="-122"/>
                <a:ea typeface="微软雅黑" panose="020B0503020204020204" pitchFamily="34" charset="-122"/>
              </a:rPr>
              <a:t>05</a:t>
            </a:r>
            <a:endParaRPr lang="zh-CN" altLang="en-US" sz="5400" b="1">
              <a:solidFill>
                <a:schemeClr val="bg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2280843" y="749300"/>
            <a:ext cx="0" cy="539750"/>
          </a:xfrm>
          <a:prstGeom prst="line">
            <a:avLst/>
          </a:prstGeom>
          <a:ln w="9525">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2325293" y="663618"/>
            <a:ext cx="1136650" cy="523220"/>
          </a:xfrm>
          <a:prstGeom prst="rect">
            <a:avLst/>
          </a:prstGeom>
          <a:noFill/>
        </p:spPr>
        <p:txBody>
          <a:bodyPr wrap="square" rtlCol="0">
            <a:spAutoFit/>
          </a:bodyPr>
          <a:lstStyle/>
          <a:p>
            <a:r>
              <a:rPr lang="en-US" altLang="zh-CN" sz="2800">
                <a:solidFill>
                  <a:schemeClr val="bg1"/>
                </a:solidFill>
                <a:latin typeface="微软雅黑 Light" panose="020B0502040204020203" pitchFamily="34" charset="-122"/>
                <a:ea typeface="微软雅黑 Light" panose="020B0502040204020203" pitchFamily="34" charset="-122"/>
              </a:rPr>
              <a:t>23</a:t>
            </a:r>
            <a:endParaRPr lang="zh-CN" altLang="en-US" sz="2800">
              <a:solidFill>
                <a:schemeClr val="bg1"/>
              </a:solidFill>
              <a:latin typeface="微软雅黑 Light" panose="020B0502040204020203" pitchFamily="34" charset="-122"/>
              <a:ea typeface="微软雅黑 Light" panose="020B0502040204020203" pitchFamily="34" charset="-122"/>
            </a:endParaRPr>
          </a:p>
        </p:txBody>
      </p:sp>
      <p:sp>
        <p:nvSpPr>
          <p:cNvPr id="15" name="文本框 14"/>
          <p:cNvSpPr txBox="1"/>
          <p:nvPr/>
        </p:nvSpPr>
        <p:spPr>
          <a:xfrm>
            <a:off x="6411770" y="1115103"/>
            <a:ext cx="4459309" cy="1082669"/>
          </a:xfrm>
          <a:prstGeom prst="rect">
            <a:avLst/>
          </a:prstGeom>
          <a:noFill/>
        </p:spPr>
        <p:txBody>
          <a:bodyPr wrap="square" rtlCol="0">
            <a:spAutoFit/>
          </a:bodyPr>
          <a:lstStyle/>
          <a:p>
            <a:pPr>
              <a:lnSpc>
                <a:spcPct val="120000"/>
              </a:lnSpc>
            </a:pPr>
            <a:r>
              <a:rPr lang="en-US" altLang="zh-CN" sz="2800" b="1">
                <a:solidFill>
                  <a:srgbClr val="FF9933"/>
                </a:solidFill>
                <a:latin typeface="微软雅黑" panose="020B0503020204020204" pitchFamily="34" charset="-122"/>
                <a:ea typeface="微软雅黑" panose="020B0503020204020204" pitchFamily="34" charset="-122"/>
              </a:rPr>
              <a:t>Lorem ipsum dolor sit amet consectetur elit</a:t>
            </a:r>
            <a:endParaRPr lang="zh-CN" altLang="en-US" sz="2800" b="1">
              <a:solidFill>
                <a:srgbClr val="FF9933"/>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6513095" y="2757571"/>
            <a:ext cx="4170947"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6473768" y="2857776"/>
            <a:ext cx="4242358" cy="2653034"/>
          </a:xfrm>
          <a:prstGeom prst="rect">
            <a:avLst/>
          </a:prstGeom>
        </p:spPr>
        <p:txBody>
          <a:bodyPr wrap="square">
            <a:spAutoFit/>
          </a:bodyPr>
          <a:lstStyle/>
          <a:p>
            <a:pPr>
              <a:lnSpc>
                <a:spcPct val="130000"/>
              </a:lnSpc>
            </a:pPr>
            <a:r>
              <a:rPr lang="en-US" altLang="zh-CN" sz="1600">
                <a:solidFill>
                  <a:srgbClr val="333333"/>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exercitation ullamco laboris nisi ut aliquip ex ea commodo consequat. Lorem ipsum dolor sit amet, consectetur adipisicing elit, sed do eiusmod tempor</a:t>
            </a:r>
            <a:endParaRPr lang="zh-CN" altLang="en-US" sz="1600">
              <a:latin typeface="微软雅黑 Light" panose="020B0502040204020203" pitchFamily="34" charset="-122"/>
              <a:ea typeface="微软雅黑 Light" panose="020B0502040204020203" pitchFamily="34" charset="-122"/>
            </a:endParaRPr>
          </a:p>
        </p:txBody>
      </p:sp>
      <p:sp>
        <p:nvSpPr>
          <p:cNvPr id="23" name="文本框 22"/>
          <p:cNvSpPr txBox="1"/>
          <p:nvPr/>
        </p:nvSpPr>
        <p:spPr>
          <a:xfrm>
            <a:off x="6865860" y="2264800"/>
            <a:ext cx="2883188" cy="369332"/>
          </a:xfrm>
          <a:prstGeom prst="rect">
            <a:avLst/>
          </a:prstGeom>
          <a:noFill/>
        </p:spPr>
        <p:txBody>
          <a:bodyPr wrap="square" rtlCol="0">
            <a:spAutoFit/>
          </a:bodyPr>
          <a:lstStyle/>
          <a:p>
            <a:r>
              <a:rPr lang="en-US" altLang="zh-CN">
                <a:solidFill>
                  <a:schemeClr val="tx1">
                    <a:lumMod val="75000"/>
                    <a:lumOff val="25000"/>
                  </a:schemeClr>
                </a:solidFill>
                <a:latin typeface="微软雅黑 Light" panose="020B0502040204020203" pitchFamily="34" charset="-122"/>
                <a:ea typeface="微软雅黑 Light" panose="020B0502040204020203" pitchFamily="34" charset="-122"/>
              </a:rPr>
              <a:t>Location : </a:t>
            </a:r>
            <a:r>
              <a:rPr lang="en-US" altLang="zh-CN">
                <a:latin typeface="微软雅黑 Light" panose="020B0502040204020203" pitchFamily="34" charset="-122"/>
                <a:ea typeface="微软雅黑 Light" panose="020B0502040204020203" pitchFamily="34" charset="-122"/>
              </a:rPr>
              <a:t>Los Angeles</a:t>
            </a:r>
            <a:endParaRPr lang="zh-CN" altLang="en-US">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nvGrpSpPr>
          <p:cNvPr id="32" name="组合 31"/>
          <p:cNvGrpSpPr/>
          <p:nvPr/>
        </p:nvGrpSpPr>
        <p:grpSpPr>
          <a:xfrm>
            <a:off x="6571284" y="2281269"/>
            <a:ext cx="211131" cy="312474"/>
            <a:chOff x="7106369" y="3408518"/>
            <a:chExt cx="138979" cy="205689"/>
          </a:xfrm>
          <a:solidFill>
            <a:schemeClr val="tx1">
              <a:lumMod val="75000"/>
              <a:lumOff val="25000"/>
            </a:schemeClr>
          </a:solidFill>
        </p:grpSpPr>
        <p:sp>
          <p:nvSpPr>
            <p:cNvPr id="29" name="Freeform 156"/>
            <p:cNvSpPr>
              <a:spLocks noEditPoints="1"/>
            </p:cNvSpPr>
            <p:nvPr/>
          </p:nvSpPr>
          <p:spPr bwMode="auto">
            <a:xfrm>
              <a:off x="7108222" y="3408518"/>
              <a:ext cx="133419" cy="183452"/>
            </a:xfrm>
            <a:custGeom>
              <a:avLst/>
              <a:gdLst>
                <a:gd name="T0" fmla="*/ 60 w 120"/>
                <a:gd name="T1" fmla="*/ 166 h 166"/>
                <a:gd name="T2" fmla="*/ 57 w 120"/>
                <a:gd name="T3" fmla="*/ 162 h 166"/>
                <a:gd name="T4" fmla="*/ 0 w 120"/>
                <a:gd name="T5" fmla="*/ 60 h 166"/>
                <a:gd name="T6" fmla="*/ 60 w 120"/>
                <a:gd name="T7" fmla="*/ 0 h 166"/>
                <a:gd name="T8" fmla="*/ 120 w 120"/>
                <a:gd name="T9" fmla="*/ 60 h 166"/>
                <a:gd name="T10" fmla="*/ 63 w 120"/>
                <a:gd name="T11" fmla="*/ 162 h 166"/>
                <a:gd name="T12" fmla="*/ 60 w 120"/>
                <a:gd name="T13" fmla="*/ 166 h 166"/>
                <a:gd name="T14" fmla="*/ 60 w 120"/>
                <a:gd name="T15" fmla="*/ 8 h 166"/>
                <a:gd name="T16" fmla="*/ 8 w 120"/>
                <a:gd name="T17" fmla="*/ 60 h 166"/>
                <a:gd name="T18" fmla="*/ 60 w 120"/>
                <a:gd name="T19" fmla="*/ 154 h 166"/>
                <a:gd name="T20" fmla="*/ 112 w 120"/>
                <a:gd name="T21" fmla="*/ 60 h 166"/>
                <a:gd name="T22" fmla="*/ 60 w 120"/>
                <a:gd name="T23" fmla="*/ 8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 h="166">
                  <a:moveTo>
                    <a:pt x="60" y="166"/>
                  </a:moveTo>
                  <a:cubicBezTo>
                    <a:pt x="57" y="162"/>
                    <a:pt x="57" y="162"/>
                    <a:pt x="57" y="162"/>
                  </a:cubicBezTo>
                  <a:cubicBezTo>
                    <a:pt x="55" y="160"/>
                    <a:pt x="0" y="92"/>
                    <a:pt x="0" y="60"/>
                  </a:cubicBezTo>
                  <a:cubicBezTo>
                    <a:pt x="0" y="27"/>
                    <a:pt x="27" y="0"/>
                    <a:pt x="60" y="0"/>
                  </a:cubicBezTo>
                  <a:cubicBezTo>
                    <a:pt x="93" y="0"/>
                    <a:pt x="120" y="27"/>
                    <a:pt x="120" y="60"/>
                  </a:cubicBezTo>
                  <a:cubicBezTo>
                    <a:pt x="120" y="92"/>
                    <a:pt x="66" y="160"/>
                    <a:pt x="63" y="162"/>
                  </a:cubicBezTo>
                  <a:lnTo>
                    <a:pt x="60" y="166"/>
                  </a:lnTo>
                  <a:close/>
                  <a:moveTo>
                    <a:pt x="60" y="8"/>
                  </a:moveTo>
                  <a:cubicBezTo>
                    <a:pt x="32" y="8"/>
                    <a:pt x="8" y="31"/>
                    <a:pt x="8" y="60"/>
                  </a:cubicBezTo>
                  <a:cubicBezTo>
                    <a:pt x="8" y="85"/>
                    <a:pt x="49" y="139"/>
                    <a:pt x="60" y="154"/>
                  </a:cubicBezTo>
                  <a:cubicBezTo>
                    <a:pt x="72" y="139"/>
                    <a:pt x="112" y="85"/>
                    <a:pt x="112" y="60"/>
                  </a:cubicBezTo>
                  <a:cubicBezTo>
                    <a:pt x="112" y="31"/>
                    <a:pt x="89" y="8"/>
                    <a:pt x="60" y="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57"/>
            <p:cNvSpPr>
              <a:spLocks noEditPoints="1"/>
            </p:cNvSpPr>
            <p:nvPr/>
          </p:nvSpPr>
          <p:spPr bwMode="auto">
            <a:xfrm>
              <a:off x="7141576" y="3441873"/>
              <a:ext cx="66709" cy="66709"/>
            </a:xfrm>
            <a:custGeom>
              <a:avLst/>
              <a:gdLst>
                <a:gd name="T0" fmla="*/ 30 w 60"/>
                <a:gd name="T1" fmla="*/ 60 h 60"/>
                <a:gd name="T2" fmla="*/ 0 w 60"/>
                <a:gd name="T3" fmla="*/ 30 h 60"/>
                <a:gd name="T4" fmla="*/ 30 w 60"/>
                <a:gd name="T5" fmla="*/ 0 h 60"/>
                <a:gd name="T6" fmla="*/ 60 w 60"/>
                <a:gd name="T7" fmla="*/ 30 h 60"/>
                <a:gd name="T8" fmla="*/ 30 w 60"/>
                <a:gd name="T9" fmla="*/ 60 h 60"/>
                <a:gd name="T10" fmla="*/ 30 w 60"/>
                <a:gd name="T11" fmla="*/ 4 h 60"/>
                <a:gd name="T12" fmla="*/ 4 w 60"/>
                <a:gd name="T13" fmla="*/ 30 h 60"/>
                <a:gd name="T14" fmla="*/ 30 w 60"/>
                <a:gd name="T15" fmla="*/ 56 h 60"/>
                <a:gd name="T16" fmla="*/ 56 w 60"/>
                <a:gd name="T17" fmla="*/ 30 h 60"/>
                <a:gd name="T18" fmla="*/ 30 w 60"/>
                <a:gd name="T19"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14" y="60"/>
                    <a:pt x="0" y="47"/>
                    <a:pt x="0" y="30"/>
                  </a:cubicBezTo>
                  <a:cubicBezTo>
                    <a:pt x="0" y="13"/>
                    <a:pt x="14" y="0"/>
                    <a:pt x="30" y="0"/>
                  </a:cubicBezTo>
                  <a:cubicBezTo>
                    <a:pt x="47" y="0"/>
                    <a:pt x="60" y="13"/>
                    <a:pt x="60" y="30"/>
                  </a:cubicBezTo>
                  <a:cubicBezTo>
                    <a:pt x="60" y="47"/>
                    <a:pt x="47" y="60"/>
                    <a:pt x="30" y="60"/>
                  </a:cubicBezTo>
                  <a:close/>
                  <a:moveTo>
                    <a:pt x="30" y="4"/>
                  </a:moveTo>
                  <a:cubicBezTo>
                    <a:pt x="16" y="4"/>
                    <a:pt x="4" y="16"/>
                    <a:pt x="4" y="30"/>
                  </a:cubicBezTo>
                  <a:cubicBezTo>
                    <a:pt x="4" y="44"/>
                    <a:pt x="16" y="56"/>
                    <a:pt x="30" y="56"/>
                  </a:cubicBezTo>
                  <a:cubicBezTo>
                    <a:pt x="45" y="56"/>
                    <a:pt x="56" y="44"/>
                    <a:pt x="56" y="30"/>
                  </a:cubicBezTo>
                  <a:cubicBezTo>
                    <a:pt x="56" y="16"/>
                    <a:pt x="45" y="4"/>
                    <a:pt x="30" y="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58"/>
            <p:cNvSpPr>
              <a:spLocks/>
            </p:cNvSpPr>
            <p:nvPr/>
          </p:nvSpPr>
          <p:spPr bwMode="auto">
            <a:xfrm>
              <a:off x="7106369" y="3567880"/>
              <a:ext cx="138979" cy="46327"/>
            </a:xfrm>
            <a:custGeom>
              <a:avLst/>
              <a:gdLst>
                <a:gd name="T0" fmla="*/ 92 w 124"/>
                <a:gd name="T1" fmla="*/ 0 h 42"/>
                <a:gd name="T2" fmla="*/ 92 w 124"/>
                <a:gd name="T3" fmla="*/ 5 h 42"/>
                <a:gd name="T4" fmla="*/ 120 w 124"/>
                <a:gd name="T5" fmla="*/ 20 h 42"/>
                <a:gd name="T6" fmla="*/ 62 w 124"/>
                <a:gd name="T7" fmla="*/ 38 h 42"/>
                <a:gd name="T8" fmla="*/ 4 w 124"/>
                <a:gd name="T9" fmla="*/ 20 h 42"/>
                <a:gd name="T10" fmla="*/ 33 w 124"/>
                <a:gd name="T11" fmla="*/ 5 h 42"/>
                <a:gd name="T12" fmla="*/ 33 w 124"/>
                <a:gd name="T13" fmla="*/ 0 h 42"/>
                <a:gd name="T14" fmla="*/ 0 w 124"/>
                <a:gd name="T15" fmla="*/ 20 h 42"/>
                <a:gd name="T16" fmla="*/ 62 w 124"/>
                <a:gd name="T17" fmla="*/ 42 h 42"/>
                <a:gd name="T18" fmla="*/ 124 w 124"/>
                <a:gd name="T19" fmla="*/ 20 h 42"/>
                <a:gd name="T20" fmla="*/ 92 w 124"/>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 h="42">
                  <a:moveTo>
                    <a:pt x="92" y="0"/>
                  </a:moveTo>
                  <a:cubicBezTo>
                    <a:pt x="92" y="5"/>
                    <a:pt x="92" y="5"/>
                    <a:pt x="92" y="5"/>
                  </a:cubicBezTo>
                  <a:cubicBezTo>
                    <a:pt x="109" y="8"/>
                    <a:pt x="120" y="14"/>
                    <a:pt x="120" y="20"/>
                  </a:cubicBezTo>
                  <a:cubicBezTo>
                    <a:pt x="120" y="28"/>
                    <a:pt x="97" y="38"/>
                    <a:pt x="62" y="38"/>
                  </a:cubicBezTo>
                  <a:cubicBezTo>
                    <a:pt x="28" y="38"/>
                    <a:pt x="4" y="28"/>
                    <a:pt x="4" y="20"/>
                  </a:cubicBezTo>
                  <a:cubicBezTo>
                    <a:pt x="4" y="14"/>
                    <a:pt x="15" y="8"/>
                    <a:pt x="33" y="5"/>
                  </a:cubicBezTo>
                  <a:cubicBezTo>
                    <a:pt x="33" y="0"/>
                    <a:pt x="33" y="0"/>
                    <a:pt x="33" y="0"/>
                  </a:cubicBezTo>
                  <a:cubicBezTo>
                    <a:pt x="15" y="4"/>
                    <a:pt x="0" y="10"/>
                    <a:pt x="0" y="20"/>
                  </a:cubicBezTo>
                  <a:cubicBezTo>
                    <a:pt x="0" y="34"/>
                    <a:pt x="32" y="42"/>
                    <a:pt x="62" y="42"/>
                  </a:cubicBezTo>
                  <a:cubicBezTo>
                    <a:pt x="92" y="42"/>
                    <a:pt x="124" y="34"/>
                    <a:pt x="124" y="20"/>
                  </a:cubicBezTo>
                  <a:cubicBezTo>
                    <a:pt x="124" y="10"/>
                    <a:pt x="110" y="4"/>
                    <a:pt x="92" y="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p:cNvGrpSpPr/>
          <p:nvPr/>
        </p:nvGrpSpPr>
        <p:grpSpPr>
          <a:xfrm>
            <a:off x="10493889" y="6411685"/>
            <a:ext cx="377190" cy="196759"/>
            <a:chOff x="5890260" y="6391275"/>
            <a:chExt cx="377190" cy="196759"/>
          </a:xfrm>
        </p:grpSpPr>
        <p:cxnSp>
          <p:nvCxnSpPr>
            <p:cNvPr id="24" name="直接连接符 23"/>
            <p:cNvCxnSpPr/>
            <p:nvPr/>
          </p:nvCxnSpPr>
          <p:spPr>
            <a:xfrm>
              <a:off x="5890260" y="6393180"/>
              <a:ext cx="194854" cy="194854"/>
            </a:xfrm>
            <a:prstGeom prst="line">
              <a:avLst/>
            </a:prstGeom>
            <a:ln w="28575">
              <a:solidFill>
                <a:schemeClr val="bg1"/>
              </a:solidFill>
            </a:ln>
          </p:spPr>
          <p:style>
            <a:lnRef idx="1">
              <a:schemeClr val="dk1"/>
            </a:lnRef>
            <a:fillRef idx="0">
              <a:schemeClr val="dk1"/>
            </a:fillRef>
            <a:effectRef idx="0">
              <a:schemeClr val="dk1"/>
            </a:effectRef>
            <a:fontRef idx="minor">
              <a:schemeClr val="tx1"/>
            </a:fontRef>
          </p:style>
        </p:cxnSp>
        <p:cxnSp>
          <p:nvCxnSpPr>
            <p:cNvPr id="25" name="直接连接符 24"/>
            <p:cNvCxnSpPr/>
            <p:nvPr/>
          </p:nvCxnSpPr>
          <p:spPr>
            <a:xfrm flipV="1">
              <a:off x="6066063" y="6391275"/>
              <a:ext cx="201387" cy="19335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0" name="文本框 19">
            <a:extLst>
              <a:ext uri="{FF2B5EF4-FFF2-40B4-BE49-F238E27FC236}">
                <a16:creationId xmlns:a16="http://schemas.microsoft.com/office/drawing/2014/main" xmlns="" id="{AE27417C-9555-4A05-9FE8-3752016E5746}"/>
              </a:ext>
            </a:extLst>
          </p:cNvPr>
          <p:cNvSpPr txBox="1"/>
          <p:nvPr/>
        </p:nvSpPr>
        <p:spPr>
          <a:xfrm>
            <a:off x="8014164" y="229908"/>
            <a:ext cx="3814432"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a:t>
            </a:r>
            <a:r>
              <a:rPr kumimoji="0" lang="zh-CN" altLang="en-US"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观海</a:t>
            </a:r>
            <a:r>
              <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PPT </a:t>
            </a:r>
            <a:r>
              <a:rPr kumimoji="0" lang="zh-CN" altLang="en-US"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原创模板</a:t>
            </a:r>
            <a:endPar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endParaRPr>
          </a:p>
        </p:txBody>
      </p:sp>
    </p:spTree>
    <p:extLst>
      <p:ext uri="{BB962C8B-B14F-4D97-AF65-F5344CB8AC3E}">
        <p14:creationId xmlns:p14="http://schemas.microsoft.com/office/powerpoint/2010/main" val="240797532"/>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grpSp>
        <p:nvGrpSpPr>
          <p:cNvPr id="46" name="组合 45"/>
          <p:cNvGrpSpPr/>
          <p:nvPr/>
        </p:nvGrpSpPr>
        <p:grpSpPr>
          <a:xfrm>
            <a:off x="6552974" y="4144262"/>
            <a:ext cx="4820768" cy="1519904"/>
            <a:chOff x="6552974" y="4144262"/>
            <a:chExt cx="4820768" cy="1519904"/>
          </a:xfrm>
        </p:grpSpPr>
        <p:sp>
          <p:nvSpPr>
            <p:cNvPr id="44" name="矩形 43"/>
            <p:cNvSpPr/>
            <p:nvPr/>
          </p:nvSpPr>
          <p:spPr>
            <a:xfrm>
              <a:off x="6552974" y="4144262"/>
              <a:ext cx="1516408" cy="1516408"/>
            </a:xfrm>
            <a:prstGeom prst="rect">
              <a:avLst/>
            </a:prstGeom>
            <a:solidFill>
              <a:schemeClr val="bg1"/>
            </a:solidFill>
            <a:ln>
              <a:noFill/>
            </a:ln>
            <a:effectLst>
              <a:outerShdw blurRad="508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8069382" y="4147758"/>
              <a:ext cx="3304360" cy="1516408"/>
            </a:xfrm>
            <a:prstGeom prst="rect">
              <a:avLst/>
            </a:prstGeom>
            <a:solidFill>
              <a:schemeClr val="tx1">
                <a:lumMod val="75000"/>
                <a:lumOff val="25000"/>
              </a:schemeClr>
            </a:solidFill>
            <a:ln>
              <a:noFill/>
            </a:ln>
            <a:effectLst>
              <a:outerShdw blurRad="508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等腰三角形 80"/>
            <p:cNvSpPr/>
            <p:nvPr/>
          </p:nvSpPr>
          <p:spPr>
            <a:xfrm rot="5400000">
              <a:off x="8007832" y="4400370"/>
              <a:ext cx="190779" cy="8486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6555693" y="1732988"/>
            <a:ext cx="4822213" cy="1516408"/>
            <a:chOff x="6555693" y="1732988"/>
            <a:chExt cx="4822213" cy="1516408"/>
          </a:xfrm>
        </p:grpSpPr>
        <p:sp>
          <p:nvSpPr>
            <p:cNvPr id="43" name="矩形 42"/>
            <p:cNvSpPr/>
            <p:nvPr/>
          </p:nvSpPr>
          <p:spPr>
            <a:xfrm>
              <a:off x="6555693" y="1732988"/>
              <a:ext cx="1516408" cy="1516408"/>
            </a:xfrm>
            <a:prstGeom prst="rect">
              <a:avLst/>
            </a:prstGeom>
            <a:solidFill>
              <a:schemeClr val="bg1"/>
            </a:solidFill>
            <a:ln>
              <a:noFill/>
            </a:ln>
            <a:effectLst>
              <a:outerShdw blurRad="508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8073546" y="1732988"/>
              <a:ext cx="3304360" cy="1516408"/>
            </a:xfrm>
            <a:prstGeom prst="rect">
              <a:avLst/>
            </a:prstGeom>
            <a:solidFill>
              <a:schemeClr val="tx1">
                <a:lumMod val="75000"/>
                <a:lumOff val="25000"/>
              </a:schemeClr>
            </a:solidFill>
            <a:ln>
              <a:noFill/>
            </a:ln>
            <a:effectLst>
              <a:outerShdw blurRad="508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等腰三角形 81"/>
            <p:cNvSpPr/>
            <p:nvPr/>
          </p:nvSpPr>
          <p:spPr>
            <a:xfrm rot="5400000">
              <a:off x="8003658" y="1956894"/>
              <a:ext cx="190779" cy="8486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679079" y="4148770"/>
            <a:ext cx="4818915" cy="1517981"/>
            <a:chOff x="679079" y="4148770"/>
            <a:chExt cx="4818915" cy="1517981"/>
          </a:xfrm>
        </p:grpSpPr>
        <p:sp>
          <p:nvSpPr>
            <p:cNvPr id="42" name="矩形 41"/>
            <p:cNvSpPr/>
            <p:nvPr/>
          </p:nvSpPr>
          <p:spPr>
            <a:xfrm>
              <a:off x="679079" y="4148770"/>
              <a:ext cx="1516408" cy="1516408"/>
            </a:xfrm>
            <a:prstGeom prst="rect">
              <a:avLst/>
            </a:prstGeom>
            <a:solidFill>
              <a:schemeClr val="bg1"/>
            </a:solidFill>
            <a:ln>
              <a:noFill/>
            </a:ln>
            <a:effectLst>
              <a:outerShdw blurRad="508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2193634" y="4150343"/>
              <a:ext cx="3304360" cy="1516408"/>
            </a:xfrm>
            <a:prstGeom prst="rect">
              <a:avLst/>
            </a:prstGeom>
            <a:solidFill>
              <a:schemeClr val="tx1">
                <a:lumMod val="75000"/>
                <a:lumOff val="25000"/>
              </a:schemeClr>
            </a:solidFill>
            <a:ln>
              <a:noFill/>
            </a:ln>
            <a:effectLst>
              <a:outerShdw blurRad="508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5400000">
              <a:off x="2129109" y="4400366"/>
              <a:ext cx="190779" cy="8486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679079" y="1737484"/>
            <a:ext cx="4817083" cy="1516408"/>
            <a:chOff x="679079" y="1737484"/>
            <a:chExt cx="4817083" cy="1516408"/>
          </a:xfrm>
        </p:grpSpPr>
        <p:sp>
          <p:nvSpPr>
            <p:cNvPr id="40" name="矩形 39"/>
            <p:cNvSpPr/>
            <p:nvPr/>
          </p:nvSpPr>
          <p:spPr>
            <a:xfrm>
              <a:off x="679079" y="1737484"/>
              <a:ext cx="1516408" cy="1516408"/>
            </a:xfrm>
            <a:prstGeom prst="rect">
              <a:avLst/>
            </a:prstGeom>
            <a:solidFill>
              <a:schemeClr val="bg1"/>
            </a:solidFill>
            <a:ln>
              <a:noFill/>
            </a:ln>
            <a:effectLst>
              <a:outerShdw blurRad="508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2191802" y="1737484"/>
              <a:ext cx="3304360" cy="1516408"/>
            </a:xfrm>
            <a:prstGeom prst="rect">
              <a:avLst/>
            </a:prstGeom>
            <a:solidFill>
              <a:schemeClr val="tx1">
                <a:lumMod val="75000"/>
                <a:lumOff val="25000"/>
              </a:schemeClr>
            </a:solidFill>
            <a:ln>
              <a:noFill/>
            </a:ln>
            <a:effectLst>
              <a:outerShdw blurRad="508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5400000">
              <a:off x="2130246" y="1987484"/>
              <a:ext cx="190779" cy="8486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0" y="6531429"/>
            <a:ext cx="12192000" cy="326571"/>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685912" y="1192359"/>
            <a:ext cx="10721521" cy="58057"/>
            <a:chOff x="798286" y="827315"/>
            <a:chExt cx="10721521" cy="58057"/>
          </a:xfrm>
        </p:grpSpPr>
        <p:sp>
          <p:nvSpPr>
            <p:cNvPr id="5" name="矩形 4"/>
            <p:cNvSpPr/>
            <p:nvPr/>
          </p:nvSpPr>
          <p:spPr>
            <a:xfrm>
              <a:off x="798286" y="827315"/>
              <a:ext cx="928914" cy="5805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1708150" y="875847"/>
              <a:ext cx="9811657"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576302" y="546630"/>
            <a:ext cx="4646144" cy="523220"/>
          </a:xfrm>
          <a:prstGeom prst="rect">
            <a:avLst/>
          </a:prstGeom>
        </p:spPr>
        <p:txBody>
          <a:bodyPr wrap="none">
            <a:spAutoFit/>
          </a:bodyPr>
          <a:lstStyle/>
          <a:p>
            <a:r>
              <a:rPr lang="da-DK" altLang="zh-CN" sz="2800">
                <a:latin typeface="微软雅黑 Light" panose="020B0502040204020203" pitchFamily="34" charset="-122"/>
                <a:ea typeface="微软雅黑 Light" panose="020B0502040204020203" pitchFamily="34" charset="-122"/>
              </a:rPr>
              <a:t>Lorem ipsum dolor sit amet</a:t>
            </a:r>
            <a:endParaRPr lang="zh-CN" altLang="en-US" sz="2800">
              <a:latin typeface="微软雅黑 Light" panose="020B0502040204020203" pitchFamily="34" charset="-122"/>
              <a:ea typeface="微软雅黑 Light" panose="020B0502040204020203" pitchFamily="34" charset="-122"/>
            </a:endParaRPr>
          </a:p>
        </p:txBody>
      </p:sp>
      <p:grpSp>
        <p:nvGrpSpPr>
          <p:cNvPr id="14" name="组合 13"/>
          <p:cNvGrpSpPr/>
          <p:nvPr/>
        </p:nvGrpSpPr>
        <p:grpSpPr>
          <a:xfrm>
            <a:off x="1019149" y="4446513"/>
            <a:ext cx="812596" cy="1012418"/>
            <a:chOff x="6513513" y="469107"/>
            <a:chExt cx="96838" cy="120651"/>
          </a:xfrm>
        </p:grpSpPr>
        <p:sp>
          <p:nvSpPr>
            <p:cNvPr id="9" name="Freeform 2209"/>
            <p:cNvSpPr>
              <a:spLocks noEditPoints="1"/>
            </p:cNvSpPr>
            <p:nvPr/>
          </p:nvSpPr>
          <p:spPr bwMode="auto">
            <a:xfrm>
              <a:off x="6513513" y="496095"/>
              <a:ext cx="93663" cy="93663"/>
            </a:xfrm>
            <a:custGeom>
              <a:avLst/>
              <a:gdLst>
                <a:gd name="T0" fmla="*/ 14 w 28"/>
                <a:gd name="T1" fmla="*/ 0 h 28"/>
                <a:gd name="T2" fmla="*/ 0 w 28"/>
                <a:gd name="T3" fmla="*/ 14 h 28"/>
                <a:gd name="T4" fmla="*/ 14 w 28"/>
                <a:gd name="T5" fmla="*/ 28 h 28"/>
                <a:gd name="T6" fmla="*/ 28 w 28"/>
                <a:gd name="T7" fmla="*/ 14 h 28"/>
                <a:gd name="T8" fmla="*/ 14 w 28"/>
                <a:gd name="T9" fmla="*/ 0 h 28"/>
                <a:gd name="T10" fmla="*/ 14 w 28"/>
                <a:gd name="T11" fmla="*/ 25 h 28"/>
                <a:gd name="T12" fmla="*/ 3 w 28"/>
                <a:gd name="T13" fmla="*/ 14 h 28"/>
                <a:gd name="T14" fmla="*/ 14 w 28"/>
                <a:gd name="T15" fmla="*/ 3 h 28"/>
                <a:gd name="T16" fmla="*/ 25 w 28"/>
                <a:gd name="T17" fmla="*/ 14 h 28"/>
                <a:gd name="T18" fmla="*/ 14 w 28"/>
                <a:gd name="T19"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0"/>
                  </a:moveTo>
                  <a:cubicBezTo>
                    <a:pt x="6" y="0"/>
                    <a:pt x="0" y="6"/>
                    <a:pt x="0" y="14"/>
                  </a:cubicBezTo>
                  <a:cubicBezTo>
                    <a:pt x="0" y="22"/>
                    <a:pt x="6" y="28"/>
                    <a:pt x="14" y="28"/>
                  </a:cubicBezTo>
                  <a:cubicBezTo>
                    <a:pt x="22" y="28"/>
                    <a:pt x="28" y="22"/>
                    <a:pt x="28" y="14"/>
                  </a:cubicBezTo>
                  <a:cubicBezTo>
                    <a:pt x="28" y="6"/>
                    <a:pt x="22" y="0"/>
                    <a:pt x="14" y="0"/>
                  </a:cubicBezTo>
                  <a:close/>
                  <a:moveTo>
                    <a:pt x="14" y="25"/>
                  </a:moveTo>
                  <a:cubicBezTo>
                    <a:pt x="8" y="25"/>
                    <a:pt x="3" y="20"/>
                    <a:pt x="3" y="14"/>
                  </a:cubicBezTo>
                  <a:cubicBezTo>
                    <a:pt x="3" y="8"/>
                    <a:pt x="8" y="3"/>
                    <a:pt x="14" y="3"/>
                  </a:cubicBezTo>
                  <a:cubicBezTo>
                    <a:pt x="20" y="3"/>
                    <a:pt x="25" y="8"/>
                    <a:pt x="25" y="14"/>
                  </a:cubicBezTo>
                  <a:cubicBezTo>
                    <a:pt x="25" y="20"/>
                    <a:pt x="20" y="25"/>
                    <a:pt x="14" y="25"/>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210"/>
            <p:cNvSpPr>
              <a:spLocks/>
            </p:cNvSpPr>
            <p:nvPr/>
          </p:nvSpPr>
          <p:spPr bwMode="auto">
            <a:xfrm>
              <a:off x="6543676" y="469107"/>
              <a:ext cx="33338" cy="20638"/>
            </a:xfrm>
            <a:custGeom>
              <a:avLst/>
              <a:gdLst>
                <a:gd name="T0" fmla="*/ 7 w 10"/>
                <a:gd name="T1" fmla="*/ 6 h 6"/>
                <a:gd name="T2" fmla="*/ 7 w 10"/>
                <a:gd name="T3" fmla="*/ 4 h 6"/>
                <a:gd name="T4" fmla="*/ 9 w 10"/>
                <a:gd name="T5" fmla="*/ 4 h 6"/>
                <a:gd name="T6" fmla="*/ 10 w 10"/>
                <a:gd name="T7" fmla="*/ 2 h 6"/>
                <a:gd name="T8" fmla="*/ 10 w 10"/>
                <a:gd name="T9" fmla="*/ 1 h 6"/>
                <a:gd name="T10" fmla="*/ 9 w 10"/>
                <a:gd name="T11" fmla="*/ 0 h 6"/>
                <a:gd name="T12" fmla="*/ 2 w 10"/>
                <a:gd name="T13" fmla="*/ 0 h 6"/>
                <a:gd name="T14" fmla="*/ 0 w 10"/>
                <a:gd name="T15" fmla="*/ 1 h 6"/>
                <a:gd name="T16" fmla="*/ 0 w 10"/>
                <a:gd name="T17" fmla="*/ 2 h 6"/>
                <a:gd name="T18" fmla="*/ 2 w 10"/>
                <a:gd name="T19" fmla="*/ 4 h 6"/>
                <a:gd name="T20" fmla="*/ 3 w 10"/>
                <a:gd name="T21" fmla="*/ 4 h 6"/>
                <a:gd name="T22" fmla="*/ 3 w 10"/>
                <a:gd name="T23" fmla="*/ 6 h 6"/>
                <a:gd name="T24" fmla="*/ 5 w 10"/>
                <a:gd name="T25" fmla="*/ 6 h 6"/>
                <a:gd name="T26" fmla="*/ 7 w 10"/>
                <a:gd name="T2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6">
                  <a:moveTo>
                    <a:pt x="7" y="6"/>
                  </a:moveTo>
                  <a:cubicBezTo>
                    <a:pt x="7" y="4"/>
                    <a:pt x="7" y="4"/>
                    <a:pt x="7" y="4"/>
                  </a:cubicBezTo>
                  <a:cubicBezTo>
                    <a:pt x="9" y="4"/>
                    <a:pt x="9" y="4"/>
                    <a:pt x="9" y="4"/>
                  </a:cubicBezTo>
                  <a:cubicBezTo>
                    <a:pt x="10" y="4"/>
                    <a:pt x="10" y="3"/>
                    <a:pt x="10" y="2"/>
                  </a:cubicBezTo>
                  <a:cubicBezTo>
                    <a:pt x="10" y="1"/>
                    <a:pt x="10" y="1"/>
                    <a:pt x="10" y="1"/>
                  </a:cubicBezTo>
                  <a:cubicBezTo>
                    <a:pt x="10" y="0"/>
                    <a:pt x="10" y="0"/>
                    <a:pt x="9" y="0"/>
                  </a:cubicBezTo>
                  <a:cubicBezTo>
                    <a:pt x="2" y="0"/>
                    <a:pt x="2" y="0"/>
                    <a:pt x="2" y="0"/>
                  </a:cubicBezTo>
                  <a:cubicBezTo>
                    <a:pt x="1" y="0"/>
                    <a:pt x="0" y="0"/>
                    <a:pt x="0" y="1"/>
                  </a:cubicBezTo>
                  <a:cubicBezTo>
                    <a:pt x="0" y="2"/>
                    <a:pt x="0" y="2"/>
                    <a:pt x="0" y="2"/>
                  </a:cubicBezTo>
                  <a:cubicBezTo>
                    <a:pt x="0" y="3"/>
                    <a:pt x="1" y="4"/>
                    <a:pt x="2" y="4"/>
                  </a:cubicBezTo>
                  <a:cubicBezTo>
                    <a:pt x="3" y="4"/>
                    <a:pt x="3" y="4"/>
                    <a:pt x="3" y="4"/>
                  </a:cubicBezTo>
                  <a:cubicBezTo>
                    <a:pt x="3" y="6"/>
                    <a:pt x="3" y="6"/>
                    <a:pt x="3" y="6"/>
                  </a:cubicBezTo>
                  <a:cubicBezTo>
                    <a:pt x="4" y="6"/>
                    <a:pt x="5" y="6"/>
                    <a:pt x="5" y="6"/>
                  </a:cubicBezTo>
                  <a:cubicBezTo>
                    <a:pt x="6" y="6"/>
                    <a:pt x="7" y="6"/>
                    <a:pt x="7" y="6"/>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211"/>
            <p:cNvSpPr>
              <a:spLocks/>
            </p:cNvSpPr>
            <p:nvPr/>
          </p:nvSpPr>
          <p:spPr bwMode="auto">
            <a:xfrm>
              <a:off x="6591301" y="492920"/>
              <a:ext cx="19050" cy="15875"/>
            </a:xfrm>
            <a:custGeom>
              <a:avLst/>
              <a:gdLst>
                <a:gd name="T0" fmla="*/ 3 w 6"/>
                <a:gd name="T1" fmla="*/ 5 h 5"/>
                <a:gd name="T2" fmla="*/ 5 w 6"/>
                <a:gd name="T3" fmla="*/ 3 h 5"/>
                <a:gd name="T4" fmla="*/ 5 w 6"/>
                <a:gd name="T5" fmla="*/ 1 h 5"/>
                <a:gd name="T6" fmla="*/ 4 w 6"/>
                <a:gd name="T7" fmla="*/ 0 h 5"/>
                <a:gd name="T8" fmla="*/ 2 w 6"/>
                <a:gd name="T9" fmla="*/ 0 h 5"/>
                <a:gd name="T10" fmla="*/ 0 w 6"/>
                <a:gd name="T11" fmla="*/ 2 h 5"/>
                <a:gd name="T12" fmla="*/ 3 w 6"/>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3" y="5"/>
                  </a:moveTo>
                  <a:cubicBezTo>
                    <a:pt x="5" y="3"/>
                    <a:pt x="5" y="3"/>
                    <a:pt x="5" y="3"/>
                  </a:cubicBezTo>
                  <a:cubicBezTo>
                    <a:pt x="6" y="3"/>
                    <a:pt x="6" y="2"/>
                    <a:pt x="5" y="1"/>
                  </a:cubicBezTo>
                  <a:cubicBezTo>
                    <a:pt x="4" y="0"/>
                    <a:pt x="4" y="0"/>
                    <a:pt x="4" y="0"/>
                  </a:cubicBezTo>
                  <a:cubicBezTo>
                    <a:pt x="4" y="0"/>
                    <a:pt x="3" y="0"/>
                    <a:pt x="2" y="0"/>
                  </a:cubicBezTo>
                  <a:cubicBezTo>
                    <a:pt x="0" y="2"/>
                    <a:pt x="0" y="2"/>
                    <a:pt x="0" y="2"/>
                  </a:cubicBezTo>
                  <a:cubicBezTo>
                    <a:pt x="1" y="3"/>
                    <a:pt x="2" y="4"/>
                    <a:pt x="3" y="5"/>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2212"/>
            <p:cNvSpPr>
              <a:spLocks/>
            </p:cNvSpPr>
            <p:nvPr/>
          </p:nvSpPr>
          <p:spPr bwMode="auto">
            <a:xfrm>
              <a:off x="6550026" y="532607"/>
              <a:ext cx="20638" cy="20638"/>
            </a:xfrm>
            <a:custGeom>
              <a:avLst/>
              <a:gdLst>
                <a:gd name="T0" fmla="*/ 5 w 6"/>
                <a:gd name="T1" fmla="*/ 1 h 6"/>
                <a:gd name="T2" fmla="*/ 5 w 6"/>
                <a:gd name="T3" fmla="*/ 5 h 6"/>
                <a:gd name="T4" fmla="*/ 1 w 6"/>
                <a:gd name="T5" fmla="*/ 5 h 6"/>
                <a:gd name="T6" fmla="*/ 1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6" y="4"/>
                    <a:pt x="5" y="5"/>
                  </a:cubicBezTo>
                  <a:cubicBezTo>
                    <a:pt x="4" y="6"/>
                    <a:pt x="2" y="6"/>
                    <a:pt x="1" y="5"/>
                  </a:cubicBezTo>
                  <a:cubicBezTo>
                    <a:pt x="0" y="4"/>
                    <a:pt x="0" y="2"/>
                    <a:pt x="1" y="1"/>
                  </a:cubicBezTo>
                  <a:cubicBezTo>
                    <a:pt x="2" y="0"/>
                    <a:pt x="4" y="0"/>
                    <a:pt x="5" y="1"/>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2213"/>
            <p:cNvSpPr>
              <a:spLocks/>
            </p:cNvSpPr>
            <p:nvPr/>
          </p:nvSpPr>
          <p:spPr bwMode="auto">
            <a:xfrm>
              <a:off x="6540501" y="519907"/>
              <a:ext cx="20638" cy="23813"/>
            </a:xfrm>
            <a:custGeom>
              <a:avLst/>
              <a:gdLst>
                <a:gd name="T0" fmla="*/ 6 w 6"/>
                <a:gd name="T1" fmla="*/ 5 h 7"/>
                <a:gd name="T2" fmla="*/ 6 w 6"/>
                <a:gd name="T3" fmla="*/ 6 h 7"/>
                <a:gd name="T4" fmla="*/ 6 w 6"/>
                <a:gd name="T5" fmla="*/ 6 h 7"/>
                <a:gd name="T6" fmla="*/ 4 w 6"/>
                <a:gd name="T7" fmla="*/ 6 h 7"/>
                <a:gd name="T8" fmla="*/ 0 w 6"/>
                <a:gd name="T9" fmla="*/ 2 h 7"/>
                <a:gd name="T10" fmla="*/ 0 w 6"/>
                <a:gd name="T11" fmla="*/ 1 h 7"/>
                <a:gd name="T12" fmla="*/ 0 w 6"/>
                <a:gd name="T13" fmla="*/ 1 h 7"/>
                <a:gd name="T14" fmla="*/ 2 w 6"/>
                <a:gd name="T15" fmla="*/ 1 h 7"/>
                <a:gd name="T16" fmla="*/ 6 w 6"/>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6" y="5"/>
                  </a:moveTo>
                  <a:cubicBezTo>
                    <a:pt x="6" y="5"/>
                    <a:pt x="6" y="6"/>
                    <a:pt x="6" y="6"/>
                  </a:cubicBezTo>
                  <a:cubicBezTo>
                    <a:pt x="6" y="6"/>
                    <a:pt x="6" y="6"/>
                    <a:pt x="6" y="6"/>
                  </a:cubicBezTo>
                  <a:cubicBezTo>
                    <a:pt x="5" y="7"/>
                    <a:pt x="4" y="7"/>
                    <a:pt x="4" y="6"/>
                  </a:cubicBezTo>
                  <a:cubicBezTo>
                    <a:pt x="0" y="2"/>
                    <a:pt x="0" y="2"/>
                    <a:pt x="0" y="2"/>
                  </a:cubicBezTo>
                  <a:cubicBezTo>
                    <a:pt x="0" y="2"/>
                    <a:pt x="0" y="1"/>
                    <a:pt x="0" y="1"/>
                  </a:cubicBezTo>
                  <a:cubicBezTo>
                    <a:pt x="0" y="1"/>
                    <a:pt x="0" y="1"/>
                    <a:pt x="0" y="1"/>
                  </a:cubicBezTo>
                  <a:cubicBezTo>
                    <a:pt x="1" y="0"/>
                    <a:pt x="1" y="0"/>
                    <a:pt x="2" y="1"/>
                  </a:cubicBezTo>
                  <a:lnTo>
                    <a:pt x="6" y="5"/>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组合 21"/>
          <p:cNvGrpSpPr/>
          <p:nvPr/>
        </p:nvGrpSpPr>
        <p:grpSpPr>
          <a:xfrm>
            <a:off x="6880427" y="2026092"/>
            <a:ext cx="891390" cy="946044"/>
            <a:chOff x="8085138" y="2318680"/>
            <a:chExt cx="114300" cy="121308"/>
          </a:xfrm>
        </p:grpSpPr>
        <p:sp>
          <p:nvSpPr>
            <p:cNvPr id="15" name="Oval 1728"/>
            <p:cNvSpPr>
              <a:spLocks noChangeArrowheads="1"/>
            </p:cNvSpPr>
            <p:nvPr/>
          </p:nvSpPr>
          <p:spPr bwMode="auto">
            <a:xfrm>
              <a:off x="8085138" y="2400301"/>
              <a:ext cx="17463" cy="19050"/>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1729"/>
            <p:cNvSpPr>
              <a:spLocks noChangeArrowheads="1"/>
            </p:cNvSpPr>
            <p:nvPr/>
          </p:nvSpPr>
          <p:spPr bwMode="auto">
            <a:xfrm>
              <a:off x="8124826" y="2370138"/>
              <a:ext cx="26988" cy="2698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1730"/>
            <p:cNvSpPr>
              <a:spLocks noChangeArrowheads="1"/>
            </p:cNvSpPr>
            <p:nvPr/>
          </p:nvSpPr>
          <p:spPr bwMode="auto">
            <a:xfrm>
              <a:off x="8130847" y="2318680"/>
              <a:ext cx="19050" cy="2063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731"/>
            <p:cNvSpPr>
              <a:spLocks/>
            </p:cNvSpPr>
            <p:nvPr/>
          </p:nvSpPr>
          <p:spPr bwMode="auto">
            <a:xfrm>
              <a:off x="8112126" y="2328863"/>
              <a:ext cx="57150" cy="111125"/>
            </a:xfrm>
            <a:custGeom>
              <a:avLst/>
              <a:gdLst>
                <a:gd name="T0" fmla="*/ 15 w 17"/>
                <a:gd name="T1" fmla="*/ 3 h 33"/>
                <a:gd name="T2" fmla="*/ 12 w 17"/>
                <a:gd name="T3" fmla="*/ 0 h 33"/>
                <a:gd name="T4" fmla="*/ 11 w 17"/>
                <a:gd name="T5" fmla="*/ 2 h 33"/>
                <a:gd name="T6" fmla="*/ 15 w 17"/>
                <a:gd name="T7" fmla="*/ 16 h 33"/>
                <a:gd name="T8" fmla="*/ 8 w 17"/>
                <a:gd name="T9" fmla="*/ 31 h 33"/>
                <a:gd name="T10" fmla="*/ 2 w 17"/>
                <a:gd name="T11" fmla="*/ 16 h 33"/>
                <a:gd name="T12" fmla="*/ 5 w 17"/>
                <a:gd name="T13" fmla="*/ 2 h 33"/>
                <a:gd name="T14" fmla="*/ 5 w 17"/>
                <a:gd name="T15" fmla="*/ 0 h 33"/>
                <a:gd name="T16" fmla="*/ 2 w 17"/>
                <a:gd name="T17" fmla="*/ 3 h 33"/>
                <a:gd name="T18" fmla="*/ 0 w 17"/>
                <a:gd name="T19" fmla="*/ 16 h 33"/>
                <a:gd name="T20" fmla="*/ 2 w 17"/>
                <a:gd name="T21" fmla="*/ 28 h 33"/>
                <a:gd name="T22" fmla="*/ 8 w 17"/>
                <a:gd name="T23" fmla="*/ 33 h 33"/>
                <a:gd name="T24" fmla="*/ 15 w 17"/>
                <a:gd name="T25" fmla="*/ 28 h 33"/>
                <a:gd name="T26" fmla="*/ 17 w 17"/>
                <a:gd name="T27" fmla="*/ 16 h 33"/>
                <a:gd name="T28" fmla="*/ 15 w 17"/>
                <a:gd name="T29"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33">
                  <a:moveTo>
                    <a:pt x="15" y="3"/>
                  </a:moveTo>
                  <a:cubicBezTo>
                    <a:pt x="14" y="2"/>
                    <a:pt x="13" y="1"/>
                    <a:pt x="12" y="0"/>
                  </a:cubicBezTo>
                  <a:cubicBezTo>
                    <a:pt x="12" y="1"/>
                    <a:pt x="12" y="1"/>
                    <a:pt x="11" y="2"/>
                  </a:cubicBezTo>
                  <a:cubicBezTo>
                    <a:pt x="13" y="5"/>
                    <a:pt x="15" y="10"/>
                    <a:pt x="15" y="16"/>
                  </a:cubicBezTo>
                  <a:cubicBezTo>
                    <a:pt x="15" y="25"/>
                    <a:pt x="11" y="31"/>
                    <a:pt x="8" y="31"/>
                  </a:cubicBezTo>
                  <a:cubicBezTo>
                    <a:pt x="5" y="31"/>
                    <a:pt x="2" y="25"/>
                    <a:pt x="2" y="16"/>
                  </a:cubicBezTo>
                  <a:cubicBezTo>
                    <a:pt x="2" y="10"/>
                    <a:pt x="4" y="5"/>
                    <a:pt x="5" y="2"/>
                  </a:cubicBezTo>
                  <a:cubicBezTo>
                    <a:pt x="5" y="1"/>
                    <a:pt x="5" y="1"/>
                    <a:pt x="5" y="0"/>
                  </a:cubicBezTo>
                  <a:cubicBezTo>
                    <a:pt x="4" y="1"/>
                    <a:pt x="3" y="2"/>
                    <a:pt x="2" y="3"/>
                  </a:cubicBezTo>
                  <a:cubicBezTo>
                    <a:pt x="1" y="7"/>
                    <a:pt x="0" y="11"/>
                    <a:pt x="0" y="16"/>
                  </a:cubicBezTo>
                  <a:cubicBezTo>
                    <a:pt x="0" y="20"/>
                    <a:pt x="1" y="24"/>
                    <a:pt x="2" y="28"/>
                  </a:cubicBezTo>
                  <a:cubicBezTo>
                    <a:pt x="4" y="31"/>
                    <a:pt x="6" y="33"/>
                    <a:pt x="8" y="33"/>
                  </a:cubicBezTo>
                  <a:cubicBezTo>
                    <a:pt x="11" y="33"/>
                    <a:pt x="13" y="31"/>
                    <a:pt x="15" y="28"/>
                  </a:cubicBezTo>
                  <a:cubicBezTo>
                    <a:pt x="16" y="24"/>
                    <a:pt x="17" y="20"/>
                    <a:pt x="17" y="16"/>
                  </a:cubicBezTo>
                  <a:cubicBezTo>
                    <a:pt x="17" y="11"/>
                    <a:pt x="16" y="7"/>
                    <a:pt x="15" y="3"/>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Oval 1732"/>
            <p:cNvSpPr>
              <a:spLocks noChangeArrowheads="1"/>
            </p:cNvSpPr>
            <p:nvPr/>
          </p:nvSpPr>
          <p:spPr bwMode="auto">
            <a:xfrm>
              <a:off x="8178800" y="2400301"/>
              <a:ext cx="20638" cy="19050"/>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733"/>
            <p:cNvSpPr>
              <a:spLocks/>
            </p:cNvSpPr>
            <p:nvPr/>
          </p:nvSpPr>
          <p:spPr bwMode="auto">
            <a:xfrm>
              <a:off x="8085138" y="2343151"/>
              <a:ext cx="107950" cy="76200"/>
            </a:xfrm>
            <a:custGeom>
              <a:avLst/>
              <a:gdLst>
                <a:gd name="T0" fmla="*/ 27 w 32"/>
                <a:gd name="T1" fmla="*/ 21 h 23"/>
                <a:gd name="T2" fmla="*/ 25 w 32"/>
                <a:gd name="T3" fmla="*/ 21 h 23"/>
                <a:gd name="T4" fmla="*/ 13 w 32"/>
                <a:gd name="T5" fmla="*/ 17 h 23"/>
                <a:gd name="T6" fmla="*/ 3 w 32"/>
                <a:gd name="T7" fmla="*/ 4 h 23"/>
                <a:gd name="T8" fmla="*/ 7 w 32"/>
                <a:gd name="T9" fmla="*/ 2 h 23"/>
                <a:gd name="T10" fmla="*/ 19 w 32"/>
                <a:gd name="T11" fmla="*/ 6 h 23"/>
                <a:gd name="T12" fmla="*/ 30 w 32"/>
                <a:gd name="T13" fmla="*/ 16 h 23"/>
                <a:gd name="T14" fmla="*/ 30 w 32"/>
                <a:gd name="T15" fmla="*/ 16 h 23"/>
                <a:gd name="T16" fmla="*/ 32 w 32"/>
                <a:gd name="T17" fmla="*/ 16 h 23"/>
                <a:gd name="T18" fmla="*/ 30 w 32"/>
                <a:gd name="T19" fmla="*/ 12 h 23"/>
                <a:gd name="T20" fmla="*/ 21 w 32"/>
                <a:gd name="T21" fmla="*/ 4 h 23"/>
                <a:gd name="T22" fmla="*/ 7 w 32"/>
                <a:gd name="T23" fmla="*/ 0 h 23"/>
                <a:gd name="T24" fmla="*/ 1 w 32"/>
                <a:gd name="T25" fmla="*/ 3 h 23"/>
                <a:gd name="T26" fmla="*/ 3 w 32"/>
                <a:gd name="T27" fmla="*/ 11 h 23"/>
                <a:gd name="T28" fmla="*/ 12 w 32"/>
                <a:gd name="T29" fmla="*/ 19 h 23"/>
                <a:gd name="T30" fmla="*/ 25 w 32"/>
                <a:gd name="T31" fmla="*/ 23 h 23"/>
                <a:gd name="T32" fmla="*/ 28 w 32"/>
                <a:gd name="T33" fmla="*/ 23 h 23"/>
                <a:gd name="T34" fmla="*/ 27 w 32"/>
                <a:gd name="T35" fmla="*/ 2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3">
                  <a:moveTo>
                    <a:pt x="27" y="21"/>
                  </a:moveTo>
                  <a:cubicBezTo>
                    <a:pt x="26" y="21"/>
                    <a:pt x="26" y="21"/>
                    <a:pt x="25" y="21"/>
                  </a:cubicBezTo>
                  <a:cubicBezTo>
                    <a:pt x="22" y="21"/>
                    <a:pt x="17" y="19"/>
                    <a:pt x="13" y="17"/>
                  </a:cubicBezTo>
                  <a:cubicBezTo>
                    <a:pt x="5" y="12"/>
                    <a:pt x="2" y="6"/>
                    <a:pt x="3" y="4"/>
                  </a:cubicBezTo>
                  <a:cubicBezTo>
                    <a:pt x="4" y="3"/>
                    <a:pt x="5" y="2"/>
                    <a:pt x="7" y="2"/>
                  </a:cubicBezTo>
                  <a:cubicBezTo>
                    <a:pt x="11" y="2"/>
                    <a:pt x="15" y="4"/>
                    <a:pt x="19" y="6"/>
                  </a:cubicBezTo>
                  <a:cubicBezTo>
                    <a:pt x="25" y="9"/>
                    <a:pt x="28" y="13"/>
                    <a:pt x="30" y="16"/>
                  </a:cubicBezTo>
                  <a:cubicBezTo>
                    <a:pt x="30" y="16"/>
                    <a:pt x="30" y="16"/>
                    <a:pt x="30" y="16"/>
                  </a:cubicBezTo>
                  <a:cubicBezTo>
                    <a:pt x="31" y="16"/>
                    <a:pt x="32" y="16"/>
                    <a:pt x="32" y="16"/>
                  </a:cubicBezTo>
                  <a:cubicBezTo>
                    <a:pt x="32" y="15"/>
                    <a:pt x="31" y="14"/>
                    <a:pt x="30" y="12"/>
                  </a:cubicBezTo>
                  <a:cubicBezTo>
                    <a:pt x="28" y="9"/>
                    <a:pt x="25" y="7"/>
                    <a:pt x="21" y="4"/>
                  </a:cubicBezTo>
                  <a:cubicBezTo>
                    <a:pt x="16" y="2"/>
                    <a:pt x="11" y="0"/>
                    <a:pt x="7" y="0"/>
                  </a:cubicBezTo>
                  <a:cubicBezTo>
                    <a:pt x="4" y="0"/>
                    <a:pt x="2" y="1"/>
                    <a:pt x="1" y="3"/>
                  </a:cubicBezTo>
                  <a:cubicBezTo>
                    <a:pt x="0" y="5"/>
                    <a:pt x="0" y="8"/>
                    <a:pt x="3" y="11"/>
                  </a:cubicBezTo>
                  <a:cubicBezTo>
                    <a:pt x="5" y="14"/>
                    <a:pt x="8" y="17"/>
                    <a:pt x="12" y="19"/>
                  </a:cubicBezTo>
                  <a:cubicBezTo>
                    <a:pt x="17" y="22"/>
                    <a:pt x="22" y="23"/>
                    <a:pt x="25" y="23"/>
                  </a:cubicBezTo>
                  <a:cubicBezTo>
                    <a:pt x="26" y="23"/>
                    <a:pt x="27" y="23"/>
                    <a:pt x="28" y="23"/>
                  </a:cubicBezTo>
                  <a:cubicBezTo>
                    <a:pt x="27" y="22"/>
                    <a:pt x="27" y="22"/>
                    <a:pt x="27" y="21"/>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734"/>
            <p:cNvSpPr>
              <a:spLocks/>
            </p:cNvSpPr>
            <p:nvPr/>
          </p:nvSpPr>
          <p:spPr bwMode="auto">
            <a:xfrm>
              <a:off x="8088313" y="2343151"/>
              <a:ext cx="107950" cy="76200"/>
            </a:xfrm>
            <a:custGeom>
              <a:avLst/>
              <a:gdLst>
                <a:gd name="T0" fmla="*/ 31 w 32"/>
                <a:gd name="T1" fmla="*/ 3 h 23"/>
                <a:gd name="T2" fmla="*/ 24 w 32"/>
                <a:gd name="T3" fmla="*/ 0 h 23"/>
                <a:gd name="T4" fmla="*/ 11 w 32"/>
                <a:gd name="T5" fmla="*/ 4 h 23"/>
                <a:gd name="T6" fmla="*/ 2 w 32"/>
                <a:gd name="T7" fmla="*/ 12 h 23"/>
                <a:gd name="T8" fmla="*/ 0 w 32"/>
                <a:gd name="T9" fmla="*/ 17 h 23"/>
                <a:gd name="T10" fmla="*/ 1 w 32"/>
                <a:gd name="T11" fmla="*/ 16 h 23"/>
                <a:gd name="T12" fmla="*/ 2 w 32"/>
                <a:gd name="T13" fmla="*/ 16 h 23"/>
                <a:gd name="T14" fmla="*/ 12 w 32"/>
                <a:gd name="T15" fmla="*/ 6 h 23"/>
                <a:gd name="T16" fmla="*/ 24 w 32"/>
                <a:gd name="T17" fmla="*/ 2 h 23"/>
                <a:gd name="T18" fmla="*/ 29 w 32"/>
                <a:gd name="T19" fmla="*/ 4 h 23"/>
                <a:gd name="T20" fmla="*/ 18 w 32"/>
                <a:gd name="T21" fmla="*/ 17 h 23"/>
                <a:gd name="T22" fmla="*/ 6 w 32"/>
                <a:gd name="T23" fmla="*/ 21 h 23"/>
                <a:gd name="T24" fmla="*/ 5 w 32"/>
                <a:gd name="T25" fmla="*/ 21 h 23"/>
                <a:gd name="T26" fmla="*/ 4 w 32"/>
                <a:gd name="T27" fmla="*/ 23 h 23"/>
                <a:gd name="T28" fmla="*/ 6 w 32"/>
                <a:gd name="T29" fmla="*/ 23 h 23"/>
                <a:gd name="T30" fmla="*/ 20 w 32"/>
                <a:gd name="T31" fmla="*/ 19 h 23"/>
                <a:gd name="T32" fmla="*/ 29 w 32"/>
                <a:gd name="T33" fmla="*/ 11 h 23"/>
                <a:gd name="T34" fmla="*/ 31 w 32"/>
                <a:gd name="T35"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3">
                  <a:moveTo>
                    <a:pt x="31" y="3"/>
                  </a:moveTo>
                  <a:cubicBezTo>
                    <a:pt x="30" y="1"/>
                    <a:pt x="27" y="0"/>
                    <a:pt x="24" y="0"/>
                  </a:cubicBezTo>
                  <a:cubicBezTo>
                    <a:pt x="21" y="0"/>
                    <a:pt x="16" y="2"/>
                    <a:pt x="11" y="4"/>
                  </a:cubicBezTo>
                  <a:cubicBezTo>
                    <a:pt x="7" y="7"/>
                    <a:pt x="4" y="9"/>
                    <a:pt x="2" y="12"/>
                  </a:cubicBezTo>
                  <a:cubicBezTo>
                    <a:pt x="1" y="14"/>
                    <a:pt x="0" y="15"/>
                    <a:pt x="0" y="17"/>
                  </a:cubicBezTo>
                  <a:cubicBezTo>
                    <a:pt x="0" y="16"/>
                    <a:pt x="1" y="16"/>
                    <a:pt x="1" y="16"/>
                  </a:cubicBezTo>
                  <a:cubicBezTo>
                    <a:pt x="2" y="16"/>
                    <a:pt x="2" y="16"/>
                    <a:pt x="2" y="16"/>
                  </a:cubicBezTo>
                  <a:cubicBezTo>
                    <a:pt x="3" y="13"/>
                    <a:pt x="7" y="9"/>
                    <a:pt x="12" y="6"/>
                  </a:cubicBezTo>
                  <a:cubicBezTo>
                    <a:pt x="16" y="4"/>
                    <a:pt x="21" y="2"/>
                    <a:pt x="24" y="2"/>
                  </a:cubicBezTo>
                  <a:cubicBezTo>
                    <a:pt x="27" y="2"/>
                    <a:pt x="28" y="3"/>
                    <a:pt x="29" y="4"/>
                  </a:cubicBezTo>
                  <a:cubicBezTo>
                    <a:pt x="30" y="6"/>
                    <a:pt x="26" y="12"/>
                    <a:pt x="18" y="17"/>
                  </a:cubicBezTo>
                  <a:cubicBezTo>
                    <a:pt x="14" y="19"/>
                    <a:pt x="10" y="21"/>
                    <a:pt x="6" y="21"/>
                  </a:cubicBezTo>
                  <a:cubicBezTo>
                    <a:pt x="6" y="21"/>
                    <a:pt x="6" y="21"/>
                    <a:pt x="5" y="21"/>
                  </a:cubicBezTo>
                  <a:cubicBezTo>
                    <a:pt x="5" y="22"/>
                    <a:pt x="5" y="22"/>
                    <a:pt x="4" y="23"/>
                  </a:cubicBezTo>
                  <a:cubicBezTo>
                    <a:pt x="5" y="23"/>
                    <a:pt x="5" y="23"/>
                    <a:pt x="6" y="23"/>
                  </a:cubicBezTo>
                  <a:cubicBezTo>
                    <a:pt x="10" y="23"/>
                    <a:pt x="15" y="22"/>
                    <a:pt x="20" y="19"/>
                  </a:cubicBezTo>
                  <a:cubicBezTo>
                    <a:pt x="24" y="17"/>
                    <a:pt x="27" y="14"/>
                    <a:pt x="29" y="11"/>
                  </a:cubicBezTo>
                  <a:cubicBezTo>
                    <a:pt x="31" y="8"/>
                    <a:pt x="32" y="5"/>
                    <a:pt x="31" y="3"/>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 name="组合 26"/>
          <p:cNvGrpSpPr/>
          <p:nvPr/>
        </p:nvGrpSpPr>
        <p:grpSpPr>
          <a:xfrm>
            <a:off x="975661" y="2040049"/>
            <a:ext cx="923244" cy="923244"/>
            <a:chOff x="7599363" y="4011613"/>
            <a:chExt cx="123825" cy="123825"/>
          </a:xfrm>
        </p:grpSpPr>
        <p:sp>
          <p:nvSpPr>
            <p:cNvPr id="23" name="Freeform 984"/>
            <p:cNvSpPr>
              <a:spLocks/>
            </p:cNvSpPr>
            <p:nvPr/>
          </p:nvSpPr>
          <p:spPr bwMode="auto">
            <a:xfrm>
              <a:off x="7659688" y="4011613"/>
              <a:ext cx="63500" cy="63500"/>
            </a:xfrm>
            <a:custGeom>
              <a:avLst/>
              <a:gdLst>
                <a:gd name="T0" fmla="*/ 14 w 19"/>
                <a:gd name="T1" fmla="*/ 5 h 19"/>
                <a:gd name="T2" fmla="*/ 14 w 19"/>
                <a:gd name="T3" fmla="*/ 0 h 19"/>
                <a:gd name="T4" fmla="*/ 9 w 19"/>
                <a:gd name="T5" fmla="*/ 5 h 19"/>
                <a:gd name="T6" fmla="*/ 9 w 19"/>
                <a:gd name="T7" fmla="*/ 8 h 19"/>
                <a:gd name="T8" fmla="*/ 0 w 19"/>
                <a:gd name="T9" fmla="*/ 17 h 19"/>
                <a:gd name="T10" fmla="*/ 0 w 19"/>
                <a:gd name="T11" fmla="*/ 19 h 19"/>
                <a:gd name="T12" fmla="*/ 2 w 19"/>
                <a:gd name="T13" fmla="*/ 19 h 19"/>
                <a:gd name="T14" fmla="*/ 10 w 19"/>
                <a:gd name="T15" fmla="*/ 10 h 19"/>
                <a:gd name="T16" fmla="*/ 14 w 19"/>
                <a:gd name="T17" fmla="*/ 10 h 19"/>
                <a:gd name="T18" fmla="*/ 19 w 19"/>
                <a:gd name="T19" fmla="*/ 5 h 19"/>
                <a:gd name="T20" fmla="*/ 14 w 19"/>
                <a:gd name="T21"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9">
                  <a:moveTo>
                    <a:pt x="14" y="5"/>
                  </a:moveTo>
                  <a:cubicBezTo>
                    <a:pt x="14" y="0"/>
                    <a:pt x="14" y="0"/>
                    <a:pt x="14" y="0"/>
                  </a:cubicBezTo>
                  <a:cubicBezTo>
                    <a:pt x="9" y="5"/>
                    <a:pt x="9" y="5"/>
                    <a:pt x="9" y="5"/>
                  </a:cubicBezTo>
                  <a:cubicBezTo>
                    <a:pt x="9" y="8"/>
                    <a:pt x="9" y="8"/>
                    <a:pt x="9" y="8"/>
                  </a:cubicBezTo>
                  <a:cubicBezTo>
                    <a:pt x="0" y="17"/>
                    <a:pt x="0" y="17"/>
                    <a:pt x="0" y="17"/>
                  </a:cubicBezTo>
                  <a:cubicBezTo>
                    <a:pt x="0" y="17"/>
                    <a:pt x="0" y="19"/>
                    <a:pt x="0" y="19"/>
                  </a:cubicBezTo>
                  <a:cubicBezTo>
                    <a:pt x="0" y="19"/>
                    <a:pt x="2" y="19"/>
                    <a:pt x="2" y="19"/>
                  </a:cubicBezTo>
                  <a:cubicBezTo>
                    <a:pt x="10" y="10"/>
                    <a:pt x="10" y="10"/>
                    <a:pt x="10" y="10"/>
                  </a:cubicBezTo>
                  <a:cubicBezTo>
                    <a:pt x="14" y="10"/>
                    <a:pt x="14" y="10"/>
                    <a:pt x="14" y="10"/>
                  </a:cubicBezTo>
                  <a:cubicBezTo>
                    <a:pt x="19" y="5"/>
                    <a:pt x="19" y="5"/>
                    <a:pt x="19" y="5"/>
                  </a:cubicBezTo>
                  <a:lnTo>
                    <a:pt x="14" y="5"/>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985"/>
            <p:cNvSpPr>
              <a:spLocks/>
            </p:cNvSpPr>
            <p:nvPr/>
          </p:nvSpPr>
          <p:spPr bwMode="auto">
            <a:xfrm>
              <a:off x="7599363" y="4011613"/>
              <a:ext cx="123825" cy="123825"/>
            </a:xfrm>
            <a:custGeom>
              <a:avLst/>
              <a:gdLst>
                <a:gd name="T0" fmla="*/ 32 w 37"/>
                <a:gd name="T1" fmla="*/ 12 h 37"/>
                <a:gd name="T2" fmla="*/ 33 w 37"/>
                <a:gd name="T3" fmla="*/ 19 h 37"/>
                <a:gd name="T4" fmla="*/ 18 w 37"/>
                <a:gd name="T5" fmla="*/ 33 h 37"/>
                <a:gd name="T6" fmla="*/ 3 w 37"/>
                <a:gd name="T7" fmla="*/ 19 h 37"/>
                <a:gd name="T8" fmla="*/ 18 w 37"/>
                <a:gd name="T9" fmla="*/ 4 h 37"/>
                <a:gd name="T10" fmla="*/ 25 w 37"/>
                <a:gd name="T11" fmla="*/ 5 h 37"/>
                <a:gd name="T12" fmla="*/ 25 w 37"/>
                <a:gd name="T13" fmla="*/ 4 h 37"/>
                <a:gd name="T14" fmla="*/ 27 w 37"/>
                <a:gd name="T15" fmla="*/ 2 h 37"/>
                <a:gd name="T16" fmla="*/ 18 w 37"/>
                <a:gd name="T17" fmla="*/ 0 h 37"/>
                <a:gd name="T18" fmla="*/ 0 w 37"/>
                <a:gd name="T19" fmla="*/ 19 h 37"/>
                <a:gd name="T20" fmla="*/ 18 w 37"/>
                <a:gd name="T21" fmla="*/ 37 h 37"/>
                <a:gd name="T22" fmla="*/ 37 w 37"/>
                <a:gd name="T23" fmla="*/ 19 h 37"/>
                <a:gd name="T24" fmla="*/ 35 w 37"/>
                <a:gd name="T25" fmla="*/ 10 h 37"/>
                <a:gd name="T26" fmla="*/ 33 w 37"/>
                <a:gd name="T27" fmla="*/ 12 h 37"/>
                <a:gd name="T28" fmla="*/ 32 w 37"/>
                <a:gd name="T29" fmla="*/ 1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 h="37">
                  <a:moveTo>
                    <a:pt x="32" y="12"/>
                  </a:moveTo>
                  <a:cubicBezTo>
                    <a:pt x="33" y="14"/>
                    <a:pt x="33" y="16"/>
                    <a:pt x="33" y="19"/>
                  </a:cubicBezTo>
                  <a:cubicBezTo>
                    <a:pt x="33" y="27"/>
                    <a:pt x="26" y="33"/>
                    <a:pt x="18" y="33"/>
                  </a:cubicBezTo>
                  <a:cubicBezTo>
                    <a:pt x="10" y="33"/>
                    <a:pt x="3" y="27"/>
                    <a:pt x="3" y="19"/>
                  </a:cubicBezTo>
                  <a:cubicBezTo>
                    <a:pt x="3" y="10"/>
                    <a:pt x="10" y="4"/>
                    <a:pt x="18" y="4"/>
                  </a:cubicBezTo>
                  <a:cubicBezTo>
                    <a:pt x="21" y="4"/>
                    <a:pt x="23" y="4"/>
                    <a:pt x="25" y="5"/>
                  </a:cubicBezTo>
                  <a:cubicBezTo>
                    <a:pt x="25" y="5"/>
                    <a:pt x="25" y="4"/>
                    <a:pt x="25" y="4"/>
                  </a:cubicBezTo>
                  <a:cubicBezTo>
                    <a:pt x="27" y="2"/>
                    <a:pt x="27" y="2"/>
                    <a:pt x="27" y="2"/>
                  </a:cubicBezTo>
                  <a:cubicBezTo>
                    <a:pt x="24" y="1"/>
                    <a:pt x="21" y="0"/>
                    <a:pt x="18" y="0"/>
                  </a:cubicBezTo>
                  <a:cubicBezTo>
                    <a:pt x="8" y="0"/>
                    <a:pt x="0" y="8"/>
                    <a:pt x="0" y="19"/>
                  </a:cubicBezTo>
                  <a:cubicBezTo>
                    <a:pt x="0" y="29"/>
                    <a:pt x="8" y="37"/>
                    <a:pt x="18" y="37"/>
                  </a:cubicBezTo>
                  <a:cubicBezTo>
                    <a:pt x="28" y="37"/>
                    <a:pt x="37" y="29"/>
                    <a:pt x="37" y="19"/>
                  </a:cubicBezTo>
                  <a:cubicBezTo>
                    <a:pt x="37" y="16"/>
                    <a:pt x="36" y="13"/>
                    <a:pt x="35" y="10"/>
                  </a:cubicBezTo>
                  <a:cubicBezTo>
                    <a:pt x="33" y="12"/>
                    <a:pt x="33" y="12"/>
                    <a:pt x="33" y="12"/>
                  </a:cubicBezTo>
                  <a:cubicBezTo>
                    <a:pt x="33" y="12"/>
                    <a:pt x="32" y="12"/>
                    <a:pt x="32" y="12"/>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986"/>
            <p:cNvSpPr>
              <a:spLocks/>
            </p:cNvSpPr>
            <p:nvPr/>
          </p:nvSpPr>
          <p:spPr bwMode="auto">
            <a:xfrm>
              <a:off x="7623176" y="4035426"/>
              <a:ext cx="76200" cy="76200"/>
            </a:xfrm>
            <a:custGeom>
              <a:avLst/>
              <a:gdLst>
                <a:gd name="T0" fmla="*/ 20 w 23"/>
                <a:gd name="T1" fmla="*/ 12 h 23"/>
                <a:gd name="T2" fmla="*/ 11 w 23"/>
                <a:gd name="T3" fmla="*/ 20 h 23"/>
                <a:gd name="T4" fmla="*/ 3 w 23"/>
                <a:gd name="T5" fmla="*/ 12 h 23"/>
                <a:gd name="T6" fmla="*/ 11 w 23"/>
                <a:gd name="T7" fmla="*/ 3 h 23"/>
                <a:gd name="T8" fmla="*/ 14 w 23"/>
                <a:gd name="T9" fmla="*/ 4 h 23"/>
                <a:gd name="T10" fmla="*/ 17 w 23"/>
                <a:gd name="T11" fmla="*/ 1 h 23"/>
                <a:gd name="T12" fmla="*/ 11 w 23"/>
                <a:gd name="T13" fmla="*/ 0 h 23"/>
                <a:gd name="T14" fmla="*/ 0 w 23"/>
                <a:gd name="T15" fmla="*/ 12 h 23"/>
                <a:gd name="T16" fmla="*/ 11 w 23"/>
                <a:gd name="T17" fmla="*/ 23 h 23"/>
                <a:gd name="T18" fmla="*/ 23 w 23"/>
                <a:gd name="T19" fmla="*/ 12 h 23"/>
                <a:gd name="T20" fmla="*/ 21 w 23"/>
                <a:gd name="T21" fmla="*/ 6 h 23"/>
                <a:gd name="T22" fmla="*/ 19 w 23"/>
                <a:gd name="T23" fmla="*/ 9 h 23"/>
                <a:gd name="T24" fmla="*/ 20 w 23"/>
                <a:gd name="T2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23">
                  <a:moveTo>
                    <a:pt x="20" y="12"/>
                  </a:moveTo>
                  <a:cubicBezTo>
                    <a:pt x="20" y="16"/>
                    <a:pt x="16" y="20"/>
                    <a:pt x="11" y="20"/>
                  </a:cubicBezTo>
                  <a:cubicBezTo>
                    <a:pt x="7" y="20"/>
                    <a:pt x="3" y="16"/>
                    <a:pt x="3" y="12"/>
                  </a:cubicBezTo>
                  <a:cubicBezTo>
                    <a:pt x="3" y="7"/>
                    <a:pt x="7" y="3"/>
                    <a:pt x="11" y="3"/>
                  </a:cubicBezTo>
                  <a:cubicBezTo>
                    <a:pt x="12" y="3"/>
                    <a:pt x="13" y="3"/>
                    <a:pt x="14" y="4"/>
                  </a:cubicBezTo>
                  <a:cubicBezTo>
                    <a:pt x="17" y="1"/>
                    <a:pt x="17" y="1"/>
                    <a:pt x="17" y="1"/>
                  </a:cubicBezTo>
                  <a:cubicBezTo>
                    <a:pt x="15" y="1"/>
                    <a:pt x="13" y="0"/>
                    <a:pt x="11" y="0"/>
                  </a:cubicBezTo>
                  <a:cubicBezTo>
                    <a:pt x="5" y="0"/>
                    <a:pt x="0" y="5"/>
                    <a:pt x="0" y="12"/>
                  </a:cubicBezTo>
                  <a:cubicBezTo>
                    <a:pt x="0" y="18"/>
                    <a:pt x="5" y="23"/>
                    <a:pt x="11" y="23"/>
                  </a:cubicBezTo>
                  <a:cubicBezTo>
                    <a:pt x="18" y="23"/>
                    <a:pt x="23" y="18"/>
                    <a:pt x="23" y="12"/>
                  </a:cubicBezTo>
                  <a:cubicBezTo>
                    <a:pt x="23" y="10"/>
                    <a:pt x="22" y="8"/>
                    <a:pt x="21" y="6"/>
                  </a:cubicBezTo>
                  <a:cubicBezTo>
                    <a:pt x="19" y="9"/>
                    <a:pt x="19" y="9"/>
                    <a:pt x="19" y="9"/>
                  </a:cubicBezTo>
                  <a:cubicBezTo>
                    <a:pt x="19" y="10"/>
                    <a:pt x="20" y="11"/>
                    <a:pt x="20" y="12"/>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987"/>
            <p:cNvSpPr>
              <a:spLocks/>
            </p:cNvSpPr>
            <p:nvPr/>
          </p:nvSpPr>
          <p:spPr bwMode="auto">
            <a:xfrm>
              <a:off x="7642226" y="4054476"/>
              <a:ext cx="34925" cy="38100"/>
            </a:xfrm>
            <a:custGeom>
              <a:avLst/>
              <a:gdLst>
                <a:gd name="T0" fmla="*/ 8 w 10"/>
                <a:gd name="T1" fmla="*/ 7 h 11"/>
                <a:gd name="T2" fmla="*/ 6 w 10"/>
                <a:gd name="T3" fmla="*/ 8 h 11"/>
                <a:gd name="T4" fmla="*/ 3 w 10"/>
                <a:gd name="T5" fmla="*/ 7 h 11"/>
                <a:gd name="T6" fmla="*/ 3 w 10"/>
                <a:gd name="T7" fmla="*/ 5 h 11"/>
                <a:gd name="T8" fmla="*/ 4 w 10"/>
                <a:gd name="T9" fmla="*/ 2 h 11"/>
                <a:gd name="T10" fmla="*/ 4 w 10"/>
                <a:gd name="T11" fmla="*/ 2 h 11"/>
                <a:gd name="T12" fmla="*/ 6 w 10"/>
                <a:gd name="T13" fmla="*/ 0 h 11"/>
                <a:gd name="T14" fmla="*/ 5 w 10"/>
                <a:gd name="T15" fmla="*/ 0 h 11"/>
                <a:gd name="T16" fmla="*/ 0 w 10"/>
                <a:gd name="T17" fmla="*/ 6 h 11"/>
                <a:gd name="T18" fmla="*/ 5 w 10"/>
                <a:gd name="T19" fmla="*/ 11 h 11"/>
                <a:gd name="T20" fmla="*/ 10 w 10"/>
                <a:gd name="T21" fmla="*/ 6 h 11"/>
                <a:gd name="T22" fmla="*/ 10 w 10"/>
                <a:gd name="T23" fmla="*/ 5 h 11"/>
                <a:gd name="T24" fmla="*/ 8 w 10"/>
                <a:gd name="T25" fmla="*/ 7 h 11"/>
                <a:gd name="T26" fmla="*/ 8 w 1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1">
                  <a:moveTo>
                    <a:pt x="8" y="7"/>
                  </a:moveTo>
                  <a:cubicBezTo>
                    <a:pt x="8" y="8"/>
                    <a:pt x="6" y="8"/>
                    <a:pt x="6" y="8"/>
                  </a:cubicBezTo>
                  <a:cubicBezTo>
                    <a:pt x="4" y="8"/>
                    <a:pt x="4" y="8"/>
                    <a:pt x="3" y="7"/>
                  </a:cubicBezTo>
                  <a:cubicBezTo>
                    <a:pt x="3" y="7"/>
                    <a:pt x="3" y="6"/>
                    <a:pt x="3" y="5"/>
                  </a:cubicBezTo>
                  <a:cubicBezTo>
                    <a:pt x="3" y="4"/>
                    <a:pt x="3" y="3"/>
                    <a:pt x="4" y="2"/>
                  </a:cubicBezTo>
                  <a:cubicBezTo>
                    <a:pt x="4" y="2"/>
                    <a:pt x="4" y="2"/>
                    <a:pt x="4" y="2"/>
                  </a:cubicBezTo>
                  <a:cubicBezTo>
                    <a:pt x="6" y="0"/>
                    <a:pt x="6" y="0"/>
                    <a:pt x="6" y="0"/>
                  </a:cubicBezTo>
                  <a:cubicBezTo>
                    <a:pt x="6" y="0"/>
                    <a:pt x="5" y="0"/>
                    <a:pt x="5" y="0"/>
                  </a:cubicBezTo>
                  <a:cubicBezTo>
                    <a:pt x="2" y="0"/>
                    <a:pt x="0" y="3"/>
                    <a:pt x="0" y="6"/>
                  </a:cubicBezTo>
                  <a:cubicBezTo>
                    <a:pt x="0" y="8"/>
                    <a:pt x="2" y="11"/>
                    <a:pt x="5" y="11"/>
                  </a:cubicBezTo>
                  <a:cubicBezTo>
                    <a:pt x="8" y="11"/>
                    <a:pt x="10" y="8"/>
                    <a:pt x="10" y="6"/>
                  </a:cubicBezTo>
                  <a:cubicBezTo>
                    <a:pt x="10" y="5"/>
                    <a:pt x="10" y="5"/>
                    <a:pt x="10" y="5"/>
                  </a:cubicBezTo>
                  <a:cubicBezTo>
                    <a:pt x="8" y="7"/>
                    <a:pt x="8" y="7"/>
                    <a:pt x="8" y="7"/>
                  </a:cubicBezTo>
                  <a:cubicBezTo>
                    <a:pt x="8" y="7"/>
                    <a:pt x="8" y="7"/>
                    <a:pt x="8" y="7"/>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 name="组合 38"/>
          <p:cNvGrpSpPr/>
          <p:nvPr/>
        </p:nvGrpSpPr>
        <p:grpSpPr>
          <a:xfrm>
            <a:off x="6875264" y="4475541"/>
            <a:ext cx="923773" cy="923773"/>
            <a:chOff x="7599363" y="5221288"/>
            <a:chExt cx="123825" cy="123825"/>
          </a:xfrm>
        </p:grpSpPr>
        <p:sp>
          <p:nvSpPr>
            <p:cNvPr id="28" name="Freeform 438"/>
            <p:cNvSpPr>
              <a:spLocks/>
            </p:cNvSpPr>
            <p:nvPr/>
          </p:nvSpPr>
          <p:spPr bwMode="auto">
            <a:xfrm>
              <a:off x="7620001" y="5251451"/>
              <a:ext cx="3175" cy="47625"/>
            </a:xfrm>
            <a:custGeom>
              <a:avLst/>
              <a:gdLst>
                <a:gd name="T0" fmla="*/ 1 w 1"/>
                <a:gd name="T1" fmla="*/ 14 h 14"/>
                <a:gd name="T2" fmla="*/ 0 w 1"/>
                <a:gd name="T3" fmla="*/ 14 h 14"/>
                <a:gd name="T4" fmla="*/ 0 w 1"/>
                <a:gd name="T5" fmla="*/ 14 h 14"/>
                <a:gd name="T6" fmla="*/ 0 w 1"/>
                <a:gd name="T7" fmla="*/ 14 h 14"/>
                <a:gd name="T8" fmla="*/ 0 w 1"/>
                <a:gd name="T9" fmla="*/ 0 h 14"/>
                <a:gd name="T10" fmla="*/ 0 w 1"/>
                <a:gd name="T11" fmla="*/ 0 h 14"/>
                <a:gd name="T12" fmla="*/ 0 w 1"/>
                <a:gd name="T13" fmla="*/ 0 h 14"/>
                <a:gd name="T14" fmla="*/ 1 w 1"/>
                <a:gd name="T15" fmla="*/ 0 h 14"/>
                <a:gd name="T16" fmla="*/ 1 w 1"/>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4">
                  <a:moveTo>
                    <a:pt x="1" y="14"/>
                  </a:moveTo>
                  <a:cubicBezTo>
                    <a:pt x="1" y="14"/>
                    <a:pt x="1" y="14"/>
                    <a:pt x="0" y="14"/>
                  </a:cubicBezTo>
                  <a:cubicBezTo>
                    <a:pt x="0" y="14"/>
                    <a:pt x="0" y="14"/>
                    <a:pt x="0" y="14"/>
                  </a:cubicBezTo>
                  <a:cubicBezTo>
                    <a:pt x="0" y="14"/>
                    <a:pt x="0" y="14"/>
                    <a:pt x="0" y="14"/>
                  </a:cubicBezTo>
                  <a:cubicBezTo>
                    <a:pt x="0" y="0"/>
                    <a:pt x="0" y="0"/>
                    <a:pt x="0" y="0"/>
                  </a:cubicBezTo>
                  <a:cubicBezTo>
                    <a:pt x="0" y="0"/>
                    <a:pt x="0" y="0"/>
                    <a:pt x="0" y="0"/>
                  </a:cubicBezTo>
                  <a:cubicBezTo>
                    <a:pt x="0" y="0"/>
                    <a:pt x="0" y="0"/>
                    <a:pt x="0" y="0"/>
                  </a:cubicBezTo>
                  <a:cubicBezTo>
                    <a:pt x="1" y="0"/>
                    <a:pt x="1" y="0"/>
                    <a:pt x="1" y="0"/>
                  </a:cubicBezTo>
                  <a:lnTo>
                    <a:pt x="1" y="14"/>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439"/>
            <p:cNvSpPr>
              <a:spLocks/>
            </p:cNvSpPr>
            <p:nvPr/>
          </p:nvSpPr>
          <p:spPr bwMode="auto">
            <a:xfrm>
              <a:off x="7620001" y="5294313"/>
              <a:ext cx="63500" cy="4763"/>
            </a:xfrm>
            <a:custGeom>
              <a:avLst/>
              <a:gdLst>
                <a:gd name="T0" fmla="*/ 19 w 19"/>
                <a:gd name="T1" fmla="*/ 0 h 1"/>
                <a:gd name="T2" fmla="*/ 19 w 19"/>
                <a:gd name="T3" fmla="*/ 1 h 1"/>
                <a:gd name="T4" fmla="*/ 19 w 19"/>
                <a:gd name="T5" fmla="*/ 1 h 1"/>
                <a:gd name="T6" fmla="*/ 19 w 19"/>
                <a:gd name="T7" fmla="*/ 1 h 1"/>
                <a:gd name="T8" fmla="*/ 0 w 19"/>
                <a:gd name="T9" fmla="*/ 1 h 1"/>
                <a:gd name="T10" fmla="*/ 0 w 19"/>
                <a:gd name="T11" fmla="*/ 1 h 1"/>
                <a:gd name="T12" fmla="*/ 0 w 19"/>
                <a:gd name="T13" fmla="*/ 1 h 1"/>
                <a:gd name="T14" fmla="*/ 0 w 19"/>
                <a:gd name="T15" fmla="*/ 0 h 1"/>
                <a:gd name="T16" fmla="*/ 19 w 19"/>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
                  <a:moveTo>
                    <a:pt x="19" y="0"/>
                  </a:moveTo>
                  <a:cubicBezTo>
                    <a:pt x="19" y="0"/>
                    <a:pt x="19" y="0"/>
                    <a:pt x="19" y="1"/>
                  </a:cubicBezTo>
                  <a:cubicBezTo>
                    <a:pt x="19" y="1"/>
                    <a:pt x="19" y="1"/>
                    <a:pt x="19" y="1"/>
                  </a:cubicBezTo>
                  <a:cubicBezTo>
                    <a:pt x="19" y="1"/>
                    <a:pt x="19" y="1"/>
                    <a:pt x="19" y="1"/>
                  </a:cubicBezTo>
                  <a:cubicBezTo>
                    <a:pt x="0" y="1"/>
                    <a:pt x="0" y="1"/>
                    <a:pt x="0" y="1"/>
                  </a:cubicBezTo>
                  <a:cubicBezTo>
                    <a:pt x="0" y="1"/>
                    <a:pt x="0" y="1"/>
                    <a:pt x="0" y="1"/>
                  </a:cubicBezTo>
                  <a:cubicBezTo>
                    <a:pt x="0" y="1"/>
                    <a:pt x="0" y="1"/>
                    <a:pt x="0" y="1"/>
                  </a:cubicBezTo>
                  <a:cubicBezTo>
                    <a:pt x="0" y="0"/>
                    <a:pt x="0" y="0"/>
                    <a:pt x="0" y="0"/>
                  </a:cubicBezTo>
                  <a:lnTo>
                    <a:pt x="19" y="0"/>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440"/>
            <p:cNvSpPr>
              <a:spLocks/>
            </p:cNvSpPr>
            <p:nvPr/>
          </p:nvSpPr>
          <p:spPr bwMode="auto">
            <a:xfrm>
              <a:off x="7656513" y="5278438"/>
              <a:ext cx="6350" cy="20638"/>
            </a:xfrm>
            <a:custGeom>
              <a:avLst/>
              <a:gdLst>
                <a:gd name="T0" fmla="*/ 2 w 2"/>
                <a:gd name="T1" fmla="*/ 0 h 6"/>
                <a:gd name="T2" fmla="*/ 1 w 2"/>
                <a:gd name="T3" fmla="*/ 0 h 6"/>
                <a:gd name="T4" fmla="*/ 0 w 2"/>
                <a:gd name="T5" fmla="*/ 0 h 6"/>
                <a:gd name="T6" fmla="*/ 0 w 2"/>
                <a:gd name="T7" fmla="*/ 6 h 6"/>
                <a:gd name="T8" fmla="*/ 2 w 2"/>
                <a:gd name="T9" fmla="*/ 6 h 6"/>
                <a:gd name="T10" fmla="*/ 2 w 2"/>
                <a:gd name="T11" fmla="*/ 0 h 6"/>
                <a:gd name="T12" fmla="*/ 2 w 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2" y="0"/>
                  </a:moveTo>
                  <a:cubicBezTo>
                    <a:pt x="1" y="0"/>
                    <a:pt x="1" y="0"/>
                    <a:pt x="1" y="0"/>
                  </a:cubicBezTo>
                  <a:cubicBezTo>
                    <a:pt x="0" y="0"/>
                    <a:pt x="0" y="0"/>
                    <a:pt x="0" y="0"/>
                  </a:cubicBezTo>
                  <a:cubicBezTo>
                    <a:pt x="0" y="6"/>
                    <a:pt x="0" y="6"/>
                    <a:pt x="0" y="6"/>
                  </a:cubicBezTo>
                  <a:cubicBezTo>
                    <a:pt x="2" y="6"/>
                    <a:pt x="2" y="6"/>
                    <a:pt x="2" y="6"/>
                  </a:cubicBezTo>
                  <a:cubicBezTo>
                    <a:pt x="2" y="0"/>
                    <a:pt x="2" y="0"/>
                    <a:pt x="2" y="0"/>
                  </a:cubicBezTo>
                  <a:cubicBezTo>
                    <a:pt x="2" y="0"/>
                    <a:pt x="2" y="0"/>
                    <a:pt x="2"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441"/>
            <p:cNvSpPr>
              <a:spLocks/>
            </p:cNvSpPr>
            <p:nvPr/>
          </p:nvSpPr>
          <p:spPr bwMode="auto">
            <a:xfrm>
              <a:off x="7642226" y="5268913"/>
              <a:ext cx="7938" cy="30163"/>
            </a:xfrm>
            <a:custGeom>
              <a:avLst/>
              <a:gdLst>
                <a:gd name="T0" fmla="*/ 2 w 2"/>
                <a:gd name="T1" fmla="*/ 0 h 9"/>
                <a:gd name="T2" fmla="*/ 0 w 2"/>
                <a:gd name="T3" fmla="*/ 0 h 9"/>
                <a:gd name="T4" fmla="*/ 0 w 2"/>
                <a:gd name="T5" fmla="*/ 1 h 9"/>
                <a:gd name="T6" fmla="*/ 0 w 2"/>
                <a:gd name="T7" fmla="*/ 9 h 9"/>
                <a:gd name="T8" fmla="*/ 2 w 2"/>
                <a:gd name="T9" fmla="*/ 9 h 9"/>
                <a:gd name="T10" fmla="*/ 2 w 2"/>
                <a:gd name="T11" fmla="*/ 1 h 9"/>
                <a:gd name="T12" fmla="*/ 2 w 2"/>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 h="9">
                  <a:moveTo>
                    <a:pt x="2" y="0"/>
                  </a:moveTo>
                  <a:cubicBezTo>
                    <a:pt x="0" y="0"/>
                    <a:pt x="0" y="0"/>
                    <a:pt x="0" y="0"/>
                  </a:cubicBezTo>
                  <a:cubicBezTo>
                    <a:pt x="0" y="0"/>
                    <a:pt x="0" y="1"/>
                    <a:pt x="0" y="1"/>
                  </a:cubicBezTo>
                  <a:cubicBezTo>
                    <a:pt x="0" y="9"/>
                    <a:pt x="0" y="9"/>
                    <a:pt x="0" y="9"/>
                  </a:cubicBezTo>
                  <a:cubicBezTo>
                    <a:pt x="2" y="9"/>
                    <a:pt x="2" y="9"/>
                    <a:pt x="2" y="9"/>
                  </a:cubicBezTo>
                  <a:cubicBezTo>
                    <a:pt x="2" y="1"/>
                    <a:pt x="2" y="1"/>
                    <a:pt x="2" y="1"/>
                  </a:cubicBezTo>
                  <a:cubicBezTo>
                    <a:pt x="2" y="1"/>
                    <a:pt x="2" y="0"/>
                    <a:pt x="2"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442"/>
            <p:cNvSpPr>
              <a:spLocks/>
            </p:cNvSpPr>
            <p:nvPr/>
          </p:nvSpPr>
          <p:spPr bwMode="auto">
            <a:xfrm>
              <a:off x="7669213" y="5264151"/>
              <a:ext cx="7938" cy="34925"/>
            </a:xfrm>
            <a:custGeom>
              <a:avLst/>
              <a:gdLst>
                <a:gd name="T0" fmla="*/ 2 w 2"/>
                <a:gd name="T1" fmla="*/ 0 h 10"/>
                <a:gd name="T2" fmla="*/ 1 w 2"/>
                <a:gd name="T3" fmla="*/ 0 h 10"/>
                <a:gd name="T4" fmla="*/ 0 w 2"/>
                <a:gd name="T5" fmla="*/ 1 h 10"/>
                <a:gd name="T6" fmla="*/ 0 w 2"/>
                <a:gd name="T7" fmla="*/ 10 h 10"/>
                <a:gd name="T8" fmla="*/ 2 w 2"/>
                <a:gd name="T9" fmla="*/ 10 h 10"/>
                <a:gd name="T10" fmla="*/ 2 w 2"/>
                <a:gd name="T11" fmla="*/ 1 h 10"/>
                <a:gd name="T12" fmla="*/ 2 w 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2" h="10">
                  <a:moveTo>
                    <a:pt x="2" y="0"/>
                  </a:moveTo>
                  <a:cubicBezTo>
                    <a:pt x="1" y="0"/>
                    <a:pt x="1" y="0"/>
                    <a:pt x="1" y="0"/>
                  </a:cubicBezTo>
                  <a:cubicBezTo>
                    <a:pt x="0" y="0"/>
                    <a:pt x="0" y="0"/>
                    <a:pt x="0" y="1"/>
                  </a:cubicBezTo>
                  <a:cubicBezTo>
                    <a:pt x="0" y="10"/>
                    <a:pt x="0" y="10"/>
                    <a:pt x="0" y="10"/>
                  </a:cubicBezTo>
                  <a:cubicBezTo>
                    <a:pt x="2" y="10"/>
                    <a:pt x="2" y="10"/>
                    <a:pt x="2" y="10"/>
                  </a:cubicBezTo>
                  <a:cubicBezTo>
                    <a:pt x="2" y="1"/>
                    <a:pt x="2" y="1"/>
                    <a:pt x="2" y="1"/>
                  </a:cubicBezTo>
                  <a:cubicBezTo>
                    <a:pt x="2" y="0"/>
                    <a:pt x="2" y="0"/>
                    <a:pt x="2"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443"/>
            <p:cNvSpPr>
              <a:spLocks/>
            </p:cNvSpPr>
            <p:nvPr/>
          </p:nvSpPr>
          <p:spPr bwMode="auto">
            <a:xfrm>
              <a:off x="7629526" y="5284788"/>
              <a:ext cx="6350" cy="14288"/>
            </a:xfrm>
            <a:custGeom>
              <a:avLst/>
              <a:gdLst>
                <a:gd name="T0" fmla="*/ 2 w 2"/>
                <a:gd name="T1" fmla="*/ 0 h 4"/>
                <a:gd name="T2" fmla="*/ 0 w 2"/>
                <a:gd name="T3" fmla="*/ 0 h 4"/>
                <a:gd name="T4" fmla="*/ 0 w 2"/>
                <a:gd name="T5" fmla="*/ 0 h 4"/>
                <a:gd name="T6" fmla="*/ 0 w 2"/>
                <a:gd name="T7" fmla="*/ 4 h 4"/>
                <a:gd name="T8" fmla="*/ 2 w 2"/>
                <a:gd name="T9" fmla="*/ 4 h 4"/>
                <a:gd name="T10" fmla="*/ 2 w 2"/>
                <a:gd name="T11" fmla="*/ 0 h 4"/>
                <a:gd name="T12" fmla="*/ 2 w 2"/>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2" y="0"/>
                  </a:moveTo>
                  <a:cubicBezTo>
                    <a:pt x="0" y="0"/>
                    <a:pt x="0" y="0"/>
                    <a:pt x="0" y="0"/>
                  </a:cubicBezTo>
                  <a:cubicBezTo>
                    <a:pt x="0" y="0"/>
                    <a:pt x="0" y="0"/>
                    <a:pt x="0" y="0"/>
                  </a:cubicBezTo>
                  <a:cubicBezTo>
                    <a:pt x="0" y="4"/>
                    <a:pt x="0" y="4"/>
                    <a:pt x="0" y="4"/>
                  </a:cubicBezTo>
                  <a:cubicBezTo>
                    <a:pt x="2" y="4"/>
                    <a:pt x="2" y="4"/>
                    <a:pt x="2" y="4"/>
                  </a:cubicBezTo>
                  <a:cubicBezTo>
                    <a:pt x="2" y="0"/>
                    <a:pt x="2" y="0"/>
                    <a:pt x="2" y="0"/>
                  </a:cubicBezTo>
                  <a:cubicBezTo>
                    <a:pt x="2" y="0"/>
                    <a:pt x="2" y="0"/>
                    <a:pt x="2"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444"/>
            <p:cNvSpPr>
              <a:spLocks/>
            </p:cNvSpPr>
            <p:nvPr/>
          </p:nvSpPr>
          <p:spPr bwMode="auto">
            <a:xfrm>
              <a:off x="7629526" y="5257801"/>
              <a:ext cx="17463" cy="17463"/>
            </a:xfrm>
            <a:custGeom>
              <a:avLst/>
              <a:gdLst>
                <a:gd name="T0" fmla="*/ 11 w 11"/>
                <a:gd name="T1" fmla="*/ 2 h 11"/>
                <a:gd name="T2" fmla="*/ 2 w 11"/>
                <a:gd name="T3" fmla="*/ 11 h 11"/>
                <a:gd name="T4" fmla="*/ 0 w 11"/>
                <a:gd name="T5" fmla="*/ 11 h 11"/>
                <a:gd name="T6" fmla="*/ 8 w 11"/>
                <a:gd name="T7" fmla="*/ 0 h 11"/>
                <a:gd name="T8" fmla="*/ 11 w 11"/>
                <a:gd name="T9" fmla="*/ 2 h 11"/>
              </a:gdLst>
              <a:ahLst/>
              <a:cxnLst>
                <a:cxn ang="0">
                  <a:pos x="T0" y="T1"/>
                </a:cxn>
                <a:cxn ang="0">
                  <a:pos x="T2" y="T3"/>
                </a:cxn>
                <a:cxn ang="0">
                  <a:pos x="T4" y="T5"/>
                </a:cxn>
                <a:cxn ang="0">
                  <a:pos x="T6" y="T7"/>
                </a:cxn>
                <a:cxn ang="0">
                  <a:pos x="T8" y="T9"/>
                </a:cxn>
              </a:cxnLst>
              <a:rect l="0" t="0" r="r" b="b"/>
              <a:pathLst>
                <a:path w="11" h="11">
                  <a:moveTo>
                    <a:pt x="11" y="2"/>
                  </a:moveTo>
                  <a:lnTo>
                    <a:pt x="2" y="11"/>
                  </a:lnTo>
                  <a:lnTo>
                    <a:pt x="0" y="11"/>
                  </a:lnTo>
                  <a:lnTo>
                    <a:pt x="8" y="0"/>
                  </a:lnTo>
                  <a:lnTo>
                    <a:pt x="11" y="2"/>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445"/>
            <p:cNvSpPr>
              <a:spLocks/>
            </p:cNvSpPr>
            <p:nvPr/>
          </p:nvSpPr>
          <p:spPr bwMode="auto">
            <a:xfrm>
              <a:off x="7642226" y="5254626"/>
              <a:ext cx="20638" cy="20638"/>
            </a:xfrm>
            <a:custGeom>
              <a:avLst/>
              <a:gdLst>
                <a:gd name="T0" fmla="*/ 11 w 13"/>
                <a:gd name="T1" fmla="*/ 13 h 13"/>
                <a:gd name="T2" fmla="*/ 0 w 13"/>
                <a:gd name="T3" fmla="*/ 2 h 13"/>
                <a:gd name="T4" fmla="*/ 3 w 13"/>
                <a:gd name="T5" fmla="*/ 0 h 13"/>
                <a:gd name="T6" fmla="*/ 13 w 13"/>
                <a:gd name="T7" fmla="*/ 11 h 13"/>
                <a:gd name="T8" fmla="*/ 11 w 13"/>
                <a:gd name="T9" fmla="*/ 13 h 13"/>
              </a:gdLst>
              <a:ahLst/>
              <a:cxnLst>
                <a:cxn ang="0">
                  <a:pos x="T0" y="T1"/>
                </a:cxn>
                <a:cxn ang="0">
                  <a:pos x="T2" y="T3"/>
                </a:cxn>
                <a:cxn ang="0">
                  <a:pos x="T4" y="T5"/>
                </a:cxn>
                <a:cxn ang="0">
                  <a:pos x="T6" y="T7"/>
                </a:cxn>
                <a:cxn ang="0">
                  <a:pos x="T8" y="T9"/>
                </a:cxn>
              </a:cxnLst>
              <a:rect l="0" t="0" r="r" b="b"/>
              <a:pathLst>
                <a:path w="13" h="13">
                  <a:moveTo>
                    <a:pt x="11" y="13"/>
                  </a:moveTo>
                  <a:lnTo>
                    <a:pt x="0" y="2"/>
                  </a:lnTo>
                  <a:lnTo>
                    <a:pt x="3" y="0"/>
                  </a:lnTo>
                  <a:lnTo>
                    <a:pt x="13" y="11"/>
                  </a:lnTo>
                  <a:lnTo>
                    <a:pt x="11" y="13"/>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446"/>
            <p:cNvSpPr>
              <a:spLocks/>
            </p:cNvSpPr>
            <p:nvPr/>
          </p:nvSpPr>
          <p:spPr bwMode="auto">
            <a:xfrm>
              <a:off x="7656513" y="5254626"/>
              <a:ext cx="20638" cy="20638"/>
            </a:xfrm>
            <a:custGeom>
              <a:avLst/>
              <a:gdLst>
                <a:gd name="T0" fmla="*/ 13 w 13"/>
                <a:gd name="T1" fmla="*/ 0 h 13"/>
                <a:gd name="T2" fmla="*/ 2 w 13"/>
                <a:gd name="T3" fmla="*/ 13 h 13"/>
                <a:gd name="T4" fmla="*/ 0 w 13"/>
                <a:gd name="T5" fmla="*/ 11 h 13"/>
                <a:gd name="T6" fmla="*/ 10 w 13"/>
                <a:gd name="T7" fmla="*/ 0 h 13"/>
                <a:gd name="T8" fmla="*/ 13 w 13"/>
                <a:gd name="T9" fmla="*/ 0 h 13"/>
              </a:gdLst>
              <a:ahLst/>
              <a:cxnLst>
                <a:cxn ang="0">
                  <a:pos x="T0" y="T1"/>
                </a:cxn>
                <a:cxn ang="0">
                  <a:pos x="T2" y="T3"/>
                </a:cxn>
                <a:cxn ang="0">
                  <a:pos x="T4" y="T5"/>
                </a:cxn>
                <a:cxn ang="0">
                  <a:pos x="T6" y="T7"/>
                </a:cxn>
                <a:cxn ang="0">
                  <a:pos x="T8" y="T9"/>
                </a:cxn>
              </a:cxnLst>
              <a:rect l="0" t="0" r="r" b="b"/>
              <a:pathLst>
                <a:path w="13" h="13">
                  <a:moveTo>
                    <a:pt x="13" y="0"/>
                  </a:moveTo>
                  <a:lnTo>
                    <a:pt x="2" y="13"/>
                  </a:lnTo>
                  <a:lnTo>
                    <a:pt x="0" y="11"/>
                  </a:lnTo>
                  <a:lnTo>
                    <a:pt x="10" y="0"/>
                  </a:lnTo>
                  <a:lnTo>
                    <a:pt x="13" y="0"/>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47"/>
            <p:cNvSpPr>
              <a:spLocks/>
            </p:cNvSpPr>
            <p:nvPr/>
          </p:nvSpPr>
          <p:spPr bwMode="auto">
            <a:xfrm>
              <a:off x="7666038" y="5251451"/>
              <a:ext cx="10489" cy="9525"/>
            </a:xfrm>
            <a:custGeom>
              <a:avLst/>
              <a:gdLst>
                <a:gd name="T0" fmla="*/ 3 w 3"/>
                <a:gd name="T1" fmla="*/ 0 h 3"/>
                <a:gd name="T2" fmla="*/ 3 w 3"/>
                <a:gd name="T3" fmla="*/ 0 h 3"/>
                <a:gd name="T4" fmla="*/ 3 w 3"/>
                <a:gd name="T5" fmla="*/ 1 h 3"/>
                <a:gd name="T6" fmla="*/ 3 w 3"/>
                <a:gd name="T7" fmla="*/ 2 h 3"/>
                <a:gd name="T8" fmla="*/ 3 w 3"/>
                <a:gd name="T9" fmla="*/ 3 h 3"/>
                <a:gd name="T10" fmla="*/ 2 w 3"/>
                <a:gd name="T11" fmla="*/ 3 h 3"/>
                <a:gd name="T12" fmla="*/ 2 w 3"/>
                <a:gd name="T13" fmla="*/ 2 h 3"/>
                <a:gd name="T14" fmla="*/ 1 w 3"/>
                <a:gd name="T15" fmla="*/ 2 h 3"/>
                <a:gd name="T16" fmla="*/ 0 w 3"/>
                <a:gd name="T17" fmla="*/ 1 h 3"/>
                <a:gd name="T18" fmla="*/ 1 w 3"/>
                <a:gd name="T19" fmla="*/ 1 h 3"/>
                <a:gd name="T20" fmla="*/ 1 w 3"/>
                <a:gd name="T21" fmla="*/ 0 h 3"/>
                <a:gd name="T22" fmla="*/ 2 w 3"/>
                <a:gd name="T23" fmla="*/ 0 h 3"/>
                <a:gd name="T24" fmla="*/ 3 w 3"/>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3">
                  <a:moveTo>
                    <a:pt x="3" y="0"/>
                  </a:moveTo>
                  <a:cubicBezTo>
                    <a:pt x="3" y="0"/>
                    <a:pt x="3" y="0"/>
                    <a:pt x="3" y="0"/>
                  </a:cubicBezTo>
                  <a:cubicBezTo>
                    <a:pt x="3" y="1"/>
                    <a:pt x="3" y="1"/>
                    <a:pt x="3" y="1"/>
                  </a:cubicBezTo>
                  <a:cubicBezTo>
                    <a:pt x="3" y="1"/>
                    <a:pt x="3" y="2"/>
                    <a:pt x="3" y="2"/>
                  </a:cubicBezTo>
                  <a:cubicBezTo>
                    <a:pt x="3" y="3"/>
                    <a:pt x="3" y="3"/>
                    <a:pt x="3" y="3"/>
                  </a:cubicBezTo>
                  <a:cubicBezTo>
                    <a:pt x="3" y="3"/>
                    <a:pt x="3" y="3"/>
                    <a:pt x="2" y="3"/>
                  </a:cubicBezTo>
                  <a:cubicBezTo>
                    <a:pt x="2" y="2"/>
                    <a:pt x="2" y="2"/>
                    <a:pt x="2" y="2"/>
                  </a:cubicBezTo>
                  <a:cubicBezTo>
                    <a:pt x="2" y="2"/>
                    <a:pt x="1" y="2"/>
                    <a:pt x="1" y="2"/>
                  </a:cubicBezTo>
                  <a:cubicBezTo>
                    <a:pt x="0" y="1"/>
                    <a:pt x="0" y="1"/>
                    <a:pt x="0" y="1"/>
                  </a:cubicBezTo>
                  <a:cubicBezTo>
                    <a:pt x="0" y="1"/>
                    <a:pt x="0" y="1"/>
                    <a:pt x="1" y="1"/>
                  </a:cubicBezTo>
                  <a:cubicBezTo>
                    <a:pt x="1" y="0"/>
                    <a:pt x="1" y="0"/>
                    <a:pt x="1" y="0"/>
                  </a:cubicBezTo>
                  <a:cubicBezTo>
                    <a:pt x="2" y="0"/>
                    <a:pt x="2" y="0"/>
                    <a:pt x="2" y="0"/>
                  </a:cubicBezTo>
                  <a:lnTo>
                    <a:pt x="3" y="0"/>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448"/>
            <p:cNvSpPr>
              <a:spLocks noEditPoints="1"/>
            </p:cNvSpPr>
            <p:nvPr/>
          </p:nvSpPr>
          <p:spPr bwMode="auto">
            <a:xfrm>
              <a:off x="7599363" y="5221288"/>
              <a:ext cx="123825" cy="123825"/>
            </a:xfrm>
            <a:custGeom>
              <a:avLst/>
              <a:gdLst>
                <a:gd name="T0" fmla="*/ 35 w 37"/>
                <a:gd name="T1" fmla="*/ 35 h 37"/>
                <a:gd name="T2" fmla="*/ 32 w 37"/>
                <a:gd name="T3" fmla="*/ 37 h 37"/>
                <a:gd name="T4" fmla="*/ 28 w 37"/>
                <a:gd name="T5" fmla="*/ 35 h 37"/>
                <a:gd name="T6" fmla="*/ 23 w 37"/>
                <a:gd name="T7" fmla="*/ 30 h 37"/>
                <a:gd name="T8" fmla="*/ 16 w 37"/>
                <a:gd name="T9" fmla="*/ 32 h 37"/>
                <a:gd name="T10" fmla="*/ 0 w 37"/>
                <a:gd name="T11" fmla="*/ 16 h 37"/>
                <a:gd name="T12" fmla="*/ 16 w 37"/>
                <a:gd name="T13" fmla="*/ 0 h 37"/>
                <a:gd name="T14" fmla="*/ 31 w 37"/>
                <a:gd name="T15" fmla="*/ 16 h 37"/>
                <a:gd name="T16" fmla="*/ 29 w 37"/>
                <a:gd name="T17" fmla="*/ 23 h 37"/>
                <a:gd name="T18" fmla="*/ 35 w 37"/>
                <a:gd name="T19" fmla="*/ 29 h 37"/>
                <a:gd name="T20" fmla="*/ 35 w 37"/>
                <a:gd name="T21" fmla="*/ 35 h 37"/>
                <a:gd name="T22" fmla="*/ 16 w 37"/>
                <a:gd name="T23" fmla="*/ 30 h 37"/>
                <a:gd name="T24" fmla="*/ 29 w 37"/>
                <a:gd name="T25" fmla="*/ 16 h 37"/>
                <a:gd name="T26" fmla="*/ 16 w 37"/>
                <a:gd name="T27" fmla="*/ 2 h 37"/>
                <a:gd name="T28" fmla="*/ 2 w 37"/>
                <a:gd name="T29" fmla="*/ 16 h 37"/>
                <a:gd name="T30" fmla="*/ 16 w 37"/>
                <a:gd name="T31"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 h="37">
                  <a:moveTo>
                    <a:pt x="35" y="35"/>
                  </a:moveTo>
                  <a:cubicBezTo>
                    <a:pt x="34" y="36"/>
                    <a:pt x="33" y="37"/>
                    <a:pt x="32" y="37"/>
                  </a:cubicBezTo>
                  <a:cubicBezTo>
                    <a:pt x="31" y="37"/>
                    <a:pt x="29" y="36"/>
                    <a:pt x="28" y="35"/>
                  </a:cubicBezTo>
                  <a:cubicBezTo>
                    <a:pt x="23" y="30"/>
                    <a:pt x="23" y="30"/>
                    <a:pt x="23" y="30"/>
                  </a:cubicBezTo>
                  <a:cubicBezTo>
                    <a:pt x="21" y="31"/>
                    <a:pt x="18" y="32"/>
                    <a:pt x="16" y="32"/>
                  </a:cubicBezTo>
                  <a:cubicBezTo>
                    <a:pt x="7" y="32"/>
                    <a:pt x="0" y="25"/>
                    <a:pt x="0" y="16"/>
                  </a:cubicBezTo>
                  <a:cubicBezTo>
                    <a:pt x="0" y="7"/>
                    <a:pt x="7" y="0"/>
                    <a:pt x="16" y="0"/>
                  </a:cubicBezTo>
                  <a:cubicBezTo>
                    <a:pt x="24" y="0"/>
                    <a:pt x="31" y="7"/>
                    <a:pt x="31" y="16"/>
                  </a:cubicBezTo>
                  <a:cubicBezTo>
                    <a:pt x="31" y="19"/>
                    <a:pt x="31" y="21"/>
                    <a:pt x="29" y="23"/>
                  </a:cubicBezTo>
                  <a:cubicBezTo>
                    <a:pt x="35" y="29"/>
                    <a:pt x="35" y="29"/>
                    <a:pt x="35" y="29"/>
                  </a:cubicBezTo>
                  <a:cubicBezTo>
                    <a:pt x="37" y="31"/>
                    <a:pt x="37" y="34"/>
                    <a:pt x="35" y="35"/>
                  </a:cubicBezTo>
                  <a:close/>
                  <a:moveTo>
                    <a:pt x="16" y="30"/>
                  </a:moveTo>
                  <a:cubicBezTo>
                    <a:pt x="23" y="30"/>
                    <a:pt x="29" y="24"/>
                    <a:pt x="29" y="16"/>
                  </a:cubicBezTo>
                  <a:cubicBezTo>
                    <a:pt x="29" y="9"/>
                    <a:pt x="23" y="2"/>
                    <a:pt x="16" y="2"/>
                  </a:cubicBezTo>
                  <a:cubicBezTo>
                    <a:pt x="8" y="2"/>
                    <a:pt x="2" y="9"/>
                    <a:pt x="2" y="16"/>
                  </a:cubicBezTo>
                  <a:cubicBezTo>
                    <a:pt x="2" y="24"/>
                    <a:pt x="8" y="30"/>
                    <a:pt x="16" y="3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5" name="文本框 54"/>
          <p:cNvSpPr txBox="1"/>
          <p:nvPr/>
        </p:nvSpPr>
        <p:spPr>
          <a:xfrm>
            <a:off x="2348691" y="1808835"/>
            <a:ext cx="3017059" cy="387798"/>
          </a:xfrm>
          <a:prstGeom prst="rect">
            <a:avLst/>
          </a:prstGeom>
          <a:noFill/>
        </p:spPr>
        <p:txBody>
          <a:bodyPr wrap="square" rtlCol="0">
            <a:spAutoFit/>
          </a:bodyPr>
          <a:lstStyle/>
          <a:p>
            <a:pPr>
              <a:lnSpc>
                <a:spcPct val="120000"/>
              </a:lnSpc>
            </a:pPr>
            <a:r>
              <a:rPr lang="en-US" altLang="zh-CN" sz="1600" b="1">
                <a:solidFill>
                  <a:srgbClr val="FF9933"/>
                </a:solidFill>
                <a:latin typeface="微软雅黑" panose="020B0503020204020204" pitchFamily="34" charset="-122"/>
                <a:ea typeface="微软雅黑" panose="020B0503020204020204" pitchFamily="34" charset="-122"/>
              </a:rPr>
              <a:t>Lorem ipsum dolor sit amet</a:t>
            </a:r>
            <a:endParaRPr lang="zh-CN" altLang="en-US" sz="1600" b="1">
              <a:solidFill>
                <a:srgbClr val="FF9933"/>
              </a:solidFill>
              <a:latin typeface="微软雅黑" panose="020B0503020204020204" pitchFamily="34" charset="-122"/>
              <a:ea typeface="微软雅黑" panose="020B0503020204020204" pitchFamily="34" charset="-122"/>
            </a:endParaRPr>
          </a:p>
        </p:txBody>
      </p:sp>
      <p:grpSp>
        <p:nvGrpSpPr>
          <p:cNvPr id="56" name="组合 55"/>
          <p:cNvGrpSpPr/>
          <p:nvPr/>
        </p:nvGrpSpPr>
        <p:grpSpPr>
          <a:xfrm>
            <a:off x="2448900" y="2216925"/>
            <a:ext cx="2816640" cy="45719"/>
            <a:chOff x="1182170" y="836478"/>
            <a:chExt cx="2816640" cy="45719"/>
          </a:xfrm>
          <a:solidFill>
            <a:srgbClr val="F9F9F9"/>
          </a:solidFill>
        </p:grpSpPr>
        <p:sp>
          <p:nvSpPr>
            <p:cNvPr id="57" name="矩形 56"/>
            <p:cNvSpPr/>
            <p:nvPr/>
          </p:nvSpPr>
          <p:spPr>
            <a:xfrm>
              <a:off x="1182170" y="836478"/>
              <a:ext cx="545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8" name="直接连接符 57"/>
            <p:cNvCxnSpPr/>
            <p:nvPr/>
          </p:nvCxnSpPr>
          <p:spPr>
            <a:xfrm>
              <a:off x="1717675" y="871084"/>
              <a:ext cx="2281135" cy="0"/>
            </a:xfrm>
            <a:prstGeom prst="line">
              <a:avLst/>
            </a:prstGeom>
            <a:grpFill/>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2" name="矩形 61"/>
          <p:cNvSpPr/>
          <p:nvPr/>
        </p:nvSpPr>
        <p:spPr>
          <a:xfrm>
            <a:off x="2353711" y="2303786"/>
            <a:ext cx="3012039" cy="812530"/>
          </a:xfrm>
          <a:prstGeom prst="rect">
            <a:avLst/>
          </a:prstGeom>
        </p:spPr>
        <p:txBody>
          <a:bodyPr wrap="square">
            <a:spAutoFit/>
          </a:bodyPr>
          <a:lstStyle/>
          <a:p>
            <a:pPr>
              <a:lnSpc>
                <a:spcPct val="130000"/>
              </a:lnSpc>
            </a:pPr>
            <a:r>
              <a:rPr lang="en-US" altLang="zh-CN" sz="1200">
                <a:solidFill>
                  <a:schemeClr val="bg1"/>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a:t>
            </a:r>
            <a:endParaRPr lang="zh-CN" altLang="en-US" sz="1200">
              <a:solidFill>
                <a:schemeClr val="bg1"/>
              </a:solidFill>
              <a:latin typeface="微软雅黑 Light" panose="020B0502040204020203" pitchFamily="34" charset="-122"/>
              <a:ea typeface="微软雅黑 Light" panose="020B0502040204020203" pitchFamily="34" charset="-122"/>
            </a:endParaRPr>
          </a:p>
        </p:txBody>
      </p:sp>
      <p:sp>
        <p:nvSpPr>
          <p:cNvPr id="63" name="文本框 62"/>
          <p:cNvSpPr txBox="1"/>
          <p:nvPr/>
        </p:nvSpPr>
        <p:spPr>
          <a:xfrm>
            <a:off x="2348691" y="4221588"/>
            <a:ext cx="3017059" cy="387798"/>
          </a:xfrm>
          <a:prstGeom prst="rect">
            <a:avLst/>
          </a:prstGeom>
          <a:noFill/>
        </p:spPr>
        <p:txBody>
          <a:bodyPr wrap="square" rtlCol="0">
            <a:spAutoFit/>
          </a:bodyPr>
          <a:lstStyle/>
          <a:p>
            <a:pPr>
              <a:lnSpc>
                <a:spcPct val="120000"/>
              </a:lnSpc>
            </a:pPr>
            <a:r>
              <a:rPr lang="en-US" altLang="zh-CN" sz="1600" b="1">
                <a:solidFill>
                  <a:srgbClr val="FF9933"/>
                </a:solidFill>
                <a:latin typeface="微软雅黑" panose="020B0503020204020204" pitchFamily="34" charset="-122"/>
                <a:ea typeface="微软雅黑" panose="020B0503020204020204" pitchFamily="34" charset="-122"/>
              </a:rPr>
              <a:t>Lorem ipsum dolor sit amet</a:t>
            </a:r>
            <a:endParaRPr lang="zh-CN" altLang="en-US" sz="1600" b="1">
              <a:solidFill>
                <a:srgbClr val="FF9933"/>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2448900" y="4629678"/>
            <a:ext cx="2816640" cy="45719"/>
            <a:chOff x="1182170" y="836478"/>
            <a:chExt cx="2816640" cy="45719"/>
          </a:xfrm>
          <a:solidFill>
            <a:srgbClr val="F9F9F9"/>
          </a:solidFill>
        </p:grpSpPr>
        <p:sp>
          <p:nvSpPr>
            <p:cNvPr id="65" name="矩形 64"/>
            <p:cNvSpPr/>
            <p:nvPr/>
          </p:nvSpPr>
          <p:spPr>
            <a:xfrm>
              <a:off x="1182170" y="836478"/>
              <a:ext cx="545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p:nvCxnSpPr>
          <p:spPr>
            <a:xfrm>
              <a:off x="1717675" y="871084"/>
              <a:ext cx="2281135" cy="0"/>
            </a:xfrm>
            <a:prstGeom prst="line">
              <a:avLst/>
            </a:prstGeom>
            <a:grpFill/>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7" name="矩形 66"/>
          <p:cNvSpPr/>
          <p:nvPr/>
        </p:nvSpPr>
        <p:spPr>
          <a:xfrm>
            <a:off x="2353711" y="4716539"/>
            <a:ext cx="3012039" cy="812530"/>
          </a:xfrm>
          <a:prstGeom prst="rect">
            <a:avLst/>
          </a:prstGeom>
        </p:spPr>
        <p:txBody>
          <a:bodyPr wrap="square">
            <a:spAutoFit/>
          </a:bodyPr>
          <a:lstStyle/>
          <a:p>
            <a:pPr>
              <a:lnSpc>
                <a:spcPct val="130000"/>
              </a:lnSpc>
            </a:pPr>
            <a:r>
              <a:rPr lang="en-US" altLang="zh-CN" sz="1200">
                <a:solidFill>
                  <a:schemeClr val="bg1"/>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a:t>
            </a:r>
            <a:endParaRPr lang="zh-CN" altLang="en-US" sz="1200">
              <a:solidFill>
                <a:schemeClr val="bg1"/>
              </a:solidFill>
              <a:latin typeface="微软雅黑 Light" panose="020B0502040204020203" pitchFamily="34" charset="-122"/>
              <a:ea typeface="微软雅黑 Light" panose="020B0502040204020203" pitchFamily="34" charset="-122"/>
            </a:endParaRPr>
          </a:p>
        </p:txBody>
      </p:sp>
      <p:sp>
        <p:nvSpPr>
          <p:cNvPr id="68" name="文本框 67"/>
          <p:cNvSpPr txBox="1"/>
          <p:nvPr/>
        </p:nvSpPr>
        <p:spPr>
          <a:xfrm>
            <a:off x="8221931" y="4221588"/>
            <a:ext cx="3017059" cy="387798"/>
          </a:xfrm>
          <a:prstGeom prst="rect">
            <a:avLst/>
          </a:prstGeom>
          <a:noFill/>
        </p:spPr>
        <p:txBody>
          <a:bodyPr wrap="square" rtlCol="0">
            <a:spAutoFit/>
          </a:bodyPr>
          <a:lstStyle/>
          <a:p>
            <a:pPr>
              <a:lnSpc>
                <a:spcPct val="120000"/>
              </a:lnSpc>
            </a:pPr>
            <a:r>
              <a:rPr lang="en-US" altLang="zh-CN" sz="1600" b="1">
                <a:solidFill>
                  <a:srgbClr val="FF9933"/>
                </a:solidFill>
                <a:latin typeface="微软雅黑" panose="020B0503020204020204" pitchFamily="34" charset="-122"/>
                <a:ea typeface="微软雅黑" panose="020B0503020204020204" pitchFamily="34" charset="-122"/>
              </a:rPr>
              <a:t>Lorem ipsum dolor sit amet</a:t>
            </a:r>
            <a:endParaRPr lang="zh-CN" altLang="en-US" sz="1600" b="1">
              <a:solidFill>
                <a:srgbClr val="FF9933"/>
              </a:solidFill>
              <a:latin typeface="微软雅黑" panose="020B0503020204020204" pitchFamily="34" charset="-122"/>
              <a:ea typeface="微软雅黑" panose="020B0503020204020204" pitchFamily="34" charset="-122"/>
            </a:endParaRPr>
          </a:p>
        </p:txBody>
      </p:sp>
      <p:grpSp>
        <p:nvGrpSpPr>
          <p:cNvPr id="69" name="组合 68"/>
          <p:cNvGrpSpPr/>
          <p:nvPr/>
        </p:nvGrpSpPr>
        <p:grpSpPr>
          <a:xfrm>
            <a:off x="8322140" y="4629678"/>
            <a:ext cx="2816640" cy="45719"/>
            <a:chOff x="1182170" y="836478"/>
            <a:chExt cx="2816640" cy="45719"/>
          </a:xfrm>
          <a:solidFill>
            <a:srgbClr val="F9F9F9"/>
          </a:solidFill>
        </p:grpSpPr>
        <p:sp>
          <p:nvSpPr>
            <p:cNvPr id="70" name="矩形 69"/>
            <p:cNvSpPr/>
            <p:nvPr/>
          </p:nvSpPr>
          <p:spPr>
            <a:xfrm>
              <a:off x="1182170" y="836478"/>
              <a:ext cx="545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1" name="直接连接符 70"/>
            <p:cNvCxnSpPr/>
            <p:nvPr/>
          </p:nvCxnSpPr>
          <p:spPr>
            <a:xfrm>
              <a:off x="1717675" y="871084"/>
              <a:ext cx="2281135" cy="0"/>
            </a:xfrm>
            <a:prstGeom prst="line">
              <a:avLst/>
            </a:prstGeom>
            <a:grpFill/>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2" name="矩形 71"/>
          <p:cNvSpPr/>
          <p:nvPr/>
        </p:nvSpPr>
        <p:spPr>
          <a:xfrm>
            <a:off x="8226951" y="4716539"/>
            <a:ext cx="3012039" cy="812530"/>
          </a:xfrm>
          <a:prstGeom prst="rect">
            <a:avLst/>
          </a:prstGeom>
        </p:spPr>
        <p:txBody>
          <a:bodyPr wrap="square">
            <a:spAutoFit/>
          </a:bodyPr>
          <a:lstStyle/>
          <a:p>
            <a:pPr>
              <a:lnSpc>
                <a:spcPct val="130000"/>
              </a:lnSpc>
            </a:pPr>
            <a:r>
              <a:rPr lang="en-US" altLang="zh-CN" sz="1200">
                <a:solidFill>
                  <a:schemeClr val="bg1"/>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a:t>
            </a:r>
            <a:endParaRPr lang="zh-CN" altLang="en-US" sz="1200">
              <a:solidFill>
                <a:schemeClr val="bg1"/>
              </a:solidFill>
              <a:latin typeface="微软雅黑 Light" panose="020B0502040204020203" pitchFamily="34" charset="-122"/>
              <a:ea typeface="微软雅黑 Light" panose="020B0502040204020203" pitchFamily="34" charset="-122"/>
            </a:endParaRPr>
          </a:p>
        </p:txBody>
      </p:sp>
      <p:sp>
        <p:nvSpPr>
          <p:cNvPr id="73" name="文本框 72"/>
          <p:cNvSpPr txBox="1"/>
          <p:nvPr/>
        </p:nvSpPr>
        <p:spPr>
          <a:xfrm>
            <a:off x="8232878" y="1808835"/>
            <a:ext cx="3017059" cy="387798"/>
          </a:xfrm>
          <a:prstGeom prst="rect">
            <a:avLst/>
          </a:prstGeom>
          <a:noFill/>
        </p:spPr>
        <p:txBody>
          <a:bodyPr wrap="square" rtlCol="0">
            <a:spAutoFit/>
          </a:bodyPr>
          <a:lstStyle/>
          <a:p>
            <a:pPr>
              <a:lnSpc>
                <a:spcPct val="120000"/>
              </a:lnSpc>
            </a:pPr>
            <a:r>
              <a:rPr lang="en-US" altLang="zh-CN" sz="1600" b="1">
                <a:solidFill>
                  <a:srgbClr val="FF9933"/>
                </a:solidFill>
                <a:latin typeface="微软雅黑" panose="020B0503020204020204" pitchFamily="34" charset="-122"/>
                <a:ea typeface="微软雅黑" panose="020B0503020204020204" pitchFamily="34" charset="-122"/>
              </a:rPr>
              <a:t>Lorem ipsum dolor sit amet</a:t>
            </a:r>
            <a:endParaRPr lang="zh-CN" altLang="en-US" sz="1600" b="1">
              <a:solidFill>
                <a:srgbClr val="FF9933"/>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8333087" y="2216925"/>
            <a:ext cx="2816640" cy="45719"/>
            <a:chOff x="1182170" y="836478"/>
            <a:chExt cx="2816640" cy="45719"/>
          </a:xfrm>
          <a:solidFill>
            <a:srgbClr val="F9F9F9"/>
          </a:solidFill>
        </p:grpSpPr>
        <p:sp>
          <p:nvSpPr>
            <p:cNvPr id="75" name="矩形 74"/>
            <p:cNvSpPr/>
            <p:nvPr/>
          </p:nvSpPr>
          <p:spPr>
            <a:xfrm>
              <a:off x="1182170" y="836478"/>
              <a:ext cx="545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6" name="直接连接符 75"/>
            <p:cNvCxnSpPr/>
            <p:nvPr/>
          </p:nvCxnSpPr>
          <p:spPr>
            <a:xfrm>
              <a:off x="1717675" y="871084"/>
              <a:ext cx="2281135" cy="0"/>
            </a:xfrm>
            <a:prstGeom prst="line">
              <a:avLst/>
            </a:prstGeom>
            <a:grpFill/>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7" name="矩形 76"/>
          <p:cNvSpPr/>
          <p:nvPr/>
        </p:nvSpPr>
        <p:spPr>
          <a:xfrm>
            <a:off x="8237898" y="2303786"/>
            <a:ext cx="3012039" cy="812530"/>
          </a:xfrm>
          <a:prstGeom prst="rect">
            <a:avLst/>
          </a:prstGeom>
        </p:spPr>
        <p:txBody>
          <a:bodyPr wrap="square">
            <a:spAutoFit/>
          </a:bodyPr>
          <a:lstStyle/>
          <a:p>
            <a:pPr>
              <a:lnSpc>
                <a:spcPct val="130000"/>
              </a:lnSpc>
            </a:pPr>
            <a:r>
              <a:rPr lang="en-US" altLang="zh-CN" sz="1200">
                <a:solidFill>
                  <a:schemeClr val="bg1"/>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a:t>
            </a:r>
            <a:endParaRPr lang="zh-CN" altLang="en-US" sz="1200">
              <a:solidFill>
                <a:schemeClr val="bg1"/>
              </a:solidFill>
              <a:latin typeface="微软雅黑 Light" panose="020B0502040204020203" pitchFamily="34" charset="-122"/>
              <a:ea typeface="微软雅黑 Light" panose="020B0502040204020203" pitchFamily="34" charset="-122"/>
            </a:endParaRPr>
          </a:p>
        </p:txBody>
      </p:sp>
      <p:sp>
        <p:nvSpPr>
          <p:cNvPr id="78" name="矩形 77"/>
          <p:cNvSpPr/>
          <p:nvPr/>
        </p:nvSpPr>
        <p:spPr>
          <a:xfrm>
            <a:off x="5640946" y="6492592"/>
            <a:ext cx="850006" cy="1165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40625844"/>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2000" b="-12000"/>
          </a:stretch>
        </a:blipFill>
        <a:effectLst/>
      </p:bgPr>
    </p:bg>
    <p:spTree>
      <p:nvGrpSpPr>
        <p:cNvPr id="1" name=""/>
        <p:cNvGrpSpPr/>
        <p:nvPr/>
      </p:nvGrpSpPr>
      <p:grpSpPr>
        <a:xfrm>
          <a:off x="0" y="0"/>
          <a:ext cx="0" cy="0"/>
          <a:chOff x="0" y="0"/>
          <a:chExt cx="0" cy="0"/>
        </a:xfrm>
      </p:grpSpPr>
      <p:sp>
        <p:nvSpPr>
          <p:cNvPr id="2" name="矩形 1"/>
          <p:cNvSpPr/>
          <p:nvPr/>
        </p:nvSpPr>
        <p:spPr>
          <a:xfrm>
            <a:off x="0" y="-1"/>
            <a:ext cx="12192000" cy="333830"/>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文本框 5"/>
          <p:cNvSpPr txBox="1"/>
          <p:nvPr/>
        </p:nvSpPr>
        <p:spPr>
          <a:xfrm>
            <a:off x="5424948" y="1203598"/>
            <a:ext cx="1342103" cy="3293209"/>
          </a:xfrm>
          <a:prstGeom prst="rect">
            <a:avLst/>
          </a:prstGeom>
          <a:noFill/>
        </p:spPr>
        <p:txBody>
          <a:bodyPr wrap="square" rtlCol="0">
            <a:spAutoFit/>
          </a:bodyPr>
          <a:lstStyle/>
          <a:p>
            <a:pPr algn="ctr"/>
            <a:r>
              <a:rPr lang="en-US" altLang="zh-CN" sz="21000">
                <a:solidFill>
                  <a:prstClr val="white"/>
                </a:solidFill>
                <a:latin typeface="微软雅黑 Light" panose="020B0502040204020203" pitchFamily="34" charset="-122"/>
                <a:ea typeface="微软雅黑 Light" panose="020B0502040204020203" pitchFamily="34" charset="-122"/>
              </a:rPr>
              <a:t>3</a:t>
            </a:r>
            <a:endParaRPr lang="zh-CN" altLang="en-US" sz="21000">
              <a:solidFill>
                <a:prstClr val="white"/>
              </a:solidFill>
              <a:latin typeface="微软雅黑 Light" panose="020B0502040204020203" pitchFamily="34" charset="-122"/>
              <a:ea typeface="微软雅黑 Light" panose="020B0502040204020203" pitchFamily="34" charset="-122"/>
            </a:endParaRPr>
          </a:p>
        </p:txBody>
      </p:sp>
      <p:sp>
        <p:nvSpPr>
          <p:cNvPr id="7" name="文本框 6"/>
          <p:cNvSpPr txBox="1"/>
          <p:nvPr/>
        </p:nvSpPr>
        <p:spPr>
          <a:xfrm>
            <a:off x="3578182" y="4845461"/>
            <a:ext cx="5035638" cy="1015663"/>
          </a:xfrm>
          <a:prstGeom prst="rect">
            <a:avLst/>
          </a:prstGeom>
          <a:noFill/>
        </p:spPr>
        <p:txBody>
          <a:bodyPr wrap="square" rtlCol="0">
            <a:spAutoFit/>
          </a:bodyPr>
          <a:lstStyle/>
          <a:p>
            <a:pPr algn="ctr"/>
            <a:r>
              <a:rPr lang="en-US" altLang="zh-CN" sz="2000">
                <a:solidFill>
                  <a:prstClr val="white"/>
                </a:solidFill>
                <a:latin typeface="微软雅黑 Light" panose="020B0502040204020203" pitchFamily="34" charset="-122"/>
                <a:ea typeface="微软雅黑 Light" panose="020B0502040204020203" pitchFamily="34" charset="-122"/>
              </a:rPr>
              <a:t>Lorem ipsum dolor sit amet, consectetur elit, sed eiusmod tempor incididunt</a:t>
            </a:r>
            <a:endParaRPr lang="zh-CN" altLang="en-US" sz="2000">
              <a:solidFill>
                <a:prstClr val="white"/>
              </a:solidFill>
              <a:latin typeface="微软雅黑 Light" panose="020B0502040204020203" pitchFamily="34" charset="-122"/>
              <a:ea typeface="微软雅黑 Light" panose="020B0502040204020203" pitchFamily="34" charset="-122"/>
            </a:endParaRPr>
          </a:p>
          <a:p>
            <a:pPr algn="ctr"/>
            <a:endParaRPr lang="zh-CN" altLang="en-US" sz="2000">
              <a:solidFill>
                <a:prstClr val="white"/>
              </a:solidFill>
              <a:latin typeface="微软雅黑 Light" panose="020B0502040204020203" pitchFamily="34" charset="-122"/>
              <a:ea typeface="微软雅黑 Light" panose="020B0502040204020203" pitchFamily="34" charset="-122"/>
            </a:endParaRPr>
          </a:p>
        </p:txBody>
      </p:sp>
      <p:grpSp>
        <p:nvGrpSpPr>
          <p:cNvPr id="12" name="组合 11"/>
          <p:cNvGrpSpPr/>
          <p:nvPr/>
        </p:nvGrpSpPr>
        <p:grpSpPr>
          <a:xfrm>
            <a:off x="5174343" y="6013013"/>
            <a:ext cx="1843314" cy="145143"/>
            <a:chOff x="5152572" y="5863772"/>
            <a:chExt cx="1843314" cy="145143"/>
          </a:xfrm>
          <a:solidFill>
            <a:srgbClr val="F9F9F9"/>
          </a:solidFill>
        </p:grpSpPr>
        <p:sp>
          <p:nvSpPr>
            <p:cNvPr id="8" name="椭圆 7"/>
            <p:cNvSpPr/>
            <p:nvPr/>
          </p:nvSpPr>
          <p:spPr>
            <a:xfrm>
              <a:off x="5152572" y="5863772"/>
              <a:ext cx="145143" cy="145143"/>
            </a:xfrm>
            <a:prstGeom prst="ellipse">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p:cNvSpPr/>
            <p:nvPr/>
          </p:nvSpPr>
          <p:spPr>
            <a:xfrm>
              <a:off x="5718629" y="5863772"/>
              <a:ext cx="145143" cy="145143"/>
            </a:xfrm>
            <a:prstGeom prst="ellipse">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椭圆 9"/>
            <p:cNvSpPr/>
            <p:nvPr/>
          </p:nvSpPr>
          <p:spPr>
            <a:xfrm>
              <a:off x="6284686" y="5863772"/>
              <a:ext cx="145143" cy="145143"/>
            </a:xfrm>
            <a:prstGeom prst="ellipse">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a:off x="6850743" y="5863772"/>
              <a:ext cx="145143" cy="1451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 name="组合 2"/>
          <p:cNvGrpSpPr/>
          <p:nvPr/>
        </p:nvGrpSpPr>
        <p:grpSpPr>
          <a:xfrm>
            <a:off x="3800475" y="4469534"/>
            <a:ext cx="4619625" cy="2857"/>
            <a:chOff x="3800475" y="4469534"/>
            <a:chExt cx="4619625" cy="2857"/>
          </a:xfrm>
        </p:grpSpPr>
        <p:cxnSp>
          <p:nvCxnSpPr>
            <p:cNvPr id="4" name="直接连接符 3"/>
            <p:cNvCxnSpPr/>
            <p:nvPr/>
          </p:nvCxnSpPr>
          <p:spPr>
            <a:xfrm>
              <a:off x="3800475" y="4469534"/>
              <a:ext cx="4619625"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587048" y="4472391"/>
              <a:ext cx="944880" cy="0"/>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6" name="等腰三角形 25"/>
          <p:cNvSpPr/>
          <p:nvPr/>
        </p:nvSpPr>
        <p:spPr>
          <a:xfrm rot="10800000">
            <a:off x="5802394" y="324585"/>
            <a:ext cx="514187" cy="186872"/>
          </a:xfrm>
          <a:prstGeom prst="triangle">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3" name="直接连接符 12"/>
          <p:cNvCxnSpPr/>
          <p:nvPr/>
        </p:nvCxnSpPr>
        <p:spPr>
          <a:xfrm>
            <a:off x="3800475" y="1053871"/>
            <a:ext cx="4619625"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9">
            <a:extLst>
              <a:ext uri="{FF2B5EF4-FFF2-40B4-BE49-F238E27FC236}">
                <a16:creationId xmlns:a16="http://schemas.microsoft.com/office/drawing/2014/main" xmlns="" id="{751B5511-872B-47B7-9977-B3EFF49D580A}"/>
              </a:ext>
            </a:extLst>
          </p:cNvPr>
          <p:cNvSpPr txBox="1"/>
          <p:nvPr/>
        </p:nvSpPr>
        <p:spPr>
          <a:xfrm>
            <a:off x="8014164" y="486021"/>
            <a:ext cx="3814432"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a:t>
            </a:r>
            <a:r>
              <a:rPr kumimoji="0" lang="zh-CN" altLang="en-US"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观海</a:t>
            </a:r>
            <a:r>
              <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PPT </a:t>
            </a:r>
            <a:r>
              <a:rPr kumimoji="0" lang="zh-CN" altLang="en-US"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原创模板</a:t>
            </a:r>
            <a:endPar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endParaRPr>
          </a:p>
        </p:txBody>
      </p:sp>
    </p:spTree>
    <p:extLst>
      <p:ext uri="{BB962C8B-B14F-4D97-AF65-F5344CB8AC3E}">
        <p14:creationId xmlns:p14="http://schemas.microsoft.com/office/powerpoint/2010/main" val="1621748289"/>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744</TotalTime>
  <Words>884</Words>
  <Application>Microsoft Office PowerPoint</Application>
  <PresentationFormat>宽屏</PresentationFormat>
  <Paragraphs>107</Paragraphs>
  <Slides>17</Slides>
  <Notes>16</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17</vt:i4>
      </vt:variant>
    </vt:vector>
  </HeadingPairs>
  <TitlesOfParts>
    <vt:vector size="28" baseType="lpstr">
      <vt:lpstr>Tw Cen MT Condensed</vt:lpstr>
      <vt:lpstr>苹方 常规</vt:lpstr>
      <vt:lpstr>宋体</vt:lpstr>
      <vt:lpstr>微软雅黑</vt:lpstr>
      <vt:lpstr>微软雅黑 Light</vt:lpstr>
      <vt:lpstr>Arial</vt:lpstr>
      <vt:lpstr>Calibri</vt:lpstr>
      <vt:lpstr>Calibri Light</vt:lpstr>
      <vt:lpstr>Segoe UI Emoji</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观海PPT</dc:creator>
  <cp:keywords>51PPT模板网</cp:keywords>
  <cp:lastModifiedBy>阳光 男孩</cp:lastModifiedBy>
  <cp:revision>156</cp:revision>
  <dcterms:created xsi:type="dcterms:W3CDTF">2015-05-18T05:01:12Z</dcterms:created>
  <dcterms:modified xsi:type="dcterms:W3CDTF">2019-06-02T15:42:44Z</dcterms:modified>
</cp:coreProperties>
</file>