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tags/tag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0" r:id="rId2"/>
    <p:sldId id="282" r:id="rId3"/>
    <p:sldId id="283" r:id="rId4"/>
    <p:sldId id="265" r:id="rId5"/>
    <p:sldId id="270" r:id="rId6"/>
    <p:sldId id="279" r:id="rId7"/>
    <p:sldId id="289" r:id="rId8"/>
    <p:sldId id="292" r:id="rId9"/>
    <p:sldId id="290" r:id="rId10"/>
    <p:sldId id="260" r:id="rId11"/>
    <p:sldId id="261" r:id="rId12"/>
    <p:sldId id="262" r:id="rId13"/>
    <p:sldId id="288" r:id="rId14"/>
    <p:sldId id="293" r:id="rId15"/>
    <p:sldId id="272" r:id="rId16"/>
    <p:sldId id="275" r:id="rId17"/>
    <p:sldId id="276" r:id="rId18"/>
    <p:sldId id="287" r:id="rId19"/>
    <p:sldId id="294" r:id="rId20"/>
    <p:sldId id="267" r:id="rId21"/>
    <p:sldId id="273" r:id="rId22"/>
    <p:sldId id="278" r:id="rId23"/>
    <p:sldId id="263" r:id="rId24"/>
    <p:sldId id="295" r:id="rId25"/>
    <p:sldId id="296" r:id="rId26"/>
    <p:sldId id="29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9289"/>
    <a:srgbClr val="D348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26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1EB17-E611-4F08-9A17-0E904761C4D1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474EF-E38F-47E6-BCAE-8336D1D19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143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A0084-5DDA-4B24-AC82-A334E045953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6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669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34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781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966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37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929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935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249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9E876D-A161-448D-B6CF-F08EE065FC69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4535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309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3649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0279135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06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4612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23FC-191D-46F8-90D6-666026D94A9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9948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A0084-5DDA-4B24-AC82-A334E045953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578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637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23FC-191D-46F8-90D6-666026D94A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44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C23FC-191D-46F8-90D6-666026D94A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18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4DB7-D7FB-4D0F-B0E7-72C816A2DD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79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88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784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93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934B4D-7415-4139-A1FB-74CDA8FC7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1D290EF-19DA-45A0-9915-405739DC49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4353E0-F972-447B-8B4D-4A35E85D8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CF3D4D4-8236-4B2C-AA12-5D721BE55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1D4C49-1EA1-49D3-ACB2-CE24A1BD7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35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FA2D58-3EDD-4189-B916-DA187F3FF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66DF863-C90E-403E-9C10-4CDEB17BB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7077596-555C-407A-8AF9-0731E1BB9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059B01E-D251-48B9-B6CE-59B464285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EE59C2C-2978-41E7-8B98-9397BD44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55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1C7DEC5-2E7A-4A49-8888-52DA862898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B802B5B-8ED5-43BF-9616-18D8ACCB4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83FD70-6174-4F1C-BEB2-FDF09690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ABCFCB-BB6C-4AA7-A391-CBD0E9745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C528DE6-7ACD-4D1A-BB01-4060B8BD7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653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D89832E-26A6-4465-8181-DF230988BFFD}" type="datetimeFigureOut">
              <a:rPr lang="en-US" smtClean="0"/>
              <a:t>6/2/2019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2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210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4A1CCA-5EF5-4D38-BC14-2E6E6D96F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6FC8F23-622E-4881-8438-7B798DEB64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BE416D-E544-4F1F-95C8-93247F3D5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EAB07F0-E372-4BA8-8207-0DB141FD9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2DC186-A736-49B9-AED6-2352A430D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56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DAC2A1-7ED9-42AD-AC72-98B48D3E4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77040F2-E943-4BB9-A4D5-EE319AF7F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E1D3C8-B14C-4FC2-98EE-BBA81C46E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986A1B-ECF0-4D1D-8EAE-271B85FE3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0AF956-C845-4C54-9129-D5C12CF65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603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138352-EC03-4C51-951B-24D2CF644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9510F7E-F208-4BA1-9C0D-C87604121B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8613DF-98AB-40F7-B962-04770D2219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A425914-F8D7-431C-BDD1-326FD14A3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79E025D-4DCA-4714-BE88-1454A113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3A63C81-C11C-4D84-8DE0-3689DE3F0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79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BAD200-3DC6-4F55-BA71-3DCD4E552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B73B2A-2474-46F5-9798-F26A4B6C78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7215702-FDC7-425E-8E93-C16D22C2A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4EC3EB4-CDBC-4583-89E4-BF839E2497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0679F4F-E1F9-4365-8375-3B7CF5DEED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7FAA0D0-97B9-430D-B761-B3FC4E9E5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323ECCB-00E8-4B94-A208-9820D69C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78B26ED-DC32-49C6-9861-5A81E1CBF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96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1BF48C-C44D-485C-828B-84D78F039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DC1863A-9190-4F1E-BCC1-8451FE380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CA5B69F-0019-42DE-8F25-921F3A1E0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05A5AFE-3814-4048-9FCA-DE0E43DD6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74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C6FFDA5-0966-4721-941C-08AE4DE46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390641-FCC0-41C8-949D-87BC9A4BC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6E11E6-E770-47F0-985B-0B4C8C2C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618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DD9688-B41D-4755-919E-45697C209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D697C3F-8F7E-488E-82ED-6D86A12649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9AA08DE-F17D-4A47-8221-5FE81BADAA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E597E21-FE37-4DCB-AD42-2EF233082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4513695-843E-4EB1-8551-9BF26FD26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E4DF626-E96C-4F27-972D-03B3683D0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709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BB2F92-0F2D-4C0C-B787-3AAF19859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38F92CE-20D4-4D9D-95F1-5EEC527C40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37148F-31C8-4410-881C-B619AEA7ED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E1AE169-0855-4211-ABBA-03CCDA632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5741929-E791-4EA7-BA43-5205D7DE7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001DEDF-BD11-45C6-88F7-874CADACB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05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1DFA9AE-751C-4107-85D7-E23FD080F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722D68D-1207-45F0-A648-807618FE9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C9832B4-D05B-4F71-BDDB-6661932909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299ED-CD61-46FF-829E-D4F3D92F1080}" type="datetimeFigureOut">
              <a:rPr lang="zh-CN" altLang="en-US" smtClean="0"/>
              <a:t>2019/6/2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C1557F-1D18-4C6C-90B9-F77A15D826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AA9FB36-091E-49DC-8F57-F0541B77F7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FEE65-8781-465F-A1B7-D156CCF3C3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828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9235B28-D012-488A-90B1-128874C5FD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" t="10902" r="3661" b="109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5DE87FD-9C3E-416F-8A72-600E5D0D4A22}"/>
              </a:ext>
            </a:extLst>
          </p:cNvPr>
          <p:cNvSpPr/>
          <p:nvPr/>
        </p:nvSpPr>
        <p:spPr>
          <a:xfrm>
            <a:off x="0" y="1231900"/>
            <a:ext cx="12192000" cy="4394200"/>
          </a:xfrm>
          <a:prstGeom prst="rect">
            <a:avLst/>
          </a:prstGeom>
          <a:solidFill>
            <a:schemeClr val="bg1">
              <a:lumMod val="9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89592" y="2089332"/>
            <a:ext cx="4412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4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sym typeface="微软雅黑" pitchFamily="34" charset="-122"/>
              </a:rPr>
              <a:t>清新简约时尚</a:t>
            </a:r>
          </a:p>
        </p:txBody>
      </p:sp>
      <p:sp>
        <p:nvSpPr>
          <p:cNvPr id="19" name="TextBox 71"/>
          <p:cNvSpPr txBox="1"/>
          <p:nvPr/>
        </p:nvSpPr>
        <p:spPr>
          <a:xfrm>
            <a:off x="2889842" y="4215508"/>
            <a:ext cx="6412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D5F05C2-7E85-46DF-A4B6-0CF2AB47CB40}"/>
              </a:ext>
            </a:extLst>
          </p:cNvPr>
          <p:cNvSpPr/>
          <p:nvPr/>
        </p:nvSpPr>
        <p:spPr>
          <a:xfrm>
            <a:off x="1948454" y="2828835"/>
            <a:ext cx="82950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7200" spc="400" dirty="0">
                <a:solidFill>
                  <a:srgbClr val="D34835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微软雅黑" pitchFamily="34" charset="-122"/>
              </a:rPr>
              <a:t>月度总结</a:t>
            </a:r>
            <a:r>
              <a:rPr lang="en-US" altLang="zh-CN" sz="7200" spc="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微软雅黑" pitchFamily="34" charset="-122"/>
              </a:rPr>
              <a:t>PPT</a:t>
            </a:r>
            <a:r>
              <a:rPr lang="zh-CN" altLang="en-US" sz="7200" spc="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微软雅黑" pitchFamily="34" charset="-122"/>
              </a:rPr>
              <a:t>模板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7A08A7B1-8D54-4142-A2C8-DDDF380B9C4C}"/>
              </a:ext>
            </a:extLst>
          </p:cNvPr>
          <p:cNvCxnSpPr>
            <a:cxnSpLocks/>
          </p:cNvCxnSpPr>
          <p:nvPr/>
        </p:nvCxnSpPr>
        <p:spPr>
          <a:xfrm>
            <a:off x="2347235" y="4122336"/>
            <a:ext cx="749753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0D168D4-F782-45CC-99FC-FD4C32C6BEE7}"/>
              </a:ext>
            </a:extLst>
          </p:cNvPr>
          <p:cNvCxnSpPr>
            <a:cxnSpLocks/>
          </p:cNvCxnSpPr>
          <p:nvPr/>
        </p:nvCxnSpPr>
        <p:spPr>
          <a:xfrm>
            <a:off x="2347235" y="2828835"/>
            <a:ext cx="749753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3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165707" y="1876369"/>
            <a:ext cx="3825059" cy="3825059"/>
            <a:chOff x="4165601" y="1876283"/>
            <a:chExt cx="3825268" cy="3825269"/>
          </a:xfrm>
        </p:grpSpPr>
        <p:grpSp>
          <p:nvGrpSpPr>
            <p:cNvPr id="35" name="Group 34"/>
            <p:cNvGrpSpPr/>
            <p:nvPr/>
          </p:nvGrpSpPr>
          <p:grpSpPr>
            <a:xfrm>
              <a:off x="4165601" y="1876283"/>
              <a:ext cx="3825268" cy="3825269"/>
              <a:chOff x="4165601" y="1768707"/>
              <a:chExt cx="3970866" cy="3970867"/>
            </a:xfrm>
          </p:grpSpPr>
          <p:sp>
            <p:nvSpPr>
              <p:cNvPr id="3" name="Freeform 5"/>
              <p:cNvSpPr/>
              <p:nvPr/>
            </p:nvSpPr>
            <p:spPr bwMode="auto">
              <a:xfrm>
                <a:off x="4165601" y="3407007"/>
                <a:ext cx="2324100" cy="2332567"/>
              </a:xfrm>
              <a:custGeom>
                <a:avLst/>
                <a:gdLst>
                  <a:gd name="T0" fmla="*/ 0 w 285"/>
                  <a:gd name="T1" fmla="*/ 83 h 286"/>
                  <a:gd name="T2" fmla="*/ 0 w 285"/>
                  <a:gd name="T3" fmla="*/ 0 h 286"/>
                  <a:gd name="T4" fmla="*/ 285 w 285"/>
                  <a:gd name="T5" fmla="*/ 286 h 286"/>
                  <a:gd name="T6" fmla="*/ 202 w 285"/>
                  <a:gd name="T7" fmla="*/ 286 h 286"/>
                  <a:gd name="T8" fmla="*/ 0 w 285"/>
                  <a:gd name="T9" fmla="*/ 8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6">
                    <a:moveTo>
                      <a:pt x="0" y="8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7" y="0"/>
                      <a:pt x="285" y="128"/>
                      <a:pt x="285" y="286"/>
                    </a:cubicBezTo>
                    <a:cubicBezTo>
                      <a:pt x="202" y="286"/>
                      <a:pt x="202" y="286"/>
                      <a:pt x="202" y="286"/>
                    </a:cubicBezTo>
                    <a:cubicBezTo>
                      <a:pt x="202" y="174"/>
                      <a:pt x="111" y="83"/>
                      <a:pt x="0" y="8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21912" tIns="60956" rIns="121912" bIns="60956" numCol="1" anchor="t" anchorCtr="0" compatLnSpc="1"/>
              <a:lstStyle/>
              <a:p>
                <a:endParaRPr lang="en-US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4" name="Freeform 6"/>
              <p:cNvSpPr/>
              <p:nvPr/>
            </p:nvSpPr>
            <p:spPr bwMode="auto">
              <a:xfrm>
                <a:off x="4165601" y="1768707"/>
                <a:ext cx="2324100" cy="2324100"/>
              </a:xfrm>
              <a:custGeom>
                <a:avLst/>
                <a:gdLst>
                  <a:gd name="T0" fmla="*/ 0 w 285"/>
                  <a:gd name="T1" fmla="*/ 202 h 285"/>
                  <a:gd name="T2" fmla="*/ 0 w 285"/>
                  <a:gd name="T3" fmla="*/ 285 h 285"/>
                  <a:gd name="T4" fmla="*/ 285 w 285"/>
                  <a:gd name="T5" fmla="*/ 0 h 285"/>
                  <a:gd name="T6" fmla="*/ 202 w 285"/>
                  <a:gd name="T7" fmla="*/ 0 h 285"/>
                  <a:gd name="T8" fmla="*/ 0 w 285"/>
                  <a:gd name="T9" fmla="*/ 20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5">
                    <a:moveTo>
                      <a:pt x="0" y="202"/>
                    </a:moveTo>
                    <a:cubicBezTo>
                      <a:pt x="0" y="285"/>
                      <a:pt x="0" y="285"/>
                      <a:pt x="0" y="285"/>
                    </a:cubicBezTo>
                    <a:cubicBezTo>
                      <a:pt x="157" y="285"/>
                      <a:pt x="285" y="157"/>
                      <a:pt x="285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111"/>
                      <a:pt x="111" y="202"/>
                      <a:pt x="0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12" tIns="60956" rIns="121912" bIns="60956" numCol="1" anchor="t" anchorCtr="0" compatLnSpc="1"/>
              <a:lstStyle/>
              <a:p>
                <a:endParaRPr lang="en-US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5" name="Freeform 7"/>
              <p:cNvSpPr/>
              <p:nvPr/>
            </p:nvSpPr>
            <p:spPr bwMode="auto">
              <a:xfrm>
                <a:off x="5812367" y="3407007"/>
                <a:ext cx="2324100" cy="2332567"/>
              </a:xfrm>
              <a:custGeom>
                <a:avLst/>
                <a:gdLst>
                  <a:gd name="T0" fmla="*/ 285 w 285"/>
                  <a:gd name="T1" fmla="*/ 83 h 286"/>
                  <a:gd name="T2" fmla="*/ 285 w 285"/>
                  <a:gd name="T3" fmla="*/ 0 h 286"/>
                  <a:gd name="T4" fmla="*/ 0 w 285"/>
                  <a:gd name="T5" fmla="*/ 286 h 286"/>
                  <a:gd name="T6" fmla="*/ 83 w 285"/>
                  <a:gd name="T7" fmla="*/ 286 h 286"/>
                  <a:gd name="T8" fmla="*/ 285 w 285"/>
                  <a:gd name="T9" fmla="*/ 8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6">
                    <a:moveTo>
                      <a:pt x="285" y="83"/>
                    </a:moveTo>
                    <a:cubicBezTo>
                      <a:pt x="285" y="0"/>
                      <a:pt x="285" y="0"/>
                      <a:pt x="285" y="0"/>
                    </a:cubicBezTo>
                    <a:cubicBezTo>
                      <a:pt x="128" y="0"/>
                      <a:pt x="0" y="128"/>
                      <a:pt x="0" y="286"/>
                    </a:cubicBezTo>
                    <a:cubicBezTo>
                      <a:pt x="83" y="286"/>
                      <a:pt x="83" y="286"/>
                      <a:pt x="83" y="286"/>
                    </a:cubicBezTo>
                    <a:cubicBezTo>
                      <a:pt x="83" y="174"/>
                      <a:pt x="174" y="83"/>
                      <a:pt x="285" y="8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1912" tIns="60956" rIns="121912" bIns="60956" numCol="1" anchor="t" anchorCtr="0" compatLnSpc="1"/>
              <a:lstStyle/>
              <a:p>
                <a:endParaRPr lang="en-US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6" name="Freeform 8"/>
              <p:cNvSpPr/>
              <p:nvPr/>
            </p:nvSpPr>
            <p:spPr bwMode="auto">
              <a:xfrm>
                <a:off x="5812367" y="1768707"/>
                <a:ext cx="2324100" cy="2324100"/>
              </a:xfrm>
              <a:custGeom>
                <a:avLst/>
                <a:gdLst>
                  <a:gd name="T0" fmla="*/ 285 w 285"/>
                  <a:gd name="T1" fmla="*/ 202 h 285"/>
                  <a:gd name="T2" fmla="*/ 285 w 285"/>
                  <a:gd name="T3" fmla="*/ 285 h 285"/>
                  <a:gd name="T4" fmla="*/ 0 w 285"/>
                  <a:gd name="T5" fmla="*/ 0 h 285"/>
                  <a:gd name="T6" fmla="*/ 83 w 285"/>
                  <a:gd name="T7" fmla="*/ 0 h 285"/>
                  <a:gd name="T8" fmla="*/ 285 w 285"/>
                  <a:gd name="T9" fmla="*/ 20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285">
                    <a:moveTo>
                      <a:pt x="285" y="202"/>
                    </a:moveTo>
                    <a:cubicBezTo>
                      <a:pt x="285" y="285"/>
                      <a:pt x="285" y="285"/>
                      <a:pt x="285" y="285"/>
                    </a:cubicBezTo>
                    <a:cubicBezTo>
                      <a:pt x="128" y="285"/>
                      <a:pt x="0" y="157"/>
                      <a:pt x="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111"/>
                      <a:pt x="174" y="202"/>
                      <a:pt x="285" y="20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21912" tIns="60956" rIns="121912" bIns="60956" numCol="1" anchor="t" anchorCtr="0" compatLnSpc="1"/>
              <a:lstStyle/>
              <a:p>
                <a:endParaRPr lang="en-US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24" name="Freeform 61"/>
            <p:cNvSpPr>
              <a:spLocks noEditPoints="1"/>
            </p:cNvSpPr>
            <p:nvPr/>
          </p:nvSpPr>
          <p:spPr bwMode="auto">
            <a:xfrm>
              <a:off x="5209916" y="3015778"/>
              <a:ext cx="542070" cy="425449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endParaRPr lang="en-US" sz="1707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5" name="Shape 2671"/>
            <p:cNvSpPr/>
            <p:nvPr/>
          </p:nvSpPr>
          <p:spPr>
            <a:xfrm>
              <a:off x="6474166" y="2960022"/>
              <a:ext cx="381124" cy="53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6" tIns="38096" rIns="38096" bIns="38096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6" name="Freeform 51"/>
            <p:cNvSpPr>
              <a:spLocks noEditPoints="1"/>
            </p:cNvSpPr>
            <p:nvPr/>
          </p:nvSpPr>
          <p:spPr bwMode="auto">
            <a:xfrm>
              <a:off x="5295887" y="4240452"/>
              <a:ext cx="513830" cy="424469"/>
            </a:xfrm>
            <a:custGeom>
              <a:avLst/>
              <a:gdLst>
                <a:gd name="T0" fmla="*/ 83 w 107"/>
                <a:gd name="T1" fmla="*/ 63 h 88"/>
                <a:gd name="T2" fmla="*/ 83 w 107"/>
                <a:gd name="T3" fmla="*/ 7 h 88"/>
                <a:gd name="T4" fmla="*/ 83 w 107"/>
                <a:gd name="T5" fmla="*/ 3 h 88"/>
                <a:gd name="T6" fmla="*/ 85 w 107"/>
                <a:gd name="T7" fmla="*/ 0 h 88"/>
                <a:gd name="T8" fmla="*/ 87 w 107"/>
                <a:gd name="T9" fmla="*/ 0 h 88"/>
                <a:gd name="T10" fmla="*/ 89 w 107"/>
                <a:gd name="T11" fmla="*/ 0 h 88"/>
                <a:gd name="T12" fmla="*/ 89 w 107"/>
                <a:gd name="T13" fmla="*/ 69 h 88"/>
                <a:gd name="T14" fmla="*/ 87 w 107"/>
                <a:gd name="T15" fmla="*/ 70 h 88"/>
                <a:gd name="T16" fmla="*/ 85 w 107"/>
                <a:gd name="T17" fmla="*/ 69 h 88"/>
                <a:gd name="T18" fmla="*/ 83 w 107"/>
                <a:gd name="T19" fmla="*/ 67 h 88"/>
                <a:gd name="T20" fmla="*/ 83 w 107"/>
                <a:gd name="T21" fmla="*/ 63 h 88"/>
                <a:gd name="T22" fmla="*/ 24 w 107"/>
                <a:gd name="T23" fmla="*/ 63 h 88"/>
                <a:gd name="T24" fmla="*/ 24 w 107"/>
                <a:gd name="T25" fmla="*/ 7 h 88"/>
                <a:gd name="T26" fmla="*/ 24 w 107"/>
                <a:gd name="T27" fmla="*/ 3 h 88"/>
                <a:gd name="T28" fmla="*/ 22 w 107"/>
                <a:gd name="T29" fmla="*/ 0 h 88"/>
                <a:gd name="T30" fmla="*/ 20 w 107"/>
                <a:gd name="T31" fmla="*/ 0 h 88"/>
                <a:gd name="T32" fmla="*/ 18 w 107"/>
                <a:gd name="T33" fmla="*/ 0 h 88"/>
                <a:gd name="T34" fmla="*/ 18 w 107"/>
                <a:gd name="T35" fmla="*/ 69 h 88"/>
                <a:gd name="T36" fmla="*/ 20 w 107"/>
                <a:gd name="T37" fmla="*/ 70 h 88"/>
                <a:gd name="T38" fmla="*/ 22 w 107"/>
                <a:gd name="T39" fmla="*/ 69 h 88"/>
                <a:gd name="T40" fmla="*/ 24 w 107"/>
                <a:gd name="T41" fmla="*/ 67 h 88"/>
                <a:gd name="T42" fmla="*/ 24 w 107"/>
                <a:gd name="T43" fmla="*/ 63 h 88"/>
                <a:gd name="T44" fmla="*/ 36 w 107"/>
                <a:gd name="T45" fmla="*/ 51 h 88"/>
                <a:gd name="T46" fmla="*/ 36 w 107"/>
                <a:gd name="T47" fmla="*/ 55 h 88"/>
                <a:gd name="T48" fmla="*/ 33 w 107"/>
                <a:gd name="T49" fmla="*/ 58 h 88"/>
                <a:gd name="T50" fmla="*/ 31 w 107"/>
                <a:gd name="T51" fmla="*/ 59 h 88"/>
                <a:gd name="T52" fmla="*/ 29 w 107"/>
                <a:gd name="T53" fmla="*/ 58 h 88"/>
                <a:gd name="T54" fmla="*/ 29 w 107"/>
                <a:gd name="T55" fmla="*/ 12 h 88"/>
                <a:gd name="T56" fmla="*/ 31 w 107"/>
                <a:gd name="T57" fmla="*/ 11 h 88"/>
                <a:gd name="T58" fmla="*/ 33 w 107"/>
                <a:gd name="T59" fmla="*/ 12 h 88"/>
                <a:gd name="T60" fmla="*/ 36 w 107"/>
                <a:gd name="T61" fmla="*/ 14 h 88"/>
                <a:gd name="T62" fmla="*/ 36 w 107"/>
                <a:gd name="T63" fmla="*/ 18 h 88"/>
                <a:gd name="T64" fmla="*/ 36 w 107"/>
                <a:gd name="T65" fmla="*/ 51 h 88"/>
                <a:gd name="T66" fmla="*/ 61 w 107"/>
                <a:gd name="T67" fmla="*/ 80 h 88"/>
                <a:gd name="T68" fmla="*/ 54 w 107"/>
                <a:gd name="T69" fmla="*/ 88 h 88"/>
                <a:gd name="T70" fmla="*/ 46 w 107"/>
                <a:gd name="T71" fmla="*/ 80 h 88"/>
                <a:gd name="T72" fmla="*/ 46 w 107"/>
                <a:gd name="T73" fmla="*/ 24 h 88"/>
                <a:gd name="T74" fmla="*/ 54 w 107"/>
                <a:gd name="T75" fmla="*/ 16 h 88"/>
                <a:gd name="T76" fmla="*/ 61 w 107"/>
                <a:gd name="T77" fmla="*/ 24 h 88"/>
                <a:gd name="T78" fmla="*/ 61 w 107"/>
                <a:gd name="T79" fmla="*/ 80 h 88"/>
                <a:gd name="T80" fmla="*/ 71 w 107"/>
                <a:gd name="T81" fmla="*/ 51 h 88"/>
                <a:gd name="T82" fmla="*/ 71 w 107"/>
                <a:gd name="T83" fmla="*/ 55 h 88"/>
                <a:gd name="T84" fmla="*/ 74 w 107"/>
                <a:gd name="T85" fmla="*/ 58 h 88"/>
                <a:gd name="T86" fmla="*/ 76 w 107"/>
                <a:gd name="T87" fmla="*/ 59 h 88"/>
                <a:gd name="T88" fmla="*/ 78 w 107"/>
                <a:gd name="T89" fmla="*/ 58 h 88"/>
                <a:gd name="T90" fmla="*/ 78 w 107"/>
                <a:gd name="T91" fmla="*/ 12 h 88"/>
                <a:gd name="T92" fmla="*/ 76 w 107"/>
                <a:gd name="T93" fmla="*/ 11 h 88"/>
                <a:gd name="T94" fmla="*/ 74 w 107"/>
                <a:gd name="T95" fmla="*/ 12 h 88"/>
                <a:gd name="T96" fmla="*/ 71 w 107"/>
                <a:gd name="T97" fmla="*/ 14 h 88"/>
                <a:gd name="T98" fmla="*/ 71 w 107"/>
                <a:gd name="T99" fmla="*/ 18 h 88"/>
                <a:gd name="T100" fmla="*/ 71 w 107"/>
                <a:gd name="T101" fmla="*/ 5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88">
                  <a:moveTo>
                    <a:pt x="83" y="63"/>
                  </a:moveTo>
                  <a:cubicBezTo>
                    <a:pt x="97" y="47"/>
                    <a:pt x="97" y="23"/>
                    <a:pt x="83" y="7"/>
                  </a:cubicBezTo>
                  <a:cubicBezTo>
                    <a:pt x="82" y="6"/>
                    <a:pt x="82" y="4"/>
                    <a:pt x="83" y="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7" y="0"/>
                  </a:cubicBezTo>
                  <a:cubicBezTo>
                    <a:pt x="88" y="0"/>
                    <a:pt x="89" y="0"/>
                    <a:pt x="89" y="0"/>
                  </a:cubicBezTo>
                  <a:cubicBezTo>
                    <a:pt x="107" y="20"/>
                    <a:pt x="107" y="50"/>
                    <a:pt x="89" y="69"/>
                  </a:cubicBezTo>
                  <a:cubicBezTo>
                    <a:pt x="89" y="70"/>
                    <a:pt x="88" y="70"/>
                    <a:pt x="87" y="70"/>
                  </a:cubicBezTo>
                  <a:cubicBezTo>
                    <a:pt x="86" y="70"/>
                    <a:pt x="86" y="70"/>
                    <a:pt x="85" y="69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2" y="65"/>
                    <a:pt x="82" y="64"/>
                    <a:pt x="83" y="63"/>
                  </a:cubicBezTo>
                  <a:close/>
                  <a:moveTo>
                    <a:pt x="24" y="63"/>
                  </a:moveTo>
                  <a:cubicBezTo>
                    <a:pt x="10" y="47"/>
                    <a:pt x="10" y="23"/>
                    <a:pt x="24" y="7"/>
                  </a:cubicBezTo>
                  <a:cubicBezTo>
                    <a:pt x="25" y="6"/>
                    <a:pt x="25" y="4"/>
                    <a:pt x="24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0" y="20"/>
                    <a:pt x="0" y="50"/>
                    <a:pt x="18" y="69"/>
                  </a:cubicBezTo>
                  <a:cubicBezTo>
                    <a:pt x="18" y="70"/>
                    <a:pt x="19" y="70"/>
                    <a:pt x="20" y="70"/>
                  </a:cubicBezTo>
                  <a:cubicBezTo>
                    <a:pt x="21" y="70"/>
                    <a:pt x="21" y="70"/>
                    <a:pt x="22" y="69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5"/>
                    <a:pt x="25" y="64"/>
                    <a:pt x="24" y="63"/>
                  </a:cubicBezTo>
                  <a:close/>
                  <a:moveTo>
                    <a:pt x="36" y="51"/>
                  </a:moveTo>
                  <a:cubicBezTo>
                    <a:pt x="37" y="53"/>
                    <a:pt x="37" y="54"/>
                    <a:pt x="36" y="55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1" y="59"/>
                  </a:cubicBezTo>
                  <a:cubicBezTo>
                    <a:pt x="30" y="58"/>
                    <a:pt x="30" y="58"/>
                    <a:pt x="29" y="58"/>
                  </a:cubicBezTo>
                  <a:cubicBezTo>
                    <a:pt x="18" y="44"/>
                    <a:pt x="18" y="25"/>
                    <a:pt x="29" y="12"/>
                  </a:cubicBezTo>
                  <a:cubicBezTo>
                    <a:pt x="30" y="11"/>
                    <a:pt x="30" y="11"/>
                    <a:pt x="31" y="11"/>
                  </a:cubicBezTo>
                  <a:cubicBezTo>
                    <a:pt x="32" y="11"/>
                    <a:pt x="33" y="11"/>
                    <a:pt x="33" y="1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5"/>
                    <a:pt x="37" y="17"/>
                    <a:pt x="36" y="18"/>
                  </a:cubicBezTo>
                  <a:cubicBezTo>
                    <a:pt x="28" y="28"/>
                    <a:pt x="28" y="42"/>
                    <a:pt x="36" y="51"/>
                  </a:cubicBezTo>
                  <a:close/>
                  <a:moveTo>
                    <a:pt x="61" y="80"/>
                  </a:moveTo>
                  <a:cubicBezTo>
                    <a:pt x="61" y="84"/>
                    <a:pt x="58" y="88"/>
                    <a:pt x="54" y="88"/>
                  </a:cubicBezTo>
                  <a:cubicBezTo>
                    <a:pt x="49" y="88"/>
                    <a:pt x="46" y="84"/>
                    <a:pt x="46" y="80"/>
                  </a:cubicBezTo>
                  <a:cubicBezTo>
                    <a:pt x="46" y="60"/>
                    <a:pt x="46" y="44"/>
                    <a:pt x="46" y="24"/>
                  </a:cubicBezTo>
                  <a:cubicBezTo>
                    <a:pt x="46" y="19"/>
                    <a:pt x="49" y="16"/>
                    <a:pt x="54" y="16"/>
                  </a:cubicBezTo>
                  <a:cubicBezTo>
                    <a:pt x="58" y="16"/>
                    <a:pt x="61" y="19"/>
                    <a:pt x="61" y="24"/>
                  </a:cubicBezTo>
                  <a:cubicBezTo>
                    <a:pt x="61" y="44"/>
                    <a:pt x="61" y="60"/>
                    <a:pt x="61" y="80"/>
                  </a:cubicBezTo>
                  <a:close/>
                  <a:moveTo>
                    <a:pt x="71" y="51"/>
                  </a:moveTo>
                  <a:cubicBezTo>
                    <a:pt x="70" y="53"/>
                    <a:pt x="70" y="54"/>
                    <a:pt x="71" y="5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5" y="59"/>
                    <a:pt x="76" y="59"/>
                  </a:cubicBezTo>
                  <a:cubicBezTo>
                    <a:pt x="77" y="58"/>
                    <a:pt x="77" y="58"/>
                    <a:pt x="78" y="58"/>
                  </a:cubicBezTo>
                  <a:cubicBezTo>
                    <a:pt x="89" y="44"/>
                    <a:pt x="89" y="25"/>
                    <a:pt x="78" y="12"/>
                  </a:cubicBezTo>
                  <a:cubicBezTo>
                    <a:pt x="77" y="11"/>
                    <a:pt x="77" y="11"/>
                    <a:pt x="76" y="11"/>
                  </a:cubicBezTo>
                  <a:cubicBezTo>
                    <a:pt x="75" y="11"/>
                    <a:pt x="74" y="11"/>
                    <a:pt x="74" y="1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0" y="15"/>
                    <a:pt x="70" y="17"/>
                    <a:pt x="71" y="18"/>
                  </a:cubicBezTo>
                  <a:cubicBezTo>
                    <a:pt x="79" y="28"/>
                    <a:pt x="79" y="42"/>
                    <a:pt x="7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endParaRPr lang="en-US" sz="1707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6227058" y="4279623"/>
              <a:ext cx="496232" cy="415544"/>
              <a:chOff x="5099051" y="3930651"/>
              <a:chExt cx="390525" cy="327025"/>
            </a:xfrm>
            <a:solidFill>
              <a:schemeClr val="bg1"/>
            </a:solidFill>
          </p:grpSpPr>
          <p:sp>
            <p:nvSpPr>
              <p:cNvPr id="28" name="Freeform 103"/>
              <p:cNvSpPr/>
              <p:nvPr/>
            </p:nvSpPr>
            <p:spPr bwMode="auto">
              <a:xfrm>
                <a:off x="5165726" y="4027488"/>
                <a:ext cx="255588" cy="230188"/>
              </a:xfrm>
              <a:custGeom>
                <a:avLst/>
                <a:gdLst>
                  <a:gd name="T0" fmla="*/ 0 w 161"/>
                  <a:gd name="T1" fmla="*/ 62 h 145"/>
                  <a:gd name="T2" fmla="*/ 0 w 161"/>
                  <a:gd name="T3" fmla="*/ 145 h 145"/>
                  <a:gd name="T4" fmla="*/ 31 w 161"/>
                  <a:gd name="T5" fmla="*/ 145 h 145"/>
                  <a:gd name="T6" fmla="*/ 130 w 161"/>
                  <a:gd name="T7" fmla="*/ 145 h 145"/>
                  <a:gd name="T8" fmla="*/ 161 w 161"/>
                  <a:gd name="T9" fmla="*/ 145 h 145"/>
                  <a:gd name="T10" fmla="*/ 161 w 161"/>
                  <a:gd name="T11" fmla="*/ 62 h 145"/>
                  <a:gd name="T12" fmla="*/ 81 w 161"/>
                  <a:gd name="T13" fmla="*/ 0 h 145"/>
                  <a:gd name="T14" fmla="*/ 0 w 161"/>
                  <a:gd name="T15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45">
                    <a:moveTo>
                      <a:pt x="0" y="62"/>
                    </a:moveTo>
                    <a:lnTo>
                      <a:pt x="0" y="145"/>
                    </a:lnTo>
                    <a:lnTo>
                      <a:pt x="31" y="145"/>
                    </a:lnTo>
                    <a:lnTo>
                      <a:pt x="130" y="145"/>
                    </a:lnTo>
                    <a:lnTo>
                      <a:pt x="161" y="145"/>
                    </a:lnTo>
                    <a:lnTo>
                      <a:pt x="161" y="62"/>
                    </a:lnTo>
                    <a:lnTo>
                      <a:pt x="81" y="0"/>
                    </a:ln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3" tIns="45716" rIns="91433" bIns="45716" numCol="1" anchor="t" anchorCtr="0" compatLnSpc="1"/>
              <a:lstStyle/>
              <a:p>
                <a:endParaRPr lang="en-US"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9" name="Freeform 104"/>
              <p:cNvSpPr/>
              <p:nvPr/>
            </p:nvSpPr>
            <p:spPr bwMode="auto">
              <a:xfrm>
                <a:off x="5099051" y="3930651"/>
                <a:ext cx="390525" cy="195263"/>
              </a:xfrm>
              <a:custGeom>
                <a:avLst/>
                <a:gdLst>
                  <a:gd name="T0" fmla="*/ 225 w 246"/>
                  <a:gd name="T1" fmla="*/ 80 h 123"/>
                  <a:gd name="T2" fmla="*/ 225 w 246"/>
                  <a:gd name="T3" fmla="*/ 21 h 123"/>
                  <a:gd name="T4" fmla="*/ 182 w 246"/>
                  <a:gd name="T5" fmla="*/ 21 h 123"/>
                  <a:gd name="T6" fmla="*/ 182 w 246"/>
                  <a:gd name="T7" fmla="*/ 47 h 123"/>
                  <a:gd name="T8" fmla="*/ 123 w 246"/>
                  <a:gd name="T9" fmla="*/ 0 h 123"/>
                  <a:gd name="T10" fmla="*/ 123 w 246"/>
                  <a:gd name="T11" fmla="*/ 0 h 123"/>
                  <a:gd name="T12" fmla="*/ 123 w 246"/>
                  <a:gd name="T13" fmla="*/ 0 h 123"/>
                  <a:gd name="T14" fmla="*/ 123 w 246"/>
                  <a:gd name="T15" fmla="*/ 0 h 123"/>
                  <a:gd name="T16" fmla="*/ 123 w 246"/>
                  <a:gd name="T17" fmla="*/ 0 h 123"/>
                  <a:gd name="T18" fmla="*/ 0 w 246"/>
                  <a:gd name="T19" fmla="*/ 97 h 123"/>
                  <a:gd name="T20" fmla="*/ 21 w 246"/>
                  <a:gd name="T21" fmla="*/ 123 h 123"/>
                  <a:gd name="T22" fmla="*/ 123 w 246"/>
                  <a:gd name="T23" fmla="*/ 42 h 123"/>
                  <a:gd name="T24" fmla="*/ 225 w 246"/>
                  <a:gd name="T25" fmla="*/ 123 h 123"/>
                  <a:gd name="T26" fmla="*/ 246 w 246"/>
                  <a:gd name="T27" fmla="*/ 97 h 123"/>
                  <a:gd name="T28" fmla="*/ 225 w 246"/>
                  <a:gd name="T29" fmla="*/ 8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6" h="123">
                    <a:moveTo>
                      <a:pt x="225" y="80"/>
                    </a:moveTo>
                    <a:lnTo>
                      <a:pt x="225" y="21"/>
                    </a:lnTo>
                    <a:lnTo>
                      <a:pt x="182" y="21"/>
                    </a:lnTo>
                    <a:lnTo>
                      <a:pt x="182" y="47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123" y="0"/>
                    </a:lnTo>
                    <a:lnTo>
                      <a:pt x="0" y="97"/>
                    </a:lnTo>
                    <a:lnTo>
                      <a:pt x="21" y="123"/>
                    </a:lnTo>
                    <a:lnTo>
                      <a:pt x="123" y="42"/>
                    </a:lnTo>
                    <a:lnTo>
                      <a:pt x="225" y="123"/>
                    </a:lnTo>
                    <a:lnTo>
                      <a:pt x="246" y="97"/>
                    </a:lnTo>
                    <a:lnTo>
                      <a:pt x="22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3" tIns="45716" rIns="91433" bIns="45716" numCol="1" anchor="t" anchorCtr="0" compatLnSpc="1"/>
              <a:lstStyle/>
              <a:p>
                <a:endParaRPr lang="en-US"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sp>
        <p:nvSpPr>
          <p:cNvPr id="30" name="TextBox 8">
            <a:extLst>
              <a:ext uri="{FF2B5EF4-FFF2-40B4-BE49-F238E27FC236}">
                <a16:creationId xmlns:a16="http://schemas.microsoft.com/office/drawing/2014/main" xmlns="" id="{5C56B082-56D4-4A10-BE3C-DDD99A0C4EEF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9626353-1CA5-423C-A4B5-CF87390358FC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AB4A268E-8303-42AC-9DEC-7BC08DF27661}"/>
              </a:ext>
            </a:extLst>
          </p:cNvPr>
          <p:cNvSpPr/>
          <p:nvPr/>
        </p:nvSpPr>
        <p:spPr>
          <a:xfrm>
            <a:off x="1973121" y="2148796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33" name="Rectangle 30">
            <a:extLst>
              <a:ext uri="{FF2B5EF4-FFF2-40B4-BE49-F238E27FC236}">
                <a16:creationId xmlns:a16="http://schemas.microsoft.com/office/drawing/2014/main" xmlns="" id="{1E71AB48-1599-4AD6-A39F-09981EC6AF3A}"/>
              </a:ext>
            </a:extLst>
          </p:cNvPr>
          <p:cNvSpPr/>
          <p:nvPr/>
        </p:nvSpPr>
        <p:spPr>
          <a:xfrm>
            <a:off x="1973121" y="2394941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Rectangle 29">
            <a:extLst>
              <a:ext uri="{FF2B5EF4-FFF2-40B4-BE49-F238E27FC236}">
                <a16:creationId xmlns:a16="http://schemas.microsoft.com/office/drawing/2014/main" xmlns="" id="{32E8379E-C9C2-40FD-8873-91221EE08838}"/>
              </a:ext>
            </a:extLst>
          </p:cNvPr>
          <p:cNvSpPr/>
          <p:nvPr/>
        </p:nvSpPr>
        <p:spPr>
          <a:xfrm>
            <a:off x="1970177" y="4406990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48" name="Rectangle 30">
            <a:extLst>
              <a:ext uri="{FF2B5EF4-FFF2-40B4-BE49-F238E27FC236}">
                <a16:creationId xmlns:a16="http://schemas.microsoft.com/office/drawing/2014/main" xmlns="" id="{FF7A7057-9449-46AF-955C-784897D986D2}"/>
              </a:ext>
            </a:extLst>
          </p:cNvPr>
          <p:cNvSpPr/>
          <p:nvPr/>
        </p:nvSpPr>
        <p:spPr>
          <a:xfrm>
            <a:off x="1970177" y="4653135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Rectangle 29">
            <a:extLst>
              <a:ext uri="{FF2B5EF4-FFF2-40B4-BE49-F238E27FC236}">
                <a16:creationId xmlns:a16="http://schemas.microsoft.com/office/drawing/2014/main" xmlns="" id="{55CA86B2-5CBD-4AC1-A6D0-68B38031684C}"/>
              </a:ext>
            </a:extLst>
          </p:cNvPr>
          <p:cNvSpPr/>
          <p:nvPr/>
        </p:nvSpPr>
        <p:spPr>
          <a:xfrm>
            <a:off x="8166908" y="2151502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0" name="Rectangle 30">
            <a:extLst>
              <a:ext uri="{FF2B5EF4-FFF2-40B4-BE49-F238E27FC236}">
                <a16:creationId xmlns:a16="http://schemas.microsoft.com/office/drawing/2014/main" xmlns="" id="{F34400F3-A7EE-4691-910C-2979B63F7579}"/>
              </a:ext>
            </a:extLst>
          </p:cNvPr>
          <p:cNvSpPr/>
          <p:nvPr/>
        </p:nvSpPr>
        <p:spPr>
          <a:xfrm>
            <a:off x="8166908" y="2397647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Rectangle 29">
            <a:extLst>
              <a:ext uri="{FF2B5EF4-FFF2-40B4-BE49-F238E27FC236}">
                <a16:creationId xmlns:a16="http://schemas.microsoft.com/office/drawing/2014/main" xmlns="" id="{AD575DDF-67CB-4798-B9F0-15647374EB08}"/>
              </a:ext>
            </a:extLst>
          </p:cNvPr>
          <p:cNvSpPr/>
          <p:nvPr/>
        </p:nvSpPr>
        <p:spPr>
          <a:xfrm>
            <a:off x="8163964" y="4409696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2" name="Rectangle 30">
            <a:extLst>
              <a:ext uri="{FF2B5EF4-FFF2-40B4-BE49-F238E27FC236}">
                <a16:creationId xmlns:a16="http://schemas.microsoft.com/office/drawing/2014/main" xmlns="" id="{7E9009BA-AA81-4F46-98AF-0A2B5145E323}"/>
              </a:ext>
            </a:extLst>
          </p:cNvPr>
          <p:cNvSpPr/>
          <p:nvPr/>
        </p:nvSpPr>
        <p:spPr>
          <a:xfrm>
            <a:off x="8163964" y="4655841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4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48" grpId="0"/>
      <p:bldP spid="49" grpId="0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91735" y="1771742"/>
            <a:ext cx="2035037" cy="2035037"/>
            <a:chOff x="1191465" y="1771650"/>
            <a:chExt cx="2035149" cy="2035149"/>
          </a:xfrm>
        </p:grpSpPr>
        <p:sp>
          <p:nvSpPr>
            <p:cNvPr id="20" name="Oval 19"/>
            <p:cNvSpPr/>
            <p:nvPr/>
          </p:nvSpPr>
          <p:spPr>
            <a:xfrm flipH="1">
              <a:off x="1191465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7" name="Shape 1094"/>
            <p:cNvSpPr/>
            <p:nvPr/>
          </p:nvSpPr>
          <p:spPr>
            <a:xfrm>
              <a:off x="1779015" y="2471235"/>
              <a:ext cx="890526" cy="635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096" tIns="38096" rIns="38096" bIns="38096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825795" y="1771742"/>
            <a:ext cx="2035037" cy="2035037"/>
            <a:chOff x="3825669" y="1771650"/>
            <a:chExt cx="2035149" cy="2035149"/>
          </a:xfrm>
          <a:solidFill>
            <a:schemeClr val="accent2"/>
          </a:solidFill>
        </p:grpSpPr>
        <p:sp>
          <p:nvSpPr>
            <p:cNvPr id="25" name="Oval 24"/>
            <p:cNvSpPr/>
            <p:nvPr/>
          </p:nvSpPr>
          <p:spPr>
            <a:xfrm flipH="1">
              <a:off x="3825669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4544205" y="2241777"/>
              <a:ext cx="595502" cy="1243947"/>
              <a:chOff x="392948" y="304311"/>
              <a:chExt cx="1589091" cy="3319466"/>
            </a:xfrm>
            <a:grpFill/>
          </p:grpSpPr>
          <p:sp>
            <p:nvSpPr>
              <p:cNvPr id="59" name="Freeform 9"/>
              <p:cNvSpPr>
                <a:spLocks noEditPoints="1"/>
              </p:cNvSpPr>
              <p:nvPr/>
            </p:nvSpPr>
            <p:spPr bwMode="auto">
              <a:xfrm>
                <a:off x="392948" y="794850"/>
                <a:ext cx="1589091" cy="2828927"/>
              </a:xfrm>
              <a:custGeom>
                <a:avLst/>
                <a:gdLst>
                  <a:gd name="T0" fmla="*/ 421 w 421"/>
                  <a:gd name="T1" fmla="*/ 509 h 751"/>
                  <a:gd name="T2" fmla="*/ 359 w 421"/>
                  <a:gd name="T3" fmla="*/ 306 h 751"/>
                  <a:gd name="T4" fmla="*/ 338 w 421"/>
                  <a:gd name="T5" fmla="*/ 0 h 751"/>
                  <a:gd name="T6" fmla="*/ 307 w 421"/>
                  <a:gd name="T7" fmla="*/ 216 h 751"/>
                  <a:gd name="T8" fmla="*/ 307 w 421"/>
                  <a:gd name="T9" fmla="*/ 214 h 751"/>
                  <a:gd name="T10" fmla="*/ 307 w 421"/>
                  <a:gd name="T11" fmla="*/ 204 h 751"/>
                  <a:gd name="T12" fmla="*/ 288 w 421"/>
                  <a:gd name="T13" fmla="*/ 204 h 751"/>
                  <a:gd name="T14" fmla="*/ 288 w 421"/>
                  <a:gd name="T15" fmla="*/ 230 h 751"/>
                  <a:gd name="T16" fmla="*/ 279 w 421"/>
                  <a:gd name="T17" fmla="*/ 238 h 751"/>
                  <a:gd name="T18" fmla="*/ 278 w 421"/>
                  <a:gd name="T19" fmla="*/ 204 h 751"/>
                  <a:gd name="T20" fmla="*/ 219 w 421"/>
                  <a:gd name="T21" fmla="*/ 204 h 751"/>
                  <a:gd name="T22" fmla="*/ 219 w 421"/>
                  <a:gd name="T23" fmla="*/ 243 h 751"/>
                  <a:gd name="T24" fmla="*/ 274 w 421"/>
                  <a:gd name="T25" fmla="*/ 243 h 751"/>
                  <a:gd name="T26" fmla="*/ 270 w 421"/>
                  <a:gd name="T27" fmla="*/ 247 h 751"/>
                  <a:gd name="T28" fmla="*/ 264 w 421"/>
                  <a:gd name="T29" fmla="*/ 254 h 751"/>
                  <a:gd name="T30" fmla="*/ 219 w 421"/>
                  <a:gd name="T31" fmla="*/ 254 h 751"/>
                  <a:gd name="T32" fmla="*/ 219 w 421"/>
                  <a:gd name="T33" fmla="*/ 291 h 751"/>
                  <a:gd name="T34" fmla="*/ 233 w 421"/>
                  <a:gd name="T35" fmla="*/ 291 h 751"/>
                  <a:gd name="T36" fmla="*/ 219 w 421"/>
                  <a:gd name="T37" fmla="*/ 300 h 751"/>
                  <a:gd name="T38" fmla="*/ 219 w 421"/>
                  <a:gd name="T39" fmla="*/ 291 h 751"/>
                  <a:gd name="T40" fmla="*/ 210 w 421"/>
                  <a:gd name="T41" fmla="*/ 291 h 751"/>
                  <a:gd name="T42" fmla="*/ 210 w 421"/>
                  <a:gd name="T43" fmla="*/ 302 h 751"/>
                  <a:gd name="T44" fmla="*/ 217 w 421"/>
                  <a:gd name="T45" fmla="*/ 302 h 751"/>
                  <a:gd name="T46" fmla="*/ 213 w 421"/>
                  <a:gd name="T47" fmla="*/ 306 h 751"/>
                  <a:gd name="T48" fmla="*/ 210 w 421"/>
                  <a:gd name="T49" fmla="*/ 303 h 751"/>
                  <a:gd name="T50" fmla="*/ 210 w 421"/>
                  <a:gd name="T51" fmla="*/ 302 h 751"/>
                  <a:gd name="T52" fmla="*/ 209 w 421"/>
                  <a:gd name="T53" fmla="*/ 302 h 751"/>
                  <a:gd name="T54" fmla="*/ 185 w 421"/>
                  <a:gd name="T55" fmla="*/ 291 h 751"/>
                  <a:gd name="T56" fmla="*/ 185 w 421"/>
                  <a:gd name="T57" fmla="*/ 291 h 751"/>
                  <a:gd name="T58" fmla="*/ 210 w 421"/>
                  <a:gd name="T59" fmla="*/ 291 h 751"/>
                  <a:gd name="T60" fmla="*/ 210 w 421"/>
                  <a:gd name="T61" fmla="*/ 254 h 751"/>
                  <a:gd name="T62" fmla="*/ 162 w 421"/>
                  <a:gd name="T63" fmla="*/ 254 h 751"/>
                  <a:gd name="T64" fmla="*/ 161 w 421"/>
                  <a:gd name="T65" fmla="*/ 252 h 751"/>
                  <a:gd name="T66" fmla="*/ 153 w 421"/>
                  <a:gd name="T67" fmla="*/ 244 h 751"/>
                  <a:gd name="T68" fmla="*/ 153 w 421"/>
                  <a:gd name="T69" fmla="*/ 243 h 751"/>
                  <a:gd name="T70" fmla="*/ 152 w 421"/>
                  <a:gd name="T71" fmla="*/ 243 h 751"/>
                  <a:gd name="T72" fmla="*/ 143 w 421"/>
                  <a:gd name="T73" fmla="*/ 235 h 751"/>
                  <a:gd name="T74" fmla="*/ 144 w 421"/>
                  <a:gd name="T75" fmla="*/ 204 h 751"/>
                  <a:gd name="T76" fmla="*/ 122 w 421"/>
                  <a:gd name="T77" fmla="*/ 204 h 751"/>
                  <a:gd name="T78" fmla="*/ 122 w 421"/>
                  <a:gd name="T79" fmla="*/ 214 h 751"/>
                  <a:gd name="T80" fmla="*/ 122 w 421"/>
                  <a:gd name="T81" fmla="*/ 219 h 751"/>
                  <a:gd name="T82" fmla="*/ 71 w 421"/>
                  <a:gd name="T83" fmla="*/ 0 h 751"/>
                  <a:gd name="T84" fmla="*/ 71 w 421"/>
                  <a:gd name="T85" fmla="*/ 310 h 751"/>
                  <a:gd name="T86" fmla="*/ 0 w 421"/>
                  <a:gd name="T87" fmla="*/ 503 h 751"/>
                  <a:gd name="T88" fmla="*/ 131 w 421"/>
                  <a:gd name="T89" fmla="*/ 412 h 751"/>
                  <a:gd name="T90" fmla="*/ 301 w 421"/>
                  <a:gd name="T91" fmla="*/ 409 h 751"/>
                  <a:gd name="T92" fmla="*/ 421 w 421"/>
                  <a:gd name="T93" fmla="*/ 509 h 751"/>
                  <a:gd name="T94" fmla="*/ 218 w 421"/>
                  <a:gd name="T95" fmla="*/ 384 h 751"/>
                  <a:gd name="T96" fmla="*/ 217 w 421"/>
                  <a:gd name="T97" fmla="*/ 384 h 751"/>
                  <a:gd name="T98" fmla="*/ 217 w 421"/>
                  <a:gd name="T99" fmla="*/ 384 h 751"/>
                  <a:gd name="T100" fmla="*/ 218 w 421"/>
                  <a:gd name="T101" fmla="*/ 384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1" h="751">
                    <a:moveTo>
                      <a:pt x="421" y="509"/>
                    </a:moveTo>
                    <a:cubicBezTo>
                      <a:pt x="421" y="509"/>
                      <a:pt x="400" y="323"/>
                      <a:pt x="359" y="306"/>
                    </a:cubicBezTo>
                    <a:cubicBezTo>
                      <a:pt x="391" y="250"/>
                      <a:pt x="338" y="0"/>
                      <a:pt x="338" y="0"/>
                    </a:cubicBezTo>
                    <a:cubicBezTo>
                      <a:pt x="338" y="0"/>
                      <a:pt x="355" y="183"/>
                      <a:pt x="307" y="216"/>
                    </a:cubicBezTo>
                    <a:cubicBezTo>
                      <a:pt x="307" y="215"/>
                      <a:pt x="307" y="215"/>
                      <a:pt x="307" y="214"/>
                    </a:cubicBezTo>
                    <a:cubicBezTo>
                      <a:pt x="307" y="211"/>
                      <a:pt x="307" y="207"/>
                      <a:pt x="307" y="204"/>
                    </a:cubicBezTo>
                    <a:cubicBezTo>
                      <a:pt x="288" y="204"/>
                      <a:pt x="288" y="204"/>
                      <a:pt x="288" y="204"/>
                    </a:cubicBezTo>
                    <a:cubicBezTo>
                      <a:pt x="288" y="213"/>
                      <a:pt x="288" y="222"/>
                      <a:pt x="288" y="230"/>
                    </a:cubicBezTo>
                    <a:cubicBezTo>
                      <a:pt x="285" y="233"/>
                      <a:pt x="281" y="236"/>
                      <a:pt x="279" y="238"/>
                    </a:cubicBezTo>
                    <a:cubicBezTo>
                      <a:pt x="279" y="227"/>
                      <a:pt x="278" y="216"/>
                      <a:pt x="278" y="204"/>
                    </a:cubicBezTo>
                    <a:cubicBezTo>
                      <a:pt x="219" y="204"/>
                      <a:pt x="219" y="204"/>
                      <a:pt x="219" y="204"/>
                    </a:cubicBezTo>
                    <a:cubicBezTo>
                      <a:pt x="219" y="243"/>
                      <a:pt x="219" y="243"/>
                      <a:pt x="219" y="243"/>
                    </a:cubicBezTo>
                    <a:cubicBezTo>
                      <a:pt x="274" y="243"/>
                      <a:pt x="274" y="243"/>
                      <a:pt x="274" y="243"/>
                    </a:cubicBezTo>
                    <a:cubicBezTo>
                      <a:pt x="272" y="244"/>
                      <a:pt x="271" y="246"/>
                      <a:pt x="270" y="247"/>
                    </a:cubicBezTo>
                    <a:cubicBezTo>
                      <a:pt x="268" y="250"/>
                      <a:pt x="266" y="252"/>
                      <a:pt x="264" y="254"/>
                    </a:cubicBezTo>
                    <a:cubicBezTo>
                      <a:pt x="219" y="254"/>
                      <a:pt x="219" y="254"/>
                      <a:pt x="219" y="254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33" y="291"/>
                      <a:pt x="233" y="291"/>
                      <a:pt x="233" y="291"/>
                    </a:cubicBezTo>
                    <a:cubicBezTo>
                      <a:pt x="227" y="294"/>
                      <a:pt x="223" y="296"/>
                      <a:pt x="219" y="300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17" y="302"/>
                      <a:pt x="217" y="302"/>
                      <a:pt x="217" y="302"/>
                    </a:cubicBezTo>
                    <a:cubicBezTo>
                      <a:pt x="215" y="304"/>
                      <a:pt x="214" y="305"/>
                      <a:pt x="213" y="306"/>
                    </a:cubicBezTo>
                    <a:cubicBezTo>
                      <a:pt x="212" y="305"/>
                      <a:pt x="211" y="304"/>
                      <a:pt x="210" y="303"/>
                    </a:cubicBezTo>
                    <a:cubicBezTo>
                      <a:pt x="210" y="302"/>
                      <a:pt x="210" y="302"/>
                      <a:pt x="210" y="302"/>
                    </a:cubicBezTo>
                    <a:cubicBezTo>
                      <a:pt x="209" y="302"/>
                      <a:pt x="209" y="302"/>
                      <a:pt x="209" y="302"/>
                    </a:cubicBezTo>
                    <a:cubicBezTo>
                      <a:pt x="203" y="297"/>
                      <a:pt x="195" y="294"/>
                      <a:pt x="185" y="291"/>
                    </a:cubicBezTo>
                    <a:cubicBezTo>
                      <a:pt x="185" y="291"/>
                      <a:pt x="185" y="291"/>
                      <a:pt x="185" y="291"/>
                    </a:cubicBezTo>
                    <a:cubicBezTo>
                      <a:pt x="210" y="291"/>
                      <a:pt x="210" y="291"/>
                      <a:pt x="210" y="291"/>
                    </a:cubicBezTo>
                    <a:cubicBezTo>
                      <a:pt x="210" y="254"/>
                      <a:pt x="210" y="254"/>
                      <a:pt x="210" y="254"/>
                    </a:cubicBezTo>
                    <a:cubicBezTo>
                      <a:pt x="162" y="254"/>
                      <a:pt x="162" y="254"/>
                      <a:pt x="162" y="254"/>
                    </a:cubicBezTo>
                    <a:cubicBezTo>
                      <a:pt x="162" y="253"/>
                      <a:pt x="161" y="253"/>
                      <a:pt x="161" y="252"/>
                    </a:cubicBezTo>
                    <a:cubicBezTo>
                      <a:pt x="158" y="249"/>
                      <a:pt x="156" y="246"/>
                      <a:pt x="153" y="244"/>
                    </a:cubicBezTo>
                    <a:cubicBezTo>
                      <a:pt x="153" y="243"/>
                      <a:pt x="153" y="243"/>
                      <a:pt x="153" y="243"/>
                    </a:cubicBezTo>
                    <a:cubicBezTo>
                      <a:pt x="152" y="243"/>
                      <a:pt x="152" y="243"/>
                      <a:pt x="152" y="243"/>
                    </a:cubicBezTo>
                    <a:cubicBezTo>
                      <a:pt x="149" y="240"/>
                      <a:pt x="146" y="238"/>
                      <a:pt x="143" y="235"/>
                    </a:cubicBezTo>
                    <a:cubicBezTo>
                      <a:pt x="143" y="225"/>
                      <a:pt x="144" y="215"/>
                      <a:pt x="144" y="204"/>
                    </a:cubicBezTo>
                    <a:cubicBezTo>
                      <a:pt x="122" y="204"/>
                      <a:pt x="122" y="204"/>
                      <a:pt x="122" y="204"/>
                    </a:cubicBezTo>
                    <a:cubicBezTo>
                      <a:pt x="122" y="208"/>
                      <a:pt x="122" y="211"/>
                      <a:pt x="122" y="214"/>
                    </a:cubicBezTo>
                    <a:cubicBezTo>
                      <a:pt x="122" y="216"/>
                      <a:pt x="122" y="217"/>
                      <a:pt x="122" y="219"/>
                    </a:cubicBezTo>
                    <a:cubicBezTo>
                      <a:pt x="74" y="187"/>
                      <a:pt x="71" y="0"/>
                      <a:pt x="71" y="0"/>
                    </a:cubicBezTo>
                    <a:cubicBezTo>
                      <a:pt x="71" y="0"/>
                      <a:pt x="39" y="254"/>
                      <a:pt x="71" y="310"/>
                    </a:cubicBezTo>
                    <a:cubicBezTo>
                      <a:pt x="30" y="327"/>
                      <a:pt x="0" y="503"/>
                      <a:pt x="0" y="503"/>
                    </a:cubicBezTo>
                    <a:cubicBezTo>
                      <a:pt x="0" y="503"/>
                      <a:pt x="75" y="431"/>
                      <a:pt x="131" y="412"/>
                    </a:cubicBezTo>
                    <a:cubicBezTo>
                      <a:pt x="151" y="500"/>
                      <a:pt x="219" y="751"/>
                      <a:pt x="301" y="409"/>
                    </a:cubicBezTo>
                    <a:cubicBezTo>
                      <a:pt x="354" y="432"/>
                      <a:pt x="421" y="509"/>
                      <a:pt x="421" y="509"/>
                    </a:cubicBezTo>
                    <a:close/>
                    <a:moveTo>
                      <a:pt x="218" y="384"/>
                    </a:move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7" y="384"/>
                    </a:cubicBezTo>
                    <a:cubicBezTo>
                      <a:pt x="217" y="384"/>
                      <a:pt x="217" y="384"/>
                      <a:pt x="218" y="3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33" tIns="45716" rIns="91433" bIns="45716" numCol="1" anchor="t" anchorCtr="0" compatLnSpc="1"/>
              <a:lstStyle/>
              <a:p>
                <a:endParaRPr lang="en-US"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grpSp>
            <p:nvGrpSpPr>
              <p:cNvPr id="60" name="Group 59"/>
              <p:cNvGrpSpPr/>
              <p:nvPr/>
            </p:nvGrpSpPr>
            <p:grpSpPr>
              <a:xfrm>
                <a:off x="853323" y="304311"/>
                <a:ext cx="698501" cy="1446214"/>
                <a:chOff x="853323" y="304311"/>
                <a:chExt cx="698501" cy="1446214"/>
              </a:xfrm>
              <a:grpFill/>
            </p:grpSpPr>
            <p:sp>
              <p:nvSpPr>
                <p:cNvPr id="61" name="Freeform 10"/>
                <p:cNvSpPr/>
                <p:nvPr/>
              </p:nvSpPr>
              <p:spPr bwMode="auto">
                <a:xfrm>
                  <a:off x="1220036" y="1220299"/>
                  <a:ext cx="214313" cy="120650"/>
                </a:xfrm>
                <a:custGeom>
                  <a:avLst/>
                  <a:gdLst>
                    <a:gd name="T0" fmla="*/ 0 w 57"/>
                    <a:gd name="T1" fmla="*/ 32 h 32"/>
                    <a:gd name="T2" fmla="*/ 57 w 57"/>
                    <a:gd name="T3" fmla="*/ 32 h 32"/>
                    <a:gd name="T4" fmla="*/ 54 w 57"/>
                    <a:gd name="T5" fmla="*/ 0 h 32"/>
                    <a:gd name="T6" fmla="*/ 0 w 57"/>
                    <a:gd name="T7" fmla="*/ 0 h 32"/>
                    <a:gd name="T8" fmla="*/ 0 w 57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2">
                      <a:moveTo>
                        <a:pt x="0" y="32"/>
                      </a:move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6" y="21"/>
                        <a:pt x="55" y="11"/>
                        <a:pt x="5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62" name="Freeform 11"/>
                <p:cNvSpPr/>
                <p:nvPr/>
              </p:nvSpPr>
              <p:spPr bwMode="auto">
                <a:xfrm>
                  <a:off x="1416886" y="836124"/>
                  <a:ext cx="74613" cy="161925"/>
                </a:xfrm>
                <a:custGeom>
                  <a:avLst/>
                  <a:gdLst>
                    <a:gd name="T0" fmla="*/ 20 w 20"/>
                    <a:gd name="T1" fmla="*/ 43 h 43"/>
                    <a:gd name="T2" fmla="*/ 12 w 20"/>
                    <a:gd name="T3" fmla="*/ 0 h 43"/>
                    <a:gd name="T4" fmla="*/ 0 w 20"/>
                    <a:gd name="T5" fmla="*/ 0 h 43"/>
                    <a:gd name="T6" fmla="*/ 6 w 20"/>
                    <a:gd name="T7" fmla="*/ 43 h 43"/>
                    <a:gd name="T8" fmla="*/ 20 w 2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3">
                      <a:moveTo>
                        <a:pt x="20" y="43"/>
                      </a:moveTo>
                      <a:cubicBezTo>
                        <a:pt x="18" y="28"/>
                        <a:pt x="15" y="14"/>
                        <a:pt x="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5"/>
                        <a:pt x="4" y="29"/>
                        <a:pt x="6" y="43"/>
                      </a:cubicBezTo>
                      <a:lnTo>
                        <a:pt x="2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63" name="Freeform 12"/>
                <p:cNvSpPr/>
                <p:nvPr/>
              </p:nvSpPr>
              <p:spPr bwMode="auto">
                <a:xfrm>
                  <a:off x="1220036" y="1039324"/>
                  <a:ext cx="200025" cy="139700"/>
                </a:xfrm>
                <a:custGeom>
                  <a:avLst/>
                  <a:gdLst>
                    <a:gd name="T0" fmla="*/ 0 w 53"/>
                    <a:gd name="T1" fmla="*/ 37 h 37"/>
                    <a:gd name="T2" fmla="*/ 53 w 53"/>
                    <a:gd name="T3" fmla="*/ 37 h 37"/>
                    <a:gd name="T4" fmla="*/ 50 w 53"/>
                    <a:gd name="T5" fmla="*/ 0 h 37"/>
                    <a:gd name="T6" fmla="*/ 0 w 53"/>
                    <a:gd name="T7" fmla="*/ 0 h 37"/>
                    <a:gd name="T8" fmla="*/ 0 w 53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37">
                      <a:moveTo>
                        <a:pt x="0" y="37"/>
                      </a:moveTo>
                      <a:cubicBezTo>
                        <a:pt x="53" y="37"/>
                        <a:pt x="53" y="37"/>
                        <a:pt x="53" y="37"/>
                      </a:cubicBezTo>
                      <a:cubicBezTo>
                        <a:pt x="52" y="25"/>
                        <a:pt x="51" y="13"/>
                        <a:pt x="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64" name="Freeform 13"/>
                <p:cNvSpPr/>
                <p:nvPr/>
              </p:nvSpPr>
              <p:spPr bwMode="auto">
                <a:xfrm>
                  <a:off x="1442286" y="1039324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5 w 21"/>
                    <a:gd name="T3" fmla="*/ 0 h 37"/>
                    <a:gd name="T4" fmla="*/ 0 w 21"/>
                    <a:gd name="T5" fmla="*/ 0 h 37"/>
                    <a:gd name="T6" fmla="*/ 4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19" y="25"/>
                        <a:pt x="17" y="1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3"/>
                        <a:pt x="3" y="25"/>
                        <a:pt x="4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65" name="Freeform 14"/>
                <p:cNvSpPr/>
                <p:nvPr/>
              </p:nvSpPr>
              <p:spPr bwMode="auto">
                <a:xfrm>
                  <a:off x="1354974" y="493224"/>
                  <a:ext cx="53975" cy="131763"/>
                </a:xfrm>
                <a:custGeom>
                  <a:avLst/>
                  <a:gdLst>
                    <a:gd name="T0" fmla="*/ 14 w 14"/>
                    <a:gd name="T1" fmla="*/ 35 h 35"/>
                    <a:gd name="T2" fmla="*/ 1 w 14"/>
                    <a:gd name="T3" fmla="*/ 0 h 35"/>
                    <a:gd name="T4" fmla="*/ 0 w 14"/>
                    <a:gd name="T5" fmla="*/ 0 h 35"/>
                    <a:gd name="T6" fmla="*/ 7 w 14"/>
                    <a:gd name="T7" fmla="*/ 35 h 35"/>
                    <a:gd name="T8" fmla="*/ 14 w 14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35">
                      <a:moveTo>
                        <a:pt x="14" y="35"/>
                      </a:moveTo>
                      <a:cubicBezTo>
                        <a:pt x="10" y="23"/>
                        <a:pt x="6" y="1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2"/>
                        <a:pt x="5" y="24"/>
                        <a:pt x="7" y="35"/>
                      </a:cubicBezTo>
                      <a:lnTo>
                        <a:pt x="14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66" name="Freeform 15"/>
                <p:cNvSpPr/>
                <p:nvPr/>
              </p:nvSpPr>
              <p:spPr bwMode="auto">
                <a:xfrm>
                  <a:off x="1389899" y="669436"/>
                  <a:ext cx="60325" cy="125413"/>
                </a:xfrm>
                <a:custGeom>
                  <a:avLst/>
                  <a:gdLst>
                    <a:gd name="T0" fmla="*/ 16 w 16"/>
                    <a:gd name="T1" fmla="*/ 33 h 33"/>
                    <a:gd name="T2" fmla="*/ 8 w 16"/>
                    <a:gd name="T3" fmla="*/ 0 h 33"/>
                    <a:gd name="T4" fmla="*/ 0 w 16"/>
                    <a:gd name="T5" fmla="*/ 0 h 33"/>
                    <a:gd name="T6" fmla="*/ 5 w 16"/>
                    <a:gd name="T7" fmla="*/ 33 h 33"/>
                    <a:gd name="T8" fmla="*/ 16 w 16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cubicBezTo>
                        <a:pt x="14" y="21"/>
                        <a:pt x="11" y="1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1"/>
                        <a:pt x="4" y="22"/>
                        <a:pt x="5" y="33"/>
                      </a:cubicBezTo>
                      <a:lnTo>
                        <a:pt x="1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67" name="Freeform 16"/>
                <p:cNvSpPr/>
                <p:nvPr/>
              </p:nvSpPr>
              <p:spPr bwMode="auto">
                <a:xfrm>
                  <a:off x="864435" y="1220299"/>
                  <a:ext cx="90488" cy="120650"/>
                </a:xfrm>
                <a:custGeom>
                  <a:avLst/>
                  <a:gdLst>
                    <a:gd name="T0" fmla="*/ 4 w 24"/>
                    <a:gd name="T1" fmla="*/ 0 h 32"/>
                    <a:gd name="T2" fmla="*/ 0 w 24"/>
                    <a:gd name="T3" fmla="*/ 32 h 32"/>
                    <a:gd name="T4" fmla="*/ 21 w 24"/>
                    <a:gd name="T5" fmla="*/ 32 h 32"/>
                    <a:gd name="T6" fmla="*/ 24 w 24"/>
                    <a:gd name="T7" fmla="*/ 0 h 32"/>
                    <a:gd name="T8" fmla="*/ 4 w 2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2">
                      <a:moveTo>
                        <a:pt x="4" y="0"/>
                      </a:moveTo>
                      <a:cubicBezTo>
                        <a:pt x="2" y="11"/>
                        <a:pt x="1" y="21"/>
                        <a:pt x="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21"/>
                        <a:pt x="23" y="11"/>
                        <a:pt x="24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68" name="Freeform 17"/>
                <p:cNvSpPr/>
                <p:nvPr/>
              </p:nvSpPr>
              <p:spPr bwMode="auto">
                <a:xfrm>
                  <a:off x="951748" y="669436"/>
                  <a:ext cx="71438" cy="125413"/>
                </a:xfrm>
                <a:custGeom>
                  <a:avLst/>
                  <a:gdLst>
                    <a:gd name="T0" fmla="*/ 9 w 19"/>
                    <a:gd name="T1" fmla="*/ 0 h 33"/>
                    <a:gd name="T2" fmla="*/ 0 w 19"/>
                    <a:gd name="T3" fmla="*/ 33 h 33"/>
                    <a:gd name="T4" fmla="*/ 14 w 19"/>
                    <a:gd name="T5" fmla="*/ 33 h 33"/>
                    <a:gd name="T6" fmla="*/ 19 w 19"/>
                    <a:gd name="T7" fmla="*/ 0 h 33"/>
                    <a:gd name="T8" fmla="*/ 9 w 19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9" y="0"/>
                      </a:moveTo>
                      <a:cubicBezTo>
                        <a:pt x="6" y="10"/>
                        <a:pt x="3" y="21"/>
                        <a:pt x="0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6" y="22"/>
                        <a:pt x="17" y="11"/>
                        <a:pt x="19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69" name="Freeform 18"/>
                <p:cNvSpPr/>
                <p:nvPr/>
              </p:nvSpPr>
              <p:spPr bwMode="auto">
                <a:xfrm>
                  <a:off x="883485" y="1039324"/>
                  <a:ext cx="87313" cy="139700"/>
                </a:xfrm>
                <a:custGeom>
                  <a:avLst/>
                  <a:gdLst>
                    <a:gd name="T0" fmla="*/ 6 w 23"/>
                    <a:gd name="T1" fmla="*/ 0 h 37"/>
                    <a:gd name="T2" fmla="*/ 0 w 23"/>
                    <a:gd name="T3" fmla="*/ 37 h 37"/>
                    <a:gd name="T4" fmla="*/ 19 w 23"/>
                    <a:gd name="T5" fmla="*/ 37 h 37"/>
                    <a:gd name="T6" fmla="*/ 23 w 23"/>
                    <a:gd name="T7" fmla="*/ 0 h 37"/>
                    <a:gd name="T8" fmla="*/ 6 w 23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37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1" y="25"/>
                        <a:pt x="22" y="13"/>
                        <a:pt x="23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0" name="Freeform 19"/>
                <p:cNvSpPr/>
                <p:nvPr/>
              </p:nvSpPr>
              <p:spPr bwMode="auto">
                <a:xfrm>
                  <a:off x="1102561" y="304311"/>
                  <a:ext cx="82550" cy="147638"/>
                </a:xfrm>
                <a:custGeom>
                  <a:avLst/>
                  <a:gdLst>
                    <a:gd name="T0" fmla="*/ 22 w 22"/>
                    <a:gd name="T1" fmla="*/ 0 h 39"/>
                    <a:gd name="T2" fmla="*/ 0 w 22"/>
                    <a:gd name="T3" fmla="*/ 19 h 39"/>
                    <a:gd name="T4" fmla="*/ 5 w 22"/>
                    <a:gd name="T5" fmla="*/ 21 h 39"/>
                    <a:gd name="T6" fmla="*/ 1 w 22"/>
                    <a:gd name="T7" fmla="*/ 39 h 39"/>
                    <a:gd name="T8" fmla="*/ 22 w 22"/>
                    <a:gd name="T9" fmla="*/ 39 h 39"/>
                    <a:gd name="T10" fmla="*/ 22 w 22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9">
                      <a:moveTo>
                        <a:pt x="22" y="0"/>
                      </a:moveTo>
                      <a:cubicBezTo>
                        <a:pt x="14" y="2"/>
                        <a:pt x="7" y="9"/>
                        <a:pt x="0" y="19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3" y="27"/>
                        <a:pt x="2" y="33"/>
                        <a:pt x="1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1" name="Freeform 20"/>
                <p:cNvSpPr/>
                <p:nvPr/>
              </p:nvSpPr>
              <p:spPr bwMode="auto">
                <a:xfrm>
                  <a:off x="1220036" y="304311"/>
                  <a:ext cx="90488" cy="147638"/>
                </a:xfrm>
                <a:custGeom>
                  <a:avLst/>
                  <a:gdLst>
                    <a:gd name="T0" fmla="*/ 20 w 24"/>
                    <a:gd name="T1" fmla="*/ 21 h 39"/>
                    <a:gd name="T2" fmla="*/ 22 w 24"/>
                    <a:gd name="T3" fmla="*/ 20 h 39"/>
                    <a:gd name="T4" fmla="*/ 0 w 24"/>
                    <a:gd name="T5" fmla="*/ 0 h 39"/>
                    <a:gd name="T6" fmla="*/ 0 w 24"/>
                    <a:gd name="T7" fmla="*/ 39 h 39"/>
                    <a:gd name="T8" fmla="*/ 24 w 24"/>
                    <a:gd name="T9" fmla="*/ 39 h 39"/>
                    <a:gd name="T10" fmla="*/ 20 w 24"/>
                    <a:gd name="T11" fmla="*/ 2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39">
                      <a:moveTo>
                        <a:pt x="20" y="21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15" y="9"/>
                        <a:pt x="8" y="2"/>
                        <a:pt x="0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2" y="33"/>
                        <a:pt x="21" y="27"/>
                        <a:pt x="20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2" name="Freeform 21"/>
                <p:cNvSpPr/>
                <p:nvPr/>
              </p:nvSpPr>
              <p:spPr bwMode="auto">
                <a:xfrm>
                  <a:off x="1061286" y="429724"/>
                  <a:ext cx="11113" cy="22225"/>
                </a:xfrm>
                <a:custGeom>
                  <a:avLst/>
                  <a:gdLst>
                    <a:gd name="T0" fmla="*/ 0 w 3"/>
                    <a:gd name="T1" fmla="*/ 6 h 6"/>
                    <a:gd name="T2" fmla="*/ 2 w 3"/>
                    <a:gd name="T3" fmla="*/ 6 h 6"/>
                    <a:gd name="T4" fmla="*/ 3 w 3"/>
                    <a:gd name="T5" fmla="*/ 0 h 6"/>
                    <a:gd name="T6" fmla="*/ 0 w 3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6">
                      <a:moveTo>
                        <a:pt x="0" y="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4"/>
                        <a:pt x="3" y="2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3" name="Freeform 22"/>
                <p:cNvSpPr/>
                <p:nvPr/>
              </p:nvSpPr>
              <p:spPr bwMode="auto">
                <a:xfrm>
                  <a:off x="996198" y="493224"/>
                  <a:ext cx="61913" cy="131763"/>
                </a:xfrm>
                <a:custGeom>
                  <a:avLst/>
                  <a:gdLst>
                    <a:gd name="T0" fmla="*/ 12 w 16"/>
                    <a:gd name="T1" fmla="*/ 0 h 35"/>
                    <a:gd name="T2" fmla="*/ 0 w 16"/>
                    <a:gd name="T3" fmla="*/ 35 h 35"/>
                    <a:gd name="T4" fmla="*/ 9 w 16"/>
                    <a:gd name="T5" fmla="*/ 35 h 35"/>
                    <a:gd name="T6" fmla="*/ 16 w 16"/>
                    <a:gd name="T7" fmla="*/ 0 h 35"/>
                    <a:gd name="T8" fmla="*/ 12 w 16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5">
                      <a:moveTo>
                        <a:pt x="12" y="0"/>
                      </a:moveTo>
                      <a:cubicBezTo>
                        <a:pt x="8" y="11"/>
                        <a:pt x="4" y="23"/>
                        <a:pt x="0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12" y="24"/>
                        <a:pt x="14" y="12"/>
                        <a:pt x="16" y="0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4" name="Freeform 23"/>
                <p:cNvSpPr/>
                <p:nvPr/>
              </p:nvSpPr>
              <p:spPr bwMode="auto">
                <a:xfrm>
                  <a:off x="913648" y="836124"/>
                  <a:ext cx="82550" cy="161925"/>
                </a:xfrm>
                <a:custGeom>
                  <a:avLst/>
                  <a:gdLst>
                    <a:gd name="T0" fmla="*/ 8 w 22"/>
                    <a:gd name="T1" fmla="*/ 0 h 43"/>
                    <a:gd name="T2" fmla="*/ 0 w 22"/>
                    <a:gd name="T3" fmla="*/ 43 h 43"/>
                    <a:gd name="T4" fmla="*/ 16 w 22"/>
                    <a:gd name="T5" fmla="*/ 43 h 43"/>
                    <a:gd name="T6" fmla="*/ 22 w 22"/>
                    <a:gd name="T7" fmla="*/ 0 h 43"/>
                    <a:gd name="T8" fmla="*/ 8 w 22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43">
                      <a:moveTo>
                        <a:pt x="8" y="0"/>
                      </a:moveTo>
                      <a:cubicBezTo>
                        <a:pt x="5" y="14"/>
                        <a:pt x="2" y="28"/>
                        <a:pt x="0" y="43"/>
                      </a:cubicBezTo>
                      <a:cubicBezTo>
                        <a:pt x="16" y="43"/>
                        <a:pt x="16" y="43"/>
                        <a:pt x="16" y="43"/>
                      </a:cubicBezTo>
                      <a:cubicBezTo>
                        <a:pt x="18" y="29"/>
                        <a:pt x="20" y="15"/>
                        <a:pt x="22" y="0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5" name="Freeform 24"/>
                <p:cNvSpPr/>
                <p:nvPr/>
              </p:nvSpPr>
              <p:spPr bwMode="auto">
                <a:xfrm>
                  <a:off x="1220036" y="1382225"/>
                  <a:ext cx="222250" cy="139700"/>
                </a:xfrm>
                <a:custGeom>
                  <a:avLst/>
                  <a:gdLst>
                    <a:gd name="T0" fmla="*/ 0 w 59"/>
                    <a:gd name="T1" fmla="*/ 37 h 37"/>
                    <a:gd name="T2" fmla="*/ 59 w 59"/>
                    <a:gd name="T3" fmla="*/ 37 h 37"/>
                    <a:gd name="T4" fmla="*/ 57 w 59"/>
                    <a:gd name="T5" fmla="*/ 0 h 37"/>
                    <a:gd name="T6" fmla="*/ 0 w 59"/>
                    <a:gd name="T7" fmla="*/ 0 h 37"/>
                    <a:gd name="T8" fmla="*/ 0 w 59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37">
                      <a:moveTo>
                        <a:pt x="0" y="37"/>
                      </a:moveTo>
                      <a:cubicBezTo>
                        <a:pt x="59" y="37"/>
                        <a:pt x="59" y="37"/>
                        <a:pt x="59" y="37"/>
                      </a:cubicBezTo>
                      <a:cubicBezTo>
                        <a:pt x="58" y="25"/>
                        <a:pt x="58" y="13"/>
                        <a:pt x="5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6" name="Freeform 25"/>
                <p:cNvSpPr/>
                <p:nvPr/>
              </p:nvSpPr>
              <p:spPr bwMode="auto">
                <a:xfrm>
                  <a:off x="1012073" y="836124"/>
                  <a:ext cx="173038" cy="161925"/>
                </a:xfrm>
                <a:custGeom>
                  <a:avLst/>
                  <a:gdLst>
                    <a:gd name="T0" fmla="*/ 46 w 46"/>
                    <a:gd name="T1" fmla="*/ 0 h 43"/>
                    <a:gd name="T2" fmla="*/ 6 w 46"/>
                    <a:gd name="T3" fmla="*/ 0 h 43"/>
                    <a:gd name="T4" fmla="*/ 0 w 46"/>
                    <a:gd name="T5" fmla="*/ 43 h 43"/>
                    <a:gd name="T6" fmla="*/ 46 w 46"/>
                    <a:gd name="T7" fmla="*/ 43 h 43"/>
                    <a:gd name="T8" fmla="*/ 46 w 46"/>
                    <a:gd name="T9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43">
                      <a:moveTo>
                        <a:pt x="4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5"/>
                        <a:pt x="2" y="29"/>
                        <a:pt x="0" y="43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7" name="Freeform 26"/>
                <p:cNvSpPr/>
                <p:nvPr/>
              </p:nvSpPr>
              <p:spPr bwMode="auto">
                <a:xfrm>
                  <a:off x="1069223" y="493224"/>
                  <a:ext cx="115888" cy="131763"/>
                </a:xfrm>
                <a:custGeom>
                  <a:avLst/>
                  <a:gdLst>
                    <a:gd name="T0" fmla="*/ 31 w 31"/>
                    <a:gd name="T1" fmla="*/ 0 h 35"/>
                    <a:gd name="T2" fmla="*/ 7 w 31"/>
                    <a:gd name="T3" fmla="*/ 0 h 35"/>
                    <a:gd name="T4" fmla="*/ 0 w 31"/>
                    <a:gd name="T5" fmla="*/ 35 h 35"/>
                    <a:gd name="T6" fmla="*/ 31 w 31"/>
                    <a:gd name="T7" fmla="*/ 35 h 35"/>
                    <a:gd name="T8" fmla="*/ 31 w 31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5">
                      <a:moveTo>
                        <a:pt x="31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12"/>
                        <a:pt x="2" y="24"/>
                        <a:pt x="0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0"/>
                        <a:pt x="31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8" name="Freeform 27"/>
                <p:cNvSpPr/>
                <p:nvPr/>
              </p:nvSpPr>
              <p:spPr bwMode="auto">
                <a:xfrm>
                  <a:off x="993023" y="1039324"/>
                  <a:ext cx="192088" cy="139700"/>
                </a:xfrm>
                <a:custGeom>
                  <a:avLst/>
                  <a:gdLst>
                    <a:gd name="T0" fmla="*/ 51 w 51"/>
                    <a:gd name="T1" fmla="*/ 0 h 37"/>
                    <a:gd name="T2" fmla="*/ 4 w 51"/>
                    <a:gd name="T3" fmla="*/ 0 h 37"/>
                    <a:gd name="T4" fmla="*/ 0 w 51"/>
                    <a:gd name="T5" fmla="*/ 37 h 37"/>
                    <a:gd name="T6" fmla="*/ 51 w 51"/>
                    <a:gd name="T7" fmla="*/ 37 h 37"/>
                    <a:gd name="T8" fmla="*/ 51 w 51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37">
                      <a:moveTo>
                        <a:pt x="51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3"/>
                        <a:pt x="1" y="25"/>
                        <a:pt x="0" y="37"/>
                      </a:cubicBezTo>
                      <a:cubicBezTo>
                        <a:pt x="51" y="37"/>
                        <a:pt x="51" y="37"/>
                        <a:pt x="51" y="37"/>
                      </a:cubicBez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79" name="Freeform 28"/>
                <p:cNvSpPr/>
                <p:nvPr/>
              </p:nvSpPr>
              <p:spPr bwMode="auto">
                <a:xfrm>
                  <a:off x="1220036" y="836124"/>
                  <a:ext cx="180975" cy="161925"/>
                </a:xfrm>
                <a:custGeom>
                  <a:avLst/>
                  <a:gdLst>
                    <a:gd name="T0" fmla="*/ 0 w 48"/>
                    <a:gd name="T1" fmla="*/ 43 h 43"/>
                    <a:gd name="T2" fmla="*/ 48 w 48"/>
                    <a:gd name="T3" fmla="*/ 43 h 43"/>
                    <a:gd name="T4" fmla="*/ 43 w 48"/>
                    <a:gd name="T5" fmla="*/ 0 h 43"/>
                    <a:gd name="T6" fmla="*/ 0 w 48"/>
                    <a:gd name="T7" fmla="*/ 0 h 43"/>
                    <a:gd name="T8" fmla="*/ 0 w 48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43">
                      <a:moveTo>
                        <a:pt x="0" y="43"/>
                      </a:move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7" y="29"/>
                        <a:pt x="45" y="15"/>
                        <a:pt x="4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0" name="Freeform 29"/>
                <p:cNvSpPr/>
                <p:nvPr/>
              </p:nvSpPr>
              <p:spPr bwMode="auto">
                <a:xfrm>
                  <a:off x="1220036" y="493224"/>
                  <a:ext cx="123825" cy="131763"/>
                </a:xfrm>
                <a:custGeom>
                  <a:avLst/>
                  <a:gdLst>
                    <a:gd name="T0" fmla="*/ 33 w 33"/>
                    <a:gd name="T1" fmla="*/ 35 h 35"/>
                    <a:gd name="T2" fmla="*/ 26 w 33"/>
                    <a:gd name="T3" fmla="*/ 0 h 35"/>
                    <a:gd name="T4" fmla="*/ 0 w 33"/>
                    <a:gd name="T5" fmla="*/ 0 h 35"/>
                    <a:gd name="T6" fmla="*/ 0 w 33"/>
                    <a:gd name="T7" fmla="*/ 35 h 35"/>
                    <a:gd name="T8" fmla="*/ 33 w 33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35">
                      <a:moveTo>
                        <a:pt x="33" y="35"/>
                      </a:moveTo>
                      <a:cubicBezTo>
                        <a:pt x="31" y="24"/>
                        <a:pt x="29" y="12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lnTo>
                        <a:pt x="33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1" name="Freeform 30"/>
                <p:cNvSpPr/>
                <p:nvPr/>
              </p:nvSpPr>
              <p:spPr bwMode="auto">
                <a:xfrm>
                  <a:off x="1220036" y="669436"/>
                  <a:ext cx="153988" cy="125413"/>
                </a:xfrm>
                <a:custGeom>
                  <a:avLst/>
                  <a:gdLst>
                    <a:gd name="T0" fmla="*/ 0 w 41"/>
                    <a:gd name="T1" fmla="*/ 33 h 33"/>
                    <a:gd name="T2" fmla="*/ 41 w 41"/>
                    <a:gd name="T3" fmla="*/ 33 h 33"/>
                    <a:gd name="T4" fmla="*/ 35 w 41"/>
                    <a:gd name="T5" fmla="*/ 0 h 33"/>
                    <a:gd name="T6" fmla="*/ 0 w 41"/>
                    <a:gd name="T7" fmla="*/ 0 h 33"/>
                    <a:gd name="T8" fmla="*/ 0 w 41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33">
                      <a:moveTo>
                        <a:pt x="0" y="33"/>
                      </a:moveTo>
                      <a:cubicBezTo>
                        <a:pt x="41" y="33"/>
                        <a:pt x="41" y="33"/>
                        <a:pt x="41" y="33"/>
                      </a:cubicBezTo>
                      <a:cubicBezTo>
                        <a:pt x="39" y="22"/>
                        <a:pt x="37" y="11"/>
                        <a:pt x="3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2" name="Freeform 31"/>
                <p:cNvSpPr/>
                <p:nvPr/>
              </p:nvSpPr>
              <p:spPr bwMode="auto">
                <a:xfrm>
                  <a:off x="1042236" y="669436"/>
                  <a:ext cx="142875" cy="125413"/>
                </a:xfrm>
                <a:custGeom>
                  <a:avLst/>
                  <a:gdLst>
                    <a:gd name="T0" fmla="*/ 38 w 38"/>
                    <a:gd name="T1" fmla="*/ 0 h 33"/>
                    <a:gd name="T2" fmla="*/ 5 w 38"/>
                    <a:gd name="T3" fmla="*/ 0 h 33"/>
                    <a:gd name="T4" fmla="*/ 0 w 38"/>
                    <a:gd name="T5" fmla="*/ 33 h 33"/>
                    <a:gd name="T6" fmla="*/ 38 w 38"/>
                    <a:gd name="T7" fmla="*/ 33 h 33"/>
                    <a:gd name="T8" fmla="*/ 38 w 38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3">
                      <a:moveTo>
                        <a:pt x="38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1"/>
                        <a:pt x="1" y="22"/>
                        <a:pt x="0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3" name="Freeform 32"/>
                <p:cNvSpPr/>
                <p:nvPr/>
              </p:nvSpPr>
              <p:spPr bwMode="auto">
                <a:xfrm>
                  <a:off x="970798" y="1563200"/>
                  <a:ext cx="214313" cy="146050"/>
                </a:xfrm>
                <a:custGeom>
                  <a:avLst/>
                  <a:gdLst>
                    <a:gd name="T0" fmla="*/ 57 w 57"/>
                    <a:gd name="T1" fmla="*/ 0 h 39"/>
                    <a:gd name="T2" fmla="*/ 0 w 57"/>
                    <a:gd name="T3" fmla="*/ 0 h 39"/>
                    <a:gd name="T4" fmla="*/ 0 w 57"/>
                    <a:gd name="T5" fmla="*/ 39 h 39"/>
                    <a:gd name="T6" fmla="*/ 57 w 57"/>
                    <a:gd name="T7" fmla="*/ 39 h 39"/>
                    <a:gd name="T8" fmla="*/ 57 w 57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39">
                      <a:moveTo>
                        <a:pt x="5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27"/>
                        <a:pt x="0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lnTo>
                        <a:pt x="5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4" name="Freeform 33"/>
                <p:cNvSpPr/>
                <p:nvPr/>
              </p:nvSpPr>
              <p:spPr bwMode="auto">
                <a:xfrm>
                  <a:off x="981910" y="1220299"/>
                  <a:ext cx="203200" cy="120650"/>
                </a:xfrm>
                <a:custGeom>
                  <a:avLst/>
                  <a:gdLst>
                    <a:gd name="T0" fmla="*/ 54 w 54"/>
                    <a:gd name="T1" fmla="*/ 0 h 32"/>
                    <a:gd name="T2" fmla="*/ 2 w 54"/>
                    <a:gd name="T3" fmla="*/ 0 h 32"/>
                    <a:gd name="T4" fmla="*/ 0 w 54"/>
                    <a:gd name="T5" fmla="*/ 32 h 32"/>
                    <a:gd name="T6" fmla="*/ 54 w 54"/>
                    <a:gd name="T7" fmla="*/ 32 h 32"/>
                    <a:gd name="T8" fmla="*/ 54 w 54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2">
                      <a:moveTo>
                        <a:pt x="5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0" y="21"/>
                        <a:pt x="0" y="32"/>
                      </a:cubicBezTo>
                      <a:cubicBezTo>
                        <a:pt x="54" y="32"/>
                        <a:pt x="54" y="32"/>
                        <a:pt x="54" y="32"/>
                      </a:cubicBezTo>
                      <a:cubicBezTo>
                        <a:pt x="54" y="0"/>
                        <a:pt x="54" y="0"/>
                        <a:pt x="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5" name="Freeform 34"/>
                <p:cNvSpPr/>
                <p:nvPr/>
              </p:nvSpPr>
              <p:spPr bwMode="auto">
                <a:xfrm>
                  <a:off x="973973" y="1382225"/>
                  <a:ext cx="211138" cy="139700"/>
                </a:xfrm>
                <a:custGeom>
                  <a:avLst/>
                  <a:gdLst>
                    <a:gd name="T0" fmla="*/ 56 w 56"/>
                    <a:gd name="T1" fmla="*/ 0 h 37"/>
                    <a:gd name="T2" fmla="*/ 1 w 56"/>
                    <a:gd name="T3" fmla="*/ 0 h 37"/>
                    <a:gd name="T4" fmla="*/ 0 w 56"/>
                    <a:gd name="T5" fmla="*/ 37 h 37"/>
                    <a:gd name="T6" fmla="*/ 56 w 56"/>
                    <a:gd name="T7" fmla="*/ 37 h 37"/>
                    <a:gd name="T8" fmla="*/ 56 w 56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37">
                      <a:moveTo>
                        <a:pt x="56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25"/>
                        <a:pt x="0" y="37"/>
                      </a:cubicBezTo>
                      <a:cubicBezTo>
                        <a:pt x="56" y="37"/>
                        <a:pt x="56" y="37"/>
                        <a:pt x="56" y="37"/>
                      </a:cubicBezTo>
                      <a:cubicBezTo>
                        <a:pt x="56" y="0"/>
                        <a:pt x="56" y="0"/>
                        <a:pt x="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6" name="Freeform 35"/>
                <p:cNvSpPr/>
                <p:nvPr/>
              </p:nvSpPr>
              <p:spPr bwMode="auto">
                <a:xfrm>
                  <a:off x="853323" y="1382225"/>
                  <a:ext cx="90488" cy="139700"/>
                </a:xfrm>
                <a:custGeom>
                  <a:avLst/>
                  <a:gdLst>
                    <a:gd name="T0" fmla="*/ 2 w 24"/>
                    <a:gd name="T1" fmla="*/ 0 h 37"/>
                    <a:gd name="T2" fmla="*/ 0 w 24"/>
                    <a:gd name="T3" fmla="*/ 37 h 37"/>
                    <a:gd name="T4" fmla="*/ 22 w 24"/>
                    <a:gd name="T5" fmla="*/ 37 h 37"/>
                    <a:gd name="T6" fmla="*/ 24 w 24"/>
                    <a:gd name="T7" fmla="*/ 0 h 37"/>
                    <a:gd name="T8" fmla="*/ 2 w 24"/>
                    <a:gd name="T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7">
                      <a:moveTo>
                        <a:pt x="2" y="0"/>
                      </a:moveTo>
                      <a:cubicBezTo>
                        <a:pt x="1" y="13"/>
                        <a:pt x="1" y="25"/>
                        <a:pt x="0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25"/>
                        <a:pt x="23" y="13"/>
                        <a:pt x="24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7" name="Freeform 36"/>
                <p:cNvSpPr/>
                <p:nvPr/>
              </p:nvSpPr>
              <p:spPr bwMode="auto">
                <a:xfrm>
                  <a:off x="1472449" y="1382225"/>
                  <a:ext cx="79375" cy="139700"/>
                </a:xfrm>
                <a:custGeom>
                  <a:avLst/>
                  <a:gdLst>
                    <a:gd name="T0" fmla="*/ 21 w 21"/>
                    <a:gd name="T1" fmla="*/ 37 h 37"/>
                    <a:gd name="T2" fmla="*/ 18 w 21"/>
                    <a:gd name="T3" fmla="*/ 0 h 37"/>
                    <a:gd name="T4" fmla="*/ 0 w 21"/>
                    <a:gd name="T5" fmla="*/ 0 h 37"/>
                    <a:gd name="T6" fmla="*/ 1 w 21"/>
                    <a:gd name="T7" fmla="*/ 37 h 37"/>
                    <a:gd name="T8" fmla="*/ 21 w 21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37">
                      <a:moveTo>
                        <a:pt x="21" y="37"/>
                      </a:moveTo>
                      <a:cubicBezTo>
                        <a:pt x="20" y="25"/>
                        <a:pt x="19" y="13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"/>
                        <a:pt x="1" y="25"/>
                        <a:pt x="1" y="37"/>
                      </a:cubicBezTo>
                      <a:lnTo>
                        <a:pt x="2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8" name="Freeform 37"/>
                <p:cNvSpPr/>
                <p:nvPr/>
              </p:nvSpPr>
              <p:spPr bwMode="auto">
                <a:xfrm>
                  <a:off x="1461336" y="1220299"/>
                  <a:ext cx="76200" cy="120650"/>
                </a:xfrm>
                <a:custGeom>
                  <a:avLst/>
                  <a:gdLst>
                    <a:gd name="T0" fmla="*/ 20 w 20"/>
                    <a:gd name="T1" fmla="*/ 32 h 32"/>
                    <a:gd name="T2" fmla="*/ 17 w 20"/>
                    <a:gd name="T3" fmla="*/ 0 h 32"/>
                    <a:gd name="T4" fmla="*/ 0 w 20"/>
                    <a:gd name="T5" fmla="*/ 0 h 32"/>
                    <a:gd name="T6" fmla="*/ 2 w 20"/>
                    <a:gd name="T7" fmla="*/ 32 h 32"/>
                    <a:gd name="T8" fmla="*/ 20 w 20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32">
                      <a:moveTo>
                        <a:pt x="20" y="32"/>
                      </a:moveTo>
                      <a:cubicBezTo>
                        <a:pt x="19" y="21"/>
                        <a:pt x="18" y="11"/>
                        <a:pt x="1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1"/>
                        <a:pt x="1" y="21"/>
                        <a:pt x="2" y="32"/>
                      </a:cubicBezTo>
                      <a:lnTo>
                        <a:pt x="2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89" name="Freeform 38"/>
                <p:cNvSpPr/>
                <p:nvPr/>
              </p:nvSpPr>
              <p:spPr bwMode="auto">
                <a:xfrm>
                  <a:off x="1058111" y="451949"/>
                  <a:ext cx="47625" cy="41275"/>
                </a:xfrm>
                <a:custGeom>
                  <a:avLst/>
                  <a:gdLst>
                    <a:gd name="T0" fmla="*/ 13 w 13"/>
                    <a:gd name="T1" fmla="*/ 0 h 11"/>
                    <a:gd name="T2" fmla="*/ 3 w 13"/>
                    <a:gd name="T3" fmla="*/ 0 h 11"/>
                    <a:gd name="T4" fmla="*/ 0 w 13"/>
                    <a:gd name="T5" fmla="*/ 11 h 11"/>
                    <a:gd name="T6" fmla="*/ 10 w 13"/>
                    <a:gd name="T7" fmla="*/ 11 h 11"/>
                    <a:gd name="T8" fmla="*/ 13 w 1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1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4"/>
                        <a:pt x="1" y="8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1" y="8"/>
                        <a:pt x="12" y="4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0" name="Freeform 39"/>
                <p:cNvSpPr/>
                <p:nvPr/>
              </p:nvSpPr>
              <p:spPr bwMode="auto">
                <a:xfrm>
                  <a:off x="1310523" y="451949"/>
                  <a:ext cx="44450" cy="41275"/>
                </a:xfrm>
                <a:custGeom>
                  <a:avLst/>
                  <a:gdLst>
                    <a:gd name="T0" fmla="*/ 12 w 12"/>
                    <a:gd name="T1" fmla="*/ 11 h 11"/>
                    <a:gd name="T2" fmla="*/ 11 w 12"/>
                    <a:gd name="T3" fmla="*/ 5 h 11"/>
                    <a:gd name="T4" fmla="*/ 9 w 12"/>
                    <a:gd name="T5" fmla="*/ 0 h 11"/>
                    <a:gd name="T6" fmla="*/ 0 w 12"/>
                    <a:gd name="T7" fmla="*/ 0 h 11"/>
                    <a:gd name="T8" fmla="*/ 2 w 12"/>
                    <a:gd name="T9" fmla="*/ 11 h 11"/>
                    <a:gd name="T10" fmla="*/ 12 w 12"/>
                    <a:gd name="T11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12" y="11"/>
                      </a:moveTo>
                      <a:cubicBezTo>
                        <a:pt x="12" y="9"/>
                        <a:pt x="11" y="7"/>
                        <a:pt x="11" y="5"/>
                      </a:cubicBezTo>
                      <a:cubicBezTo>
                        <a:pt x="10" y="3"/>
                        <a:pt x="9" y="2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8"/>
                        <a:pt x="2" y="11"/>
                      </a:cubicBezTo>
                      <a:lnTo>
                        <a:pt x="12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1" name="Rectangle 40"/>
                <p:cNvSpPr>
                  <a:spLocks noChangeArrowheads="1"/>
                </p:cNvSpPr>
                <p:nvPr/>
              </p:nvSpPr>
              <p:spPr bwMode="auto">
                <a:xfrm>
                  <a:off x="1185111" y="4519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2" name="Freeform 41"/>
                <p:cNvSpPr/>
                <p:nvPr/>
              </p:nvSpPr>
              <p:spPr bwMode="auto">
                <a:xfrm>
                  <a:off x="1023185" y="624986"/>
                  <a:ext cx="46038" cy="44450"/>
                </a:xfrm>
                <a:custGeom>
                  <a:avLst/>
                  <a:gdLst>
                    <a:gd name="T0" fmla="*/ 12 w 12"/>
                    <a:gd name="T1" fmla="*/ 0 h 12"/>
                    <a:gd name="T2" fmla="*/ 2 w 12"/>
                    <a:gd name="T3" fmla="*/ 0 h 12"/>
                    <a:gd name="T4" fmla="*/ 0 w 12"/>
                    <a:gd name="T5" fmla="*/ 12 h 12"/>
                    <a:gd name="T6" fmla="*/ 10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4"/>
                        <a:pt x="1" y="8"/>
                        <a:pt x="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8"/>
                        <a:pt x="12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3" name="Freeform 42"/>
                <p:cNvSpPr/>
                <p:nvPr/>
              </p:nvSpPr>
              <p:spPr bwMode="auto">
                <a:xfrm>
                  <a:off x="1343861" y="624986"/>
                  <a:ext cx="46038" cy="44450"/>
                </a:xfrm>
                <a:custGeom>
                  <a:avLst/>
                  <a:gdLst>
                    <a:gd name="T0" fmla="*/ 2 w 12"/>
                    <a:gd name="T1" fmla="*/ 12 h 12"/>
                    <a:gd name="T2" fmla="*/ 12 w 12"/>
                    <a:gd name="T3" fmla="*/ 12 h 12"/>
                    <a:gd name="T4" fmla="*/ 10 w 12"/>
                    <a:gd name="T5" fmla="*/ 0 h 12"/>
                    <a:gd name="T6" fmla="*/ 0 w 12"/>
                    <a:gd name="T7" fmla="*/ 0 h 12"/>
                    <a:gd name="T8" fmla="*/ 2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2" y="12"/>
                      </a:move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8"/>
                        <a:pt x="11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2" y="8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4" name="Rectangle 43"/>
                <p:cNvSpPr>
                  <a:spLocks noChangeArrowheads="1"/>
                </p:cNvSpPr>
                <p:nvPr/>
              </p:nvSpPr>
              <p:spPr bwMode="auto">
                <a:xfrm>
                  <a:off x="1185111" y="624986"/>
                  <a:ext cx="34925" cy="444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5" name="Freeform 44"/>
                <p:cNvSpPr/>
                <p:nvPr/>
              </p:nvSpPr>
              <p:spPr bwMode="auto">
                <a:xfrm>
                  <a:off x="996198" y="794849"/>
                  <a:ext cx="46038" cy="41275"/>
                </a:xfrm>
                <a:custGeom>
                  <a:avLst/>
                  <a:gdLst>
                    <a:gd name="T0" fmla="*/ 12 w 12"/>
                    <a:gd name="T1" fmla="*/ 0 h 11"/>
                    <a:gd name="T2" fmla="*/ 2 w 12"/>
                    <a:gd name="T3" fmla="*/ 0 h 11"/>
                    <a:gd name="T4" fmla="*/ 0 w 12"/>
                    <a:gd name="T5" fmla="*/ 11 h 11"/>
                    <a:gd name="T6" fmla="*/ 10 w 12"/>
                    <a:gd name="T7" fmla="*/ 11 h 11"/>
                    <a:gd name="T8" fmla="*/ 12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1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6" name="Freeform 45"/>
                <p:cNvSpPr/>
                <p:nvPr/>
              </p:nvSpPr>
              <p:spPr bwMode="auto">
                <a:xfrm>
                  <a:off x="1374024" y="794849"/>
                  <a:ext cx="42863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9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7" name="Rectangle 46"/>
                <p:cNvSpPr>
                  <a:spLocks noChangeArrowheads="1"/>
                </p:cNvSpPr>
                <p:nvPr/>
              </p:nvSpPr>
              <p:spPr bwMode="auto">
                <a:xfrm>
                  <a:off x="1185111" y="7948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8" name="Freeform 47"/>
                <p:cNvSpPr/>
                <p:nvPr/>
              </p:nvSpPr>
              <p:spPr bwMode="auto">
                <a:xfrm>
                  <a:off x="970798" y="998049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3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99" name="Freeform 48"/>
                <p:cNvSpPr/>
                <p:nvPr/>
              </p:nvSpPr>
              <p:spPr bwMode="auto">
                <a:xfrm>
                  <a:off x="1401011" y="998049"/>
                  <a:ext cx="41275" cy="41275"/>
                </a:xfrm>
                <a:custGeom>
                  <a:avLst/>
                  <a:gdLst>
                    <a:gd name="T0" fmla="*/ 2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2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3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3"/>
                        <a:pt x="1" y="7"/>
                        <a:pt x="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0" name="Rectangle 49"/>
                <p:cNvSpPr>
                  <a:spLocks noChangeArrowheads="1"/>
                </p:cNvSpPr>
                <p:nvPr/>
              </p:nvSpPr>
              <p:spPr bwMode="auto">
                <a:xfrm>
                  <a:off x="1185111" y="998049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1" name="Freeform 50"/>
                <p:cNvSpPr/>
                <p:nvPr/>
              </p:nvSpPr>
              <p:spPr bwMode="auto">
                <a:xfrm>
                  <a:off x="951748" y="1179024"/>
                  <a:ext cx="41275" cy="41275"/>
                </a:xfrm>
                <a:custGeom>
                  <a:avLst/>
                  <a:gdLst>
                    <a:gd name="T0" fmla="*/ 11 w 11"/>
                    <a:gd name="T1" fmla="*/ 0 h 11"/>
                    <a:gd name="T2" fmla="*/ 1 w 11"/>
                    <a:gd name="T3" fmla="*/ 0 h 11"/>
                    <a:gd name="T4" fmla="*/ 0 w 11"/>
                    <a:gd name="T5" fmla="*/ 11 h 11"/>
                    <a:gd name="T6" fmla="*/ 1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4"/>
                        <a:pt x="1" y="7"/>
                        <a:pt x="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1" y="4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2" name="Freeform 51"/>
                <p:cNvSpPr/>
                <p:nvPr/>
              </p:nvSpPr>
              <p:spPr bwMode="auto">
                <a:xfrm>
                  <a:off x="1420061" y="1179024"/>
                  <a:ext cx="41275" cy="41275"/>
                </a:xfrm>
                <a:custGeom>
                  <a:avLst/>
                  <a:gdLst>
                    <a:gd name="T0" fmla="*/ 1 w 11"/>
                    <a:gd name="T1" fmla="*/ 11 h 11"/>
                    <a:gd name="T2" fmla="*/ 11 w 11"/>
                    <a:gd name="T3" fmla="*/ 11 h 11"/>
                    <a:gd name="T4" fmla="*/ 10 w 11"/>
                    <a:gd name="T5" fmla="*/ 0 h 11"/>
                    <a:gd name="T6" fmla="*/ 0 w 11"/>
                    <a:gd name="T7" fmla="*/ 0 h 11"/>
                    <a:gd name="T8" fmla="*/ 1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7"/>
                        <a:pt x="10" y="4"/>
                        <a:pt x="1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4"/>
                        <a:pt x="1" y="7"/>
                        <a:pt x="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3" name="Rectangle 52"/>
                <p:cNvSpPr>
                  <a:spLocks noChangeArrowheads="1"/>
                </p:cNvSpPr>
                <p:nvPr/>
              </p:nvSpPr>
              <p:spPr bwMode="auto">
                <a:xfrm>
                  <a:off x="1185111" y="1179024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4" name="Freeform 53"/>
                <p:cNvSpPr/>
                <p:nvPr/>
              </p:nvSpPr>
              <p:spPr bwMode="auto">
                <a:xfrm>
                  <a:off x="943810" y="1340950"/>
                  <a:ext cx="38100" cy="41275"/>
                </a:xfrm>
                <a:custGeom>
                  <a:avLst/>
                  <a:gdLst>
                    <a:gd name="T0" fmla="*/ 10 w 10"/>
                    <a:gd name="T1" fmla="*/ 0 h 11"/>
                    <a:gd name="T2" fmla="*/ 0 w 10"/>
                    <a:gd name="T3" fmla="*/ 0 h 11"/>
                    <a:gd name="T4" fmla="*/ 0 w 10"/>
                    <a:gd name="T5" fmla="*/ 11 h 11"/>
                    <a:gd name="T6" fmla="*/ 9 w 10"/>
                    <a:gd name="T7" fmla="*/ 11 h 11"/>
                    <a:gd name="T8" fmla="*/ 10 w 10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1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10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5" name="Freeform 54"/>
                <p:cNvSpPr/>
                <p:nvPr/>
              </p:nvSpPr>
              <p:spPr bwMode="auto">
                <a:xfrm>
                  <a:off x="1434349" y="1340950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3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6" name="Rectangle 55"/>
                <p:cNvSpPr>
                  <a:spLocks noChangeArrowheads="1"/>
                </p:cNvSpPr>
                <p:nvPr/>
              </p:nvSpPr>
              <p:spPr bwMode="auto">
                <a:xfrm>
                  <a:off x="1185111" y="13409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7" name="Freeform 56"/>
                <p:cNvSpPr/>
                <p:nvPr/>
              </p:nvSpPr>
              <p:spPr bwMode="auto">
                <a:xfrm>
                  <a:off x="935873" y="1521925"/>
                  <a:ext cx="34925" cy="41275"/>
                </a:xfrm>
                <a:custGeom>
                  <a:avLst/>
                  <a:gdLst>
                    <a:gd name="T0" fmla="*/ 9 w 9"/>
                    <a:gd name="T1" fmla="*/ 0 h 11"/>
                    <a:gd name="T2" fmla="*/ 0 w 9"/>
                    <a:gd name="T3" fmla="*/ 0 h 11"/>
                    <a:gd name="T4" fmla="*/ 0 w 9"/>
                    <a:gd name="T5" fmla="*/ 11 h 11"/>
                    <a:gd name="T6" fmla="*/ 9 w 9"/>
                    <a:gd name="T7" fmla="*/ 11 h 11"/>
                    <a:gd name="T8" fmla="*/ 9 w 9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7"/>
                        <a:pt x="9" y="4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8" name="Freeform 57"/>
                <p:cNvSpPr/>
                <p:nvPr/>
              </p:nvSpPr>
              <p:spPr bwMode="auto">
                <a:xfrm>
                  <a:off x="1442286" y="1521925"/>
                  <a:ext cx="38100" cy="41275"/>
                </a:xfrm>
                <a:custGeom>
                  <a:avLst/>
                  <a:gdLst>
                    <a:gd name="T0" fmla="*/ 0 w 10"/>
                    <a:gd name="T1" fmla="*/ 11 h 11"/>
                    <a:gd name="T2" fmla="*/ 10 w 10"/>
                    <a:gd name="T3" fmla="*/ 11 h 11"/>
                    <a:gd name="T4" fmla="*/ 9 w 10"/>
                    <a:gd name="T5" fmla="*/ 0 h 11"/>
                    <a:gd name="T6" fmla="*/ 0 w 10"/>
                    <a:gd name="T7" fmla="*/ 0 h 11"/>
                    <a:gd name="T8" fmla="*/ 0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0" y="11"/>
                      </a:move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9" y="4"/>
                        <a:pt x="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7"/>
                        <a:pt x="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9" name="Rectangle 58"/>
                <p:cNvSpPr>
                  <a:spLocks noChangeArrowheads="1"/>
                </p:cNvSpPr>
                <p:nvPr/>
              </p:nvSpPr>
              <p:spPr bwMode="auto">
                <a:xfrm>
                  <a:off x="1185111" y="1521925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10" name="Rectangle 59"/>
                <p:cNvSpPr>
                  <a:spLocks noChangeArrowheads="1"/>
                </p:cNvSpPr>
                <p:nvPr/>
              </p:nvSpPr>
              <p:spPr bwMode="auto">
                <a:xfrm>
                  <a:off x="1185111" y="1709250"/>
                  <a:ext cx="34925" cy="412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33" tIns="45716" rIns="91433" bIns="45716" numCol="1" anchor="t" anchorCtr="0" compatLnSpc="1"/>
                <a:lstStyle/>
                <a:p>
                  <a:endParaRPr lang="en-US" sz="1707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</p:grpSp>
        </p:grpSp>
      </p:grpSp>
      <p:grpSp>
        <p:nvGrpSpPr>
          <p:cNvPr id="28" name="Group 27"/>
          <p:cNvGrpSpPr/>
          <p:nvPr/>
        </p:nvGrpSpPr>
        <p:grpSpPr>
          <a:xfrm>
            <a:off x="6467086" y="1771742"/>
            <a:ext cx="2035037" cy="2035037"/>
            <a:chOff x="6467105" y="1771650"/>
            <a:chExt cx="2035149" cy="2035149"/>
          </a:xfrm>
          <a:solidFill>
            <a:schemeClr val="accent3"/>
          </a:solidFill>
        </p:grpSpPr>
        <p:sp>
          <p:nvSpPr>
            <p:cNvPr id="12" name="Oval 11"/>
            <p:cNvSpPr/>
            <p:nvPr/>
          </p:nvSpPr>
          <p:spPr>
            <a:xfrm flipH="1">
              <a:off x="6467105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1" name="Shape 731"/>
            <p:cNvSpPr/>
            <p:nvPr/>
          </p:nvSpPr>
          <p:spPr>
            <a:xfrm>
              <a:off x="7168553" y="2372842"/>
              <a:ext cx="662729" cy="833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096" tIns="38096" rIns="38096" bIns="38096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091356" y="1771742"/>
            <a:ext cx="2035037" cy="2035037"/>
            <a:chOff x="9091520" y="1771650"/>
            <a:chExt cx="2035149" cy="2035149"/>
          </a:xfrm>
        </p:grpSpPr>
        <p:sp>
          <p:nvSpPr>
            <p:cNvPr id="4" name="Oval 3"/>
            <p:cNvSpPr/>
            <p:nvPr/>
          </p:nvSpPr>
          <p:spPr>
            <a:xfrm flipH="1">
              <a:off x="9091520" y="1771650"/>
              <a:ext cx="2035149" cy="2035149"/>
            </a:xfrm>
            <a:prstGeom prst="ellipse">
              <a:avLst/>
            </a:prstGeom>
            <a:noFill/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2" name="Freeform 5"/>
            <p:cNvSpPr>
              <a:spLocks noEditPoints="1"/>
            </p:cNvSpPr>
            <p:nvPr/>
          </p:nvSpPr>
          <p:spPr bwMode="auto">
            <a:xfrm>
              <a:off x="9538678" y="2614530"/>
              <a:ext cx="1278706" cy="450693"/>
            </a:xfrm>
            <a:custGeom>
              <a:avLst/>
              <a:gdLst>
                <a:gd name="T0" fmla="*/ 412 w 412"/>
                <a:gd name="T1" fmla="*/ 15 h 132"/>
                <a:gd name="T2" fmla="*/ 407 w 412"/>
                <a:gd name="T3" fmla="*/ 10 h 132"/>
                <a:gd name="T4" fmla="*/ 405 w 412"/>
                <a:gd name="T5" fmla="*/ 11 h 132"/>
                <a:gd name="T6" fmla="*/ 342 w 412"/>
                <a:gd name="T7" fmla="*/ 44 h 132"/>
                <a:gd name="T8" fmla="*/ 219 w 412"/>
                <a:gd name="T9" fmla="*/ 8 h 132"/>
                <a:gd name="T10" fmla="*/ 125 w 412"/>
                <a:gd name="T11" fmla="*/ 3 h 132"/>
                <a:gd name="T12" fmla="*/ 59 w 412"/>
                <a:gd name="T13" fmla="*/ 19 h 132"/>
                <a:gd name="T14" fmla="*/ 20 w 412"/>
                <a:gd name="T15" fmla="*/ 37 h 132"/>
                <a:gd name="T16" fmla="*/ 7 w 412"/>
                <a:gd name="T17" fmla="*/ 46 h 132"/>
                <a:gd name="T18" fmla="*/ 7 w 412"/>
                <a:gd name="T19" fmla="*/ 49 h 132"/>
                <a:gd name="T20" fmla="*/ 7 w 412"/>
                <a:gd name="T21" fmla="*/ 51 h 132"/>
                <a:gd name="T22" fmla="*/ 48 w 412"/>
                <a:gd name="T23" fmla="*/ 71 h 132"/>
                <a:gd name="T24" fmla="*/ 50 w 412"/>
                <a:gd name="T25" fmla="*/ 75 h 132"/>
                <a:gd name="T26" fmla="*/ 46 w 412"/>
                <a:gd name="T27" fmla="*/ 79 h 132"/>
                <a:gd name="T28" fmla="*/ 2 w 412"/>
                <a:gd name="T29" fmla="*/ 79 h 132"/>
                <a:gd name="T30" fmla="*/ 0 w 412"/>
                <a:gd name="T31" fmla="*/ 80 h 132"/>
                <a:gd name="T32" fmla="*/ 1 w 412"/>
                <a:gd name="T33" fmla="*/ 81 h 132"/>
                <a:gd name="T34" fmla="*/ 82 w 412"/>
                <a:gd name="T35" fmla="*/ 122 h 132"/>
                <a:gd name="T36" fmla="*/ 173 w 412"/>
                <a:gd name="T37" fmla="*/ 130 h 132"/>
                <a:gd name="T38" fmla="*/ 256 w 412"/>
                <a:gd name="T39" fmla="*/ 117 h 132"/>
                <a:gd name="T40" fmla="*/ 318 w 412"/>
                <a:gd name="T41" fmla="*/ 100 h 132"/>
                <a:gd name="T42" fmla="*/ 342 w 412"/>
                <a:gd name="T43" fmla="*/ 91 h 132"/>
                <a:gd name="T44" fmla="*/ 405 w 412"/>
                <a:gd name="T45" fmla="*/ 124 h 132"/>
                <a:gd name="T46" fmla="*/ 407 w 412"/>
                <a:gd name="T47" fmla="*/ 124 h 132"/>
                <a:gd name="T48" fmla="*/ 412 w 412"/>
                <a:gd name="T49" fmla="*/ 119 h 132"/>
                <a:gd name="T50" fmla="*/ 411 w 412"/>
                <a:gd name="T51" fmla="*/ 116 h 132"/>
                <a:gd name="T52" fmla="*/ 375 w 412"/>
                <a:gd name="T53" fmla="*/ 67 h 132"/>
                <a:gd name="T54" fmla="*/ 411 w 412"/>
                <a:gd name="T55" fmla="*/ 18 h 132"/>
                <a:gd name="T56" fmla="*/ 412 w 412"/>
                <a:gd name="T57" fmla="*/ 15 h 132"/>
                <a:gd name="T58" fmla="*/ 82 w 412"/>
                <a:gd name="T59" fmla="*/ 57 h 132"/>
                <a:gd name="T60" fmla="*/ 72 w 412"/>
                <a:gd name="T61" fmla="*/ 61 h 132"/>
                <a:gd name="T62" fmla="*/ 61 w 412"/>
                <a:gd name="T63" fmla="*/ 57 h 132"/>
                <a:gd name="T64" fmla="*/ 57 w 412"/>
                <a:gd name="T65" fmla="*/ 45 h 132"/>
                <a:gd name="T66" fmla="*/ 61 w 412"/>
                <a:gd name="T67" fmla="*/ 34 h 132"/>
                <a:gd name="T68" fmla="*/ 72 w 412"/>
                <a:gd name="T69" fmla="*/ 29 h 132"/>
                <a:gd name="T70" fmla="*/ 82 w 412"/>
                <a:gd name="T71" fmla="*/ 34 h 132"/>
                <a:gd name="T72" fmla="*/ 87 w 412"/>
                <a:gd name="T73" fmla="*/ 45 h 132"/>
                <a:gd name="T74" fmla="*/ 82 w 412"/>
                <a:gd name="T75" fmla="*/ 5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132">
                  <a:moveTo>
                    <a:pt x="412" y="15"/>
                  </a:moveTo>
                  <a:cubicBezTo>
                    <a:pt x="412" y="12"/>
                    <a:pt x="411" y="10"/>
                    <a:pt x="407" y="10"/>
                  </a:cubicBezTo>
                  <a:cubicBezTo>
                    <a:pt x="406" y="10"/>
                    <a:pt x="406" y="10"/>
                    <a:pt x="405" y="11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299" y="26"/>
                    <a:pt x="258" y="14"/>
                    <a:pt x="219" y="8"/>
                  </a:cubicBezTo>
                  <a:cubicBezTo>
                    <a:pt x="180" y="2"/>
                    <a:pt x="148" y="0"/>
                    <a:pt x="125" y="3"/>
                  </a:cubicBezTo>
                  <a:cubicBezTo>
                    <a:pt x="101" y="5"/>
                    <a:pt x="79" y="11"/>
                    <a:pt x="59" y="19"/>
                  </a:cubicBezTo>
                  <a:cubicBezTo>
                    <a:pt x="39" y="26"/>
                    <a:pt x="26" y="32"/>
                    <a:pt x="20" y="37"/>
                  </a:cubicBezTo>
                  <a:cubicBezTo>
                    <a:pt x="15" y="41"/>
                    <a:pt x="10" y="44"/>
                    <a:pt x="7" y="46"/>
                  </a:cubicBezTo>
                  <a:cubicBezTo>
                    <a:pt x="7" y="47"/>
                    <a:pt x="7" y="48"/>
                    <a:pt x="7" y="49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2"/>
                    <a:pt x="50" y="73"/>
                    <a:pt x="50" y="75"/>
                  </a:cubicBezTo>
                  <a:cubicBezTo>
                    <a:pt x="50" y="78"/>
                    <a:pt x="48" y="79"/>
                    <a:pt x="46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9"/>
                    <a:pt x="0" y="80"/>
                  </a:cubicBezTo>
                  <a:cubicBezTo>
                    <a:pt x="0" y="81"/>
                    <a:pt x="1" y="81"/>
                    <a:pt x="1" y="81"/>
                  </a:cubicBezTo>
                  <a:cubicBezTo>
                    <a:pt x="24" y="101"/>
                    <a:pt x="51" y="114"/>
                    <a:pt x="82" y="122"/>
                  </a:cubicBezTo>
                  <a:cubicBezTo>
                    <a:pt x="114" y="129"/>
                    <a:pt x="144" y="132"/>
                    <a:pt x="173" y="130"/>
                  </a:cubicBezTo>
                  <a:cubicBezTo>
                    <a:pt x="203" y="127"/>
                    <a:pt x="230" y="123"/>
                    <a:pt x="256" y="117"/>
                  </a:cubicBezTo>
                  <a:cubicBezTo>
                    <a:pt x="282" y="111"/>
                    <a:pt x="303" y="106"/>
                    <a:pt x="318" y="100"/>
                  </a:cubicBezTo>
                  <a:cubicBezTo>
                    <a:pt x="334" y="95"/>
                    <a:pt x="342" y="92"/>
                    <a:pt x="342" y="91"/>
                  </a:cubicBezTo>
                  <a:cubicBezTo>
                    <a:pt x="405" y="124"/>
                    <a:pt x="405" y="124"/>
                    <a:pt x="405" y="124"/>
                  </a:cubicBezTo>
                  <a:cubicBezTo>
                    <a:pt x="407" y="124"/>
                    <a:pt x="407" y="124"/>
                    <a:pt x="407" y="124"/>
                  </a:cubicBezTo>
                  <a:cubicBezTo>
                    <a:pt x="411" y="124"/>
                    <a:pt x="412" y="123"/>
                    <a:pt x="412" y="119"/>
                  </a:cubicBezTo>
                  <a:cubicBezTo>
                    <a:pt x="412" y="118"/>
                    <a:pt x="412" y="118"/>
                    <a:pt x="411" y="116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2" y="17"/>
                    <a:pt x="412" y="16"/>
                    <a:pt x="412" y="15"/>
                  </a:cubicBezTo>
                  <a:close/>
                  <a:moveTo>
                    <a:pt x="82" y="57"/>
                  </a:moveTo>
                  <a:cubicBezTo>
                    <a:pt x="79" y="60"/>
                    <a:pt x="76" y="61"/>
                    <a:pt x="72" y="61"/>
                  </a:cubicBezTo>
                  <a:cubicBezTo>
                    <a:pt x="68" y="61"/>
                    <a:pt x="64" y="60"/>
                    <a:pt x="61" y="57"/>
                  </a:cubicBezTo>
                  <a:cubicBezTo>
                    <a:pt x="58" y="54"/>
                    <a:pt x="57" y="50"/>
                    <a:pt x="57" y="45"/>
                  </a:cubicBezTo>
                  <a:cubicBezTo>
                    <a:pt x="57" y="41"/>
                    <a:pt x="58" y="37"/>
                    <a:pt x="61" y="34"/>
                  </a:cubicBezTo>
                  <a:cubicBezTo>
                    <a:pt x="64" y="31"/>
                    <a:pt x="68" y="29"/>
                    <a:pt x="72" y="29"/>
                  </a:cubicBezTo>
                  <a:cubicBezTo>
                    <a:pt x="76" y="29"/>
                    <a:pt x="79" y="31"/>
                    <a:pt x="82" y="34"/>
                  </a:cubicBezTo>
                  <a:cubicBezTo>
                    <a:pt x="85" y="37"/>
                    <a:pt x="87" y="41"/>
                    <a:pt x="87" y="45"/>
                  </a:cubicBezTo>
                  <a:cubicBezTo>
                    <a:pt x="87" y="50"/>
                    <a:pt x="85" y="54"/>
                    <a:pt x="82" y="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33" tIns="45716" rIns="91433" bIns="45716" numCol="1" anchor="t" anchorCtr="0" compatLnSpc="1"/>
            <a:lstStyle/>
            <a:p>
              <a:endParaRPr lang="en-US" sz="1707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49851" y="3162266"/>
            <a:ext cx="652380" cy="652380"/>
            <a:chOff x="1049573" y="3162249"/>
            <a:chExt cx="652416" cy="652416"/>
          </a:xfrm>
        </p:grpSpPr>
        <p:sp>
          <p:nvSpPr>
            <p:cNvPr id="21" name="Oval 20"/>
            <p:cNvSpPr/>
            <p:nvPr/>
          </p:nvSpPr>
          <p:spPr>
            <a:xfrm flipH="1">
              <a:off x="1049573" y="3162249"/>
              <a:ext cx="652416" cy="65241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 flipH="1">
              <a:off x="1159401" y="3298885"/>
              <a:ext cx="394097" cy="430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56" tIns="30477" rIns="60956" bIns="30477">
              <a:spAutoFit/>
            </a:bodyPr>
            <a:lstStyle/>
            <a:p>
              <a:pPr algn="ctr" defTabSz="2039569"/>
              <a:r>
                <a:rPr lang="en-CA" sz="2400" spc="-281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01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683911" y="3162266"/>
            <a:ext cx="652380" cy="652380"/>
            <a:chOff x="3683778" y="3162249"/>
            <a:chExt cx="652416" cy="652416"/>
          </a:xfrm>
        </p:grpSpPr>
        <p:sp>
          <p:nvSpPr>
            <p:cNvPr id="26" name="Oval 25"/>
            <p:cNvSpPr/>
            <p:nvPr/>
          </p:nvSpPr>
          <p:spPr>
            <a:xfrm flipH="1">
              <a:off x="3683778" y="3162249"/>
              <a:ext cx="652416" cy="652416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 flipH="1">
              <a:off x="3785993" y="3298885"/>
              <a:ext cx="394097" cy="430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56" tIns="30477" rIns="60956" bIns="30477">
              <a:spAutoFit/>
            </a:bodyPr>
            <a:lstStyle/>
            <a:p>
              <a:pPr algn="ctr" defTabSz="2039569"/>
              <a:r>
                <a:rPr lang="en-CA" sz="2400" spc="-281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02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25202" y="3162266"/>
            <a:ext cx="652380" cy="652380"/>
            <a:chOff x="6325213" y="3162249"/>
            <a:chExt cx="652416" cy="652416"/>
          </a:xfrm>
        </p:grpSpPr>
        <p:sp>
          <p:nvSpPr>
            <p:cNvPr id="13" name="Oval 12"/>
            <p:cNvSpPr/>
            <p:nvPr/>
          </p:nvSpPr>
          <p:spPr>
            <a:xfrm flipH="1">
              <a:off x="6325213" y="3162249"/>
              <a:ext cx="652416" cy="652416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 flipH="1">
              <a:off x="6427428" y="3298885"/>
              <a:ext cx="394097" cy="430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56" tIns="30477" rIns="60956" bIns="30477">
              <a:spAutoFit/>
            </a:bodyPr>
            <a:lstStyle/>
            <a:p>
              <a:pPr algn="ctr" defTabSz="2039569"/>
              <a:r>
                <a:rPr lang="en-CA" sz="2400" spc="-281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03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949474" y="3162266"/>
            <a:ext cx="652380" cy="652380"/>
            <a:chOff x="8949629" y="3162249"/>
            <a:chExt cx="652416" cy="652416"/>
          </a:xfrm>
        </p:grpSpPr>
        <p:sp>
          <p:nvSpPr>
            <p:cNvPr id="6" name="Oval 5"/>
            <p:cNvSpPr/>
            <p:nvPr/>
          </p:nvSpPr>
          <p:spPr>
            <a:xfrm flipH="1">
              <a:off x="8949629" y="3162249"/>
              <a:ext cx="652416" cy="652416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 flipH="1">
              <a:off x="9051840" y="3298885"/>
              <a:ext cx="394097" cy="4309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0956" tIns="30477" rIns="60956" bIns="30477">
              <a:spAutoFit/>
            </a:bodyPr>
            <a:lstStyle/>
            <a:p>
              <a:pPr algn="ctr" defTabSz="2039569"/>
              <a:r>
                <a:rPr lang="en-CA" sz="2400" spc="-281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04</a:t>
              </a:r>
            </a:p>
          </p:txBody>
        </p:sp>
      </p:grpSp>
      <p:sp>
        <p:nvSpPr>
          <p:cNvPr id="113" name="TextBox 8">
            <a:extLst>
              <a:ext uri="{FF2B5EF4-FFF2-40B4-BE49-F238E27FC236}">
                <a16:creationId xmlns:a16="http://schemas.microsoft.com/office/drawing/2014/main" xmlns="" id="{46ED498B-AD20-4543-B898-CC1AEDFD26FC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xmlns="" id="{244111A0-E77E-4575-9446-D31F326FD7A3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29">
            <a:extLst>
              <a:ext uri="{FF2B5EF4-FFF2-40B4-BE49-F238E27FC236}">
                <a16:creationId xmlns:a16="http://schemas.microsoft.com/office/drawing/2014/main" xmlns="" id="{6A6F0006-B869-467D-BF63-1F3CA538DE6B}"/>
              </a:ext>
            </a:extLst>
          </p:cNvPr>
          <p:cNvSpPr/>
          <p:nvPr/>
        </p:nvSpPr>
        <p:spPr>
          <a:xfrm>
            <a:off x="843542" y="4497754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116" name="Rectangle 30">
            <a:extLst>
              <a:ext uri="{FF2B5EF4-FFF2-40B4-BE49-F238E27FC236}">
                <a16:creationId xmlns:a16="http://schemas.microsoft.com/office/drawing/2014/main" xmlns="" id="{7634CDFD-9720-4431-8431-AAA9BF1A358E}"/>
              </a:ext>
            </a:extLst>
          </p:cNvPr>
          <p:cNvSpPr/>
          <p:nvPr/>
        </p:nvSpPr>
        <p:spPr>
          <a:xfrm>
            <a:off x="843542" y="4743899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7" name="Rectangle 29">
            <a:extLst>
              <a:ext uri="{FF2B5EF4-FFF2-40B4-BE49-F238E27FC236}">
                <a16:creationId xmlns:a16="http://schemas.microsoft.com/office/drawing/2014/main" xmlns="" id="{BEC45D67-5D9B-48C7-AB3A-8F180A2A25D3}"/>
              </a:ext>
            </a:extLst>
          </p:cNvPr>
          <p:cNvSpPr/>
          <p:nvPr/>
        </p:nvSpPr>
        <p:spPr>
          <a:xfrm>
            <a:off x="3607409" y="4505621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118" name="Rectangle 30">
            <a:extLst>
              <a:ext uri="{FF2B5EF4-FFF2-40B4-BE49-F238E27FC236}">
                <a16:creationId xmlns:a16="http://schemas.microsoft.com/office/drawing/2014/main" xmlns="" id="{CDF8D8F4-7F37-4932-B628-1E5001EBE086}"/>
              </a:ext>
            </a:extLst>
          </p:cNvPr>
          <p:cNvSpPr/>
          <p:nvPr/>
        </p:nvSpPr>
        <p:spPr>
          <a:xfrm>
            <a:off x="3607409" y="4751766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9" name="Rectangle 29">
            <a:extLst>
              <a:ext uri="{FF2B5EF4-FFF2-40B4-BE49-F238E27FC236}">
                <a16:creationId xmlns:a16="http://schemas.microsoft.com/office/drawing/2014/main" xmlns="" id="{0F2F037F-ED37-4462-A763-F011A753AF91}"/>
              </a:ext>
            </a:extLst>
          </p:cNvPr>
          <p:cNvSpPr/>
          <p:nvPr/>
        </p:nvSpPr>
        <p:spPr>
          <a:xfrm>
            <a:off x="6325202" y="4496691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120" name="Rectangle 30">
            <a:extLst>
              <a:ext uri="{FF2B5EF4-FFF2-40B4-BE49-F238E27FC236}">
                <a16:creationId xmlns:a16="http://schemas.microsoft.com/office/drawing/2014/main" xmlns="" id="{CBB6C846-F4F0-411C-8277-0CE90390A135}"/>
              </a:ext>
            </a:extLst>
          </p:cNvPr>
          <p:cNvSpPr/>
          <p:nvPr/>
        </p:nvSpPr>
        <p:spPr>
          <a:xfrm>
            <a:off x="6325202" y="4742836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1" name="Rectangle 29">
            <a:extLst>
              <a:ext uri="{FF2B5EF4-FFF2-40B4-BE49-F238E27FC236}">
                <a16:creationId xmlns:a16="http://schemas.microsoft.com/office/drawing/2014/main" xmlns="" id="{AB162B3A-EACC-4755-97C7-8E1F5A2BF3A8}"/>
              </a:ext>
            </a:extLst>
          </p:cNvPr>
          <p:cNvSpPr/>
          <p:nvPr/>
        </p:nvSpPr>
        <p:spPr>
          <a:xfrm>
            <a:off x="8949474" y="4486443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122" name="Rectangle 30">
            <a:extLst>
              <a:ext uri="{FF2B5EF4-FFF2-40B4-BE49-F238E27FC236}">
                <a16:creationId xmlns:a16="http://schemas.microsoft.com/office/drawing/2014/main" xmlns="" id="{CADDF45D-B4E5-45F2-AF9E-0871A12AECF1}"/>
              </a:ext>
            </a:extLst>
          </p:cNvPr>
          <p:cNvSpPr/>
          <p:nvPr/>
        </p:nvSpPr>
        <p:spPr>
          <a:xfrm>
            <a:off x="8949474" y="4732588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87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519771" y="5280315"/>
            <a:ext cx="9143499" cy="116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439030" y="2495072"/>
            <a:ext cx="1640292" cy="1014173"/>
            <a:chOff x="2438828" y="2495023"/>
            <a:chExt cx="1640382" cy="1014230"/>
          </a:xfrm>
        </p:grpSpPr>
        <p:grpSp>
          <p:nvGrpSpPr>
            <p:cNvPr id="17" name="Group 16"/>
            <p:cNvGrpSpPr/>
            <p:nvPr/>
          </p:nvGrpSpPr>
          <p:grpSpPr>
            <a:xfrm>
              <a:off x="2444750" y="2495023"/>
              <a:ext cx="1634460" cy="1014230"/>
              <a:chOff x="1531255" y="3815962"/>
              <a:chExt cx="1634460" cy="1485148"/>
            </a:xfrm>
          </p:grpSpPr>
          <p:sp>
            <p:nvSpPr>
              <p:cNvPr id="18" name="Shape 2127"/>
              <p:cNvSpPr/>
              <p:nvPr/>
            </p:nvSpPr>
            <p:spPr>
              <a:xfrm>
                <a:off x="1531255" y="3815962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9" name="Shape 2140"/>
              <p:cNvSpPr/>
              <p:nvPr/>
            </p:nvSpPr>
            <p:spPr>
              <a:xfrm>
                <a:off x="1949587" y="4817495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2915824" y="3139921"/>
              <a:ext cx="1098438" cy="355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07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08.00 am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438828" y="2693638"/>
              <a:ext cx="1526830" cy="353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插入标题</a:t>
              </a:r>
              <a:endParaRPr lang="en-US" sz="17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66964" y="2495075"/>
            <a:ext cx="1634371" cy="1014174"/>
            <a:chOff x="6266972" y="2495023"/>
            <a:chExt cx="1634461" cy="1014230"/>
          </a:xfrm>
        </p:grpSpPr>
        <p:grpSp>
          <p:nvGrpSpPr>
            <p:cNvPr id="23" name="Group 22"/>
            <p:cNvGrpSpPr/>
            <p:nvPr/>
          </p:nvGrpSpPr>
          <p:grpSpPr>
            <a:xfrm>
              <a:off x="6266973" y="2495023"/>
              <a:ext cx="1634460" cy="1014230"/>
              <a:chOff x="5353478" y="3815962"/>
              <a:chExt cx="1634460" cy="1485148"/>
            </a:xfrm>
          </p:grpSpPr>
          <p:sp>
            <p:nvSpPr>
              <p:cNvPr id="32" name="Shape 2121"/>
              <p:cNvSpPr/>
              <p:nvPr/>
            </p:nvSpPr>
            <p:spPr>
              <a:xfrm>
                <a:off x="5353478" y="3815962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33" name="Shape 2150"/>
              <p:cNvSpPr/>
              <p:nvPr/>
            </p:nvSpPr>
            <p:spPr>
              <a:xfrm>
                <a:off x="5771810" y="4817495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6266972" y="2693638"/>
              <a:ext cx="1526830" cy="353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插入标题</a:t>
              </a:r>
              <a:endParaRPr lang="en-US" sz="17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737991" y="3139921"/>
              <a:ext cx="1098438" cy="355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07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09.00 am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255640" y="3719116"/>
            <a:ext cx="1645695" cy="1014174"/>
            <a:chOff x="6255649" y="3719134"/>
            <a:chExt cx="1645784" cy="1014230"/>
          </a:xfrm>
        </p:grpSpPr>
        <p:grpSp>
          <p:nvGrpSpPr>
            <p:cNvPr id="40" name="Group 39"/>
            <p:cNvGrpSpPr/>
            <p:nvPr/>
          </p:nvGrpSpPr>
          <p:grpSpPr>
            <a:xfrm>
              <a:off x="6266973" y="3719134"/>
              <a:ext cx="1634460" cy="1014230"/>
              <a:chOff x="5353478" y="3815962"/>
              <a:chExt cx="1634460" cy="1485148"/>
            </a:xfrm>
          </p:grpSpPr>
          <p:sp>
            <p:nvSpPr>
              <p:cNvPr id="41" name="Shape 2121"/>
              <p:cNvSpPr/>
              <p:nvPr/>
            </p:nvSpPr>
            <p:spPr>
              <a:xfrm>
                <a:off x="5353478" y="3815962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42" name="Shape 2150"/>
              <p:cNvSpPr/>
              <p:nvPr/>
            </p:nvSpPr>
            <p:spPr>
              <a:xfrm>
                <a:off x="5771810" y="4817495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6255649" y="3876127"/>
              <a:ext cx="1526830" cy="353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插入标题</a:t>
              </a:r>
              <a:endParaRPr lang="en-US" sz="17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737991" y="4374934"/>
              <a:ext cx="1098437" cy="355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07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12.00 am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354793" y="2386946"/>
            <a:ext cx="1635535" cy="1035645"/>
            <a:chOff x="4354698" y="2386889"/>
            <a:chExt cx="1635624" cy="1035702"/>
          </a:xfrm>
        </p:grpSpPr>
        <p:grpSp>
          <p:nvGrpSpPr>
            <p:cNvPr id="20" name="Group 19"/>
            <p:cNvGrpSpPr/>
            <p:nvPr/>
          </p:nvGrpSpPr>
          <p:grpSpPr>
            <a:xfrm>
              <a:off x="4355861" y="2408362"/>
              <a:ext cx="1634461" cy="1014229"/>
              <a:chOff x="3442366" y="3689063"/>
              <a:chExt cx="1634461" cy="1485146"/>
            </a:xfrm>
          </p:grpSpPr>
          <p:sp>
            <p:nvSpPr>
              <p:cNvPr id="21" name="Shape 2124"/>
              <p:cNvSpPr/>
              <p:nvPr/>
            </p:nvSpPr>
            <p:spPr>
              <a:xfrm>
                <a:off x="3442366" y="3930869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2" name="Shape 2146"/>
              <p:cNvSpPr/>
              <p:nvPr/>
            </p:nvSpPr>
            <p:spPr>
              <a:xfrm>
                <a:off x="3860699" y="3689063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4354698" y="2774320"/>
              <a:ext cx="1526830" cy="353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插入标题</a:t>
              </a:r>
              <a:endParaRPr lang="en-US" sz="17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825744" y="2386889"/>
              <a:ext cx="1098438" cy="355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07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08.30 am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147555" y="2386946"/>
            <a:ext cx="1653737" cy="1045853"/>
            <a:chOff x="8147667" y="2386889"/>
            <a:chExt cx="1653828" cy="1045910"/>
          </a:xfrm>
        </p:grpSpPr>
        <p:grpSp>
          <p:nvGrpSpPr>
            <p:cNvPr id="34" name="Group 33"/>
            <p:cNvGrpSpPr/>
            <p:nvPr/>
          </p:nvGrpSpPr>
          <p:grpSpPr>
            <a:xfrm>
              <a:off x="8167036" y="2418533"/>
              <a:ext cx="1634459" cy="1014266"/>
              <a:chOff x="7253541" y="3703957"/>
              <a:chExt cx="1634459" cy="1485201"/>
            </a:xfrm>
          </p:grpSpPr>
          <p:sp>
            <p:nvSpPr>
              <p:cNvPr id="35" name="Shape 2118"/>
              <p:cNvSpPr/>
              <p:nvPr/>
            </p:nvSpPr>
            <p:spPr>
              <a:xfrm>
                <a:off x="7253541" y="3945818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36" name="Shape 2154"/>
              <p:cNvSpPr/>
              <p:nvPr/>
            </p:nvSpPr>
            <p:spPr>
              <a:xfrm>
                <a:off x="7671872" y="3703957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8147667" y="2895343"/>
              <a:ext cx="1526830" cy="353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插入标题</a:t>
              </a:r>
              <a:endParaRPr lang="en-US" sz="17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644785" y="2386889"/>
              <a:ext cx="1098438" cy="3550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07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10.00 am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348401" y="3613116"/>
            <a:ext cx="1641928" cy="1033521"/>
            <a:chOff x="4348304" y="3613124"/>
            <a:chExt cx="1642018" cy="1033578"/>
          </a:xfrm>
        </p:grpSpPr>
        <p:grpSp>
          <p:nvGrpSpPr>
            <p:cNvPr id="37" name="Group 36"/>
            <p:cNvGrpSpPr/>
            <p:nvPr/>
          </p:nvGrpSpPr>
          <p:grpSpPr>
            <a:xfrm>
              <a:off x="4355861" y="3632473"/>
              <a:ext cx="1634461" cy="1014229"/>
              <a:chOff x="3442366" y="3689063"/>
              <a:chExt cx="1634461" cy="1485146"/>
            </a:xfrm>
          </p:grpSpPr>
          <p:sp>
            <p:nvSpPr>
              <p:cNvPr id="38" name="Shape 2124"/>
              <p:cNvSpPr/>
              <p:nvPr/>
            </p:nvSpPr>
            <p:spPr>
              <a:xfrm>
                <a:off x="3442366" y="3930869"/>
                <a:ext cx="1507461" cy="1243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798" y="0"/>
                      <a:pt x="1782" y="0"/>
                    </a:cubicBezTo>
                    <a:lnTo>
                      <a:pt x="19818" y="0"/>
                    </a:lnTo>
                    <a:cubicBezTo>
                      <a:pt x="2080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0802" y="21600"/>
                      <a:pt x="19818" y="21600"/>
                    </a:cubicBezTo>
                    <a:lnTo>
                      <a:pt x="1782" y="21600"/>
                    </a:lnTo>
                    <a:cubicBezTo>
                      <a:pt x="79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noFill/>
              <a:ln w="50800" cap="flat">
                <a:solidFill>
                  <a:schemeClr val="accent5"/>
                </a:solidFill>
                <a:prstDash val="solid"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39" name="Shape 2146"/>
              <p:cNvSpPr/>
              <p:nvPr/>
            </p:nvSpPr>
            <p:spPr>
              <a:xfrm>
                <a:off x="3860699" y="3689063"/>
                <a:ext cx="1216128" cy="483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"/>
                    </a:moveTo>
                    <a:cubicBezTo>
                      <a:pt x="0" y="967"/>
                      <a:pt x="385" y="0"/>
                      <a:pt x="859" y="0"/>
                    </a:cubicBezTo>
                    <a:lnTo>
                      <a:pt x="20741" y="0"/>
                    </a:lnTo>
                    <a:cubicBezTo>
                      <a:pt x="21215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215" y="21600"/>
                      <a:pt x="20741" y="21600"/>
                    </a:cubicBezTo>
                    <a:lnTo>
                      <a:pt x="859" y="21600"/>
                    </a:lnTo>
                    <a:cubicBezTo>
                      <a:pt x="385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6" tIns="38096" rIns="38096" bIns="38096" numCol="1" anchor="t">
                <a:noAutofit/>
              </a:bodyPr>
              <a:lstStyle/>
              <a:p>
                <a:pPr lvl="0"/>
                <a:endParaRPr sz="1707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4348304" y="4131619"/>
              <a:ext cx="1526830" cy="353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插入标题</a:t>
              </a:r>
              <a:endParaRPr lang="en-US" sz="1700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825744" y="3613124"/>
              <a:ext cx="1082215" cy="355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707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11.00 am</a:t>
              </a:r>
            </a:p>
          </p:txBody>
        </p:sp>
      </p:grpSp>
      <p:sp>
        <p:nvSpPr>
          <p:cNvPr id="43" name="TextBox 8">
            <a:extLst>
              <a:ext uri="{FF2B5EF4-FFF2-40B4-BE49-F238E27FC236}">
                <a16:creationId xmlns:a16="http://schemas.microsoft.com/office/drawing/2014/main" xmlns="" id="{B406B51F-F962-4B06-9A92-58D85A0FAD2E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8C2C533E-D142-4511-B580-CCAD489AC7A7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5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4658623" y="1724939"/>
            <a:ext cx="2874754" cy="4343721"/>
            <a:chOff x="4762500" y="1445060"/>
            <a:chExt cx="3109850" cy="4698946"/>
          </a:xfrm>
        </p:grpSpPr>
        <p:grpSp>
          <p:nvGrpSpPr>
            <p:cNvPr id="54" name="Group 7"/>
            <p:cNvGrpSpPr/>
            <p:nvPr/>
          </p:nvGrpSpPr>
          <p:grpSpPr>
            <a:xfrm>
              <a:off x="5074795" y="4242054"/>
              <a:ext cx="2042413" cy="1901952"/>
              <a:chOff x="5074795" y="3502152"/>
              <a:chExt cx="2042413" cy="1901952"/>
            </a:xfrm>
          </p:grpSpPr>
          <p:sp>
            <p:nvSpPr>
              <p:cNvPr id="61" name="Oval 1"/>
              <p:cNvSpPr/>
              <p:nvPr/>
            </p:nvSpPr>
            <p:spPr>
              <a:xfrm>
                <a:off x="5510784" y="3502152"/>
                <a:ext cx="1170432" cy="117043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62" name="Freeform: Shape 5"/>
              <p:cNvSpPr/>
              <p:nvPr/>
            </p:nvSpPr>
            <p:spPr>
              <a:xfrm>
                <a:off x="5074795" y="4599432"/>
                <a:ext cx="2042413" cy="804672"/>
              </a:xfrm>
              <a:custGeom>
                <a:avLst/>
                <a:gdLst>
                  <a:gd name="connsiteX0" fmla="*/ 1021206 w 2042413"/>
                  <a:gd name="connsiteY0" fmla="*/ 0 h 804672"/>
                  <a:gd name="connsiteX1" fmla="*/ 2025490 w 2042413"/>
                  <a:gd name="connsiteY1" fmla="*/ 738858 h 804672"/>
                  <a:gd name="connsiteX2" fmla="*/ 2042413 w 2042413"/>
                  <a:gd name="connsiteY2" fmla="*/ 804672 h 804672"/>
                  <a:gd name="connsiteX3" fmla="*/ 0 w 2042413"/>
                  <a:gd name="connsiteY3" fmla="*/ 804672 h 804672"/>
                  <a:gd name="connsiteX4" fmla="*/ 16922 w 2042413"/>
                  <a:gd name="connsiteY4" fmla="*/ 738858 h 804672"/>
                  <a:gd name="connsiteX5" fmla="*/ 1021206 w 2042413"/>
                  <a:gd name="connsiteY5" fmla="*/ 0 h 8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413" h="804672">
                    <a:moveTo>
                      <a:pt x="1021206" y="0"/>
                    </a:moveTo>
                    <a:cubicBezTo>
                      <a:pt x="1493075" y="0"/>
                      <a:pt x="1892351" y="310801"/>
                      <a:pt x="2025490" y="738858"/>
                    </a:cubicBezTo>
                    <a:lnTo>
                      <a:pt x="2042413" y="804672"/>
                    </a:lnTo>
                    <a:lnTo>
                      <a:pt x="0" y="804672"/>
                    </a:lnTo>
                    <a:lnTo>
                      <a:pt x="16922" y="738858"/>
                    </a:lnTo>
                    <a:cubicBezTo>
                      <a:pt x="150062" y="310801"/>
                      <a:pt x="549338" y="0"/>
                      <a:pt x="1021206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55" name="Freeform: Shape 20"/>
            <p:cNvSpPr/>
            <p:nvPr/>
          </p:nvSpPr>
          <p:spPr>
            <a:xfrm>
              <a:off x="6171566" y="1639412"/>
              <a:ext cx="1700784" cy="247957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56" name="Freeform: Shape 21"/>
            <p:cNvSpPr/>
            <p:nvPr/>
          </p:nvSpPr>
          <p:spPr>
            <a:xfrm flipH="1">
              <a:off x="4762500" y="2313742"/>
              <a:ext cx="1238250" cy="180524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57" name="Freeform: Shape 22"/>
            <p:cNvSpPr/>
            <p:nvPr/>
          </p:nvSpPr>
          <p:spPr>
            <a:xfrm flipH="1">
              <a:off x="5200650" y="1445060"/>
              <a:ext cx="800100" cy="116646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58" name="Freeform: Shape 8"/>
            <p:cNvSpPr>
              <a:spLocks/>
            </p:cNvSpPr>
            <p:nvPr/>
          </p:nvSpPr>
          <p:spPr bwMode="auto">
            <a:xfrm>
              <a:off x="5387346" y="1677575"/>
              <a:ext cx="426708" cy="3507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59" name="Freeform: Shape 9"/>
            <p:cNvSpPr>
              <a:spLocks noChangeAspect="1"/>
            </p:cNvSpPr>
            <p:nvPr/>
          </p:nvSpPr>
          <p:spPr bwMode="auto">
            <a:xfrm>
              <a:off x="6645682" y="2096205"/>
              <a:ext cx="783818" cy="78299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  <p:sp>
          <p:nvSpPr>
            <p:cNvPr id="60" name="Freeform: Shape 10"/>
            <p:cNvSpPr>
              <a:spLocks/>
            </p:cNvSpPr>
            <p:nvPr/>
          </p:nvSpPr>
          <p:spPr bwMode="auto">
            <a:xfrm>
              <a:off x="5111128" y="2632193"/>
              <a:ext cx="617588" cy="6164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399">
                <a:cs typeface="+mn-ea"/>
                <a:sym typeface="+mn-lt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860136" y="1797807"/>
            <a:ext cx="10471728" cy="4173507"/>
            <a:chOff x="839416" y="1630469"/>
            <a:chExt cx="10474960" cy="4174795"/>
          </a:xfrm>
        </p:grpSpPr>
        <p:grpSp>
          <p:nvGrpSpPr>
            <p:cNvPr id="6" name="Group 24"/>
            <p:cNvGrpSpPr/>
            <p:nvPr/>
          </p:nvGrpSpPr>
          <p:grpSpPr>
            <a:xfrm>
              <a:off x="839416" y="1630469"/>
              <a:ext cx="3194126" cy="4174795"/>
              <a:chOff x="1688669" y="1630469"/>
              <a:chExt cx="3194126" cy="4174795"/>
            </a:xfrm>
          </p:grpSpPr>
          <p:grpSp>
            <p:nvGrpSpPr>
              <p:cNvPr id="39" name="Group 57"/>
              <p:cNvGrpSpPr/>
              <p:nvPr/>
            </p:nvGrpSpPr>
            <p:grpSpPr>
              <a:xfrm>
                <a:off x="4392937" y="1653267"/>
                <a:ext cx="489858" cy="489858"/>
                <a:chOff x="1427243" y="1987229"/>
                <a:chExt cx="1016000" cy="1016000"/>
              </a:xfrm>
              <a:effectLst/>
            </p:grpSpPr>
            <p:sp>
              <p:nvSpPr>
                <p:cNvPr id="52" name="Oval 70"/>
                <p:cNvSpPr/>
                <p:nvPr/>
              </p:nvSpPr>
              <p:spPr>
                <a:xfrm>
                  <a:off x="1427243" y="1987229"/>
                  <a:ext cx="1016000" cy="101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: Shape 71"/>
                <p:cNvSpPr>
                  <a:spLocks/>
                </p:cNvSpPr>
                <p:nvPr/>
              </p:nvSpPr>
              <p:spPr bwMode="auto">
                <a:xfrm>
                  <a:off x="1748604" y="2300569"/>
                  <a:ext cx="373276" cy="373276"/>
                </a:xfrm>
                <a:custGeom>
                  <a:avLst/>
                  <a:gdLst>
                    <a:gd name="T0" fmla="*/ 177354294 w 21600"/>
                    <a:gd name="T1" fmla="*/ 119619947 h 21600"/>
                    <a:gd name="T2" fmla="*/ 181994773 w 21600"/>
                    <a:gd name="T3" fmla="*/ 90970153 h 21600"/>
                    <a:gd name="T4" fmla="*/ 90997440 w 21600"/>
                    <a:gd name="T5" fmla="*/ 0 h 21600"/>
                    <a:gd name="T6" fmla="*/ 0 w 21600"/>
                    <a:gd name="T7" fmla="*/ 90970153 h 21600"/>
                    <a:gd name="T8" fmla="*/ 90997440 w 21600"/>
                    <a:gd name="T9" fmla="*/ 181941690 h 21600"/>
                    <a:gd name="T10" fmla="*/ 119632265 w 21600"/>
                    <a:gd name="T11" fmla="*/ 177314796 h 21600"/>
                    <a:gd name="T12" fmla="*/ 140353873 w 21600"/>
                    <a:gd name="T13" fmla="*/ 198036404 h 21600"/>
                    <a:gd name="T14" fmla="*/ 184433669 w 21600"/>
                    <a:gd name="T15" fmla="*/ 198036404 h 21600"/>
                    <a:gd name="T16" fmla="*/ 184433669 w 21600"/>
                    <a:gd name="T17" fmla="*/ 242088912 h 21600"/>
                    <a:gd name="T18" fmla="*/ 184513921 w 21600"/>
                    <a:gd name="T19" fmla="*/ 242169283 h 21600"/>
                    <a:gd name="T20" fmla="*/ 228567695 w 21600"/>
                    <a:gd name="T21" fmla="*/ 242169283 h 21600"/>
                    <a:gd name="T22" fmla="*/ 228567695 w 21600"/>
                    <a:gd name="T23" fmla="*/ 286223057 h 21600"/>
                    <a:gd name="T24" fmla="*/ 228660384 w 21600"/>
                    <a:gd name="T25" fmla="*/ 286302043 h 21600"/>
                    <a:gd name="T26" fmla="*/ 286355233 w 21600"/>
                    <a:gd name="T27" fmla="*/ 286302043 h 21600"/>
                    <a:gd name="T28" fmla="*/ 286355233 w 21600"/>
                    <a:gd name="T29" fmla="*/ 286355233 h 21600"/>
                    <a:gd name="T30" fmla="*/ 286355233 w 21600"/>
                    <a:gd name="T31" fmla="*/ 228580132 h 21600"/>
                    <a:gd name="T32" fmla="*/ 177354294 w 21600"/>
                    <a:gd name="T33" fmla="*/ 119619947 h 21600"/>
                    <a:gd name="T34" fmla="*/ 72066037 w 21600"/>
                    <a:gd name="T35" fmla="*/ 102106942 h 21600"/>
                    <a:gd name="T36" fmla="*/ 41349250 w 21600"/>
                    <a:gd name="T37" fmla="*/ 71416187 h 21600"/>
                    <a:gd name="T38" fmla="*/ 72066037 w 21600"/>
                    <a:gd name="T39" fmla="*/ 40712996 h 21600"/>
                    <a:gd name="T40" fmla="*/ 102769110 w 21600"/>
                    <a:gd name="T41" fmla="*/ 71416187 h 21600"/>
                    <a:gd name="T42" fmla="*/ 72066037 w 21600"/>
                    <a:gd name="T43" fmla="*/ 102106942 h 21600"/>
                    <a:gd name="T44" fmla="*/ 72066037 w 21600"/>
                    <a:gd name="T45" fmla="*/ 102106942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600" h="21600">
                      <a:moveTo>
                        <a:pt x="13378" y="9023"/>
                      </a:moveTo>
                      <a:cubicBezTo>
                        <a:pt x="13604" y="8343"/>
                        <a:pt x="13728" y="7617"/>
                        <a:pt x="13728" y="6862"/>
                      </a:cubicBezTo>
                      <a:cubicBezTo>
                        <a:pt x="13728" y="3072"/>
                        <a:pt x="10655" y="0"/>
                        <a:pt x="6864" y="0"/>
                      </a:cubicBezTo>
                      <a:cubicBezTo>
                        <a:pt x="3073" y="0"/>
                        <a:pt x="0" y="3072"/>
                        <a:pt x="0" y="6862"/>
                      </a:cubicBezTo>
                      <a:cubicBezTo>
                        <a:pt x="0" y="10652"/>
                        <a:pt x="3073" y="13724"/>
                        <a:pt x="6864" y="13724"/>
                      </a:cubicBezTo>
                      <a:cubicBezTo>
                        <a:pt x="7619" y="13724"/>
                        <a:pt x="8345" y="13600"/>
                        <a:pt x="9024" y="13375"/>
                      </a:cubicBezTo>
                      <a:lnTo>
                        <a:pt x="10587" y="14938"/>
                      </a:lnTo>
                      <a:lnTo>
                        <a:pt x="13912" y="14938"/>
                      </a:lnTo>
                      <a:lnTo>
                        <a:pt x="13912" y="18261"/>
                      </a:lnTo>
                      <a:lnTo>
                        <a:pt x="13918" y="18267"/>
                      </a:lnTo>
                      <a:lnTo>
                        <a:pt x="17241" y="18267"/>
                      </a:lnTo>
                      <a:lnTo>
                        <a:pt x="17241" y="21590"/>
                      </a:lnTo>
                      <a:lnTo>
                        <a:pt x="17248" y="21596"/>
                      </a:lnTo>
                      <a:lnTo>
                        <a:pt x="21600" y="21596"/>
                      </a:lnTo>
                      <a:lnTo>
                        <a:pt x="21600" y="21600"/>
                      </a:lnTo>
                      <a:lnTo>
                        <a:pt x="21600" y="17242"/>
                      </a:lnTo>
                      <a:lnTo>
                        <a:pt x="13378" y="9023"/>
                      </a:lnTo>
                      <a:close/>
                      <a:moveTo>
                        <a:pt x="5436" y="7702"/>
                      </a:moveTo>
                      <a:cubicBezTo>
                        <a:pt x="4157" y="7702"/>
                        <a:pt x="3119" y="6665"/>
                        <a:pt x="3119" y="5387"/>
                      </a:cubicBezTo>
                      <a:cubicBezTo>
                        <a:pt x="3119" y="4108"/>
                        <a:pt x="4157" y="3071"/>
                        <a:pt x="5436" y="3071"/>
                      </a:cubicBezTo>
                      <a:cubicBezTo>
                        <a:pt x="6715" y="3071"/>
                        <a:pt x="7752" y="4108"/>
                        <a:pt x="7752" y="5387"/>
                      </a:cubicBezTo>
                      <a:cubicBezTo>
                        <a:pt x="7751" y="6665"/>
                        <a:pt x="6715" y="7702"/>
                        <a:pt x="5436" y="7702"/>
                      </a:cubicBezTo>
                      <a:close/>
                      <a:moveTo>
                        <a:pt x="5436" y="7702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Group 58"/>
              <p:cNvGrpSpPr/>
              <p:nvPr/>
            </p:nvGrpSpPr>
            <p:grpSpPr>
              <a:xfrm>
                <a:off x="4392937" y="3392284"/>
                <a:ext cx="489858" cy="489858"/>
                <a:chOff x="1427243" y="3314803"/>
                <a:chExt cx="1016000" cy="1016000"/>
              </a:xfrm>
              <a:effectLst/>
            </p:grpSpPr>
            <p:sp>
              <p:nvSpPr>
                <p:cNvPr id="50" name="Oval 68"/>
                <p:cNvSpPr/>
                <p:nvPr/>
              </p:nvSpPr>
              <p:spPr>
                <a:xfrm>
                  <a:off x="1427243" y="3314803"/>
                  <a:ext cx="1016000" cy="101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: Shape 69"/>
                <p:cNvSpPr>
                  <a:spLocks/>
                </p:cNvSpPr>
                <p:nvPr/>
              </p:nvSpPr>
              <p:spPr bwMode="auto">
                <a:xfrm>
                  <a:off x="1754561" y="3643499"/>
                  <a:ext cx="327256" cy="373276"/>
                </a:xfrm>
                <a:custGeom>
                  <a:avLst/>
                  <a:gdLst>
                    <a:gd name="T0" fmla="*/ 145512959 w 21600"/>
                    <a:gd name="T1" fmla="*/ 203073433 h 21600"/>
                    <a:gd name="T2" fmla="*/ 145802623 w 21600"/>
                    <a:gd name="T3" fmla="*/ 194761133 h 21600"/>
                    <a:gd name="T4" fmla="*/ 145802623 w 21600"/>
                    <a:gd name="T5" fmla="*/ 125373600 h 21600"/>
                    <a:gd name="T6" fmla="*/ 104926995 w 21600"/>
                    <a:gd name="T7" fmla="*/ 39943277 h 21600"/>
                    <a:gd name="T8" fmla="*/ 105749513 w 21600"/>
                    <a:gd name="T9" fmla="*/ 31392540 h 21600"/>
                    <a:gd name="T10" fmla="*/ 84532065 w 21600"/>
                    <a:gd name="T11" fmla="*/ 0 h 21600"/>
                    <a:gd name="T12" fmla="*/ 63314533 w 21600"/>
                    <a:gd name="T13" fmla="*/ 31392540 h 21600"/>
                    <a:gd name="T14" fmla="*/ 64145452 w 21600"/>
                    <a:gd name="T15" fmla="*/ 39996478 h 21600"/>
                    <a:gd name="T16" fmla="*/ 23363023 w 21600"/>
                    <a:gd name="T17" fmla="*/ 125385918 h 21600"/>
                    <a:gd name="T18" fmla="*/ 23363023 w 21600"/>
                    <a:gd name="T19" fmla="*/ 194761133 h 21600"/>
                    <a:gd name="T20" fmla="*/ 23645246 w 21600"/>
                    <a:gd name="T21" fmla="*/ 203100602 h 21600"/>
                    <a:gd name="T22" fmla="*/ 0 w 21600"/>
                    <a:gd name="T23" fmla="*/ 236998693 h 21600"/>
                    <a:gd name="T24" fmla="*/ 9272957 w 21600"/>
                    <a:gd name="T25" fmla="*/ 250706436 h 21600"/>
                    <a:gd name="T26" fmla="*/ 63534281 w 21600"/>
                    <a:gd name="T27" fmla="*/ 250706436 h 21600"/>
                    <a:gd name="T28" fmla="*/ 63314533 w 21600"/>
                    <a:gd name="T29" fmla="*/ 254962705 h 21600"/>
                    <a:gd name="T30" fmla="*/ 84532065 w 21600"/>
                    <a:gd name="T31" fmla="*/ 286355233 h 21600"/>
                    <a:gd name="T32" fmla="*/ 105749513 w 21600"/>
                    <a:gd name="T33" fmla="*/ 254962705 h 21600"/>
                    <a:gd name="T34" fmla="*/ 105529766 w 21600"/>
                    <a:gd name="T35" fmla="*/ 250706436 h 21600"/>
                    <a:gd name="T36" fmla="*/ 159908522 w 21600"/>
                    <a:gd name="T37" fmla="*/ 250706436 h 21600"/>
                    <a:gd name="T38" fmla="*/ 169173962 w 21600"/>
                    <a:gd name="T39" fmla="*/ 236998693 h 21600"/>
                    <a:gd name="T40" fmla="*/ 145512959 w 21600"/>
                    <a:gd name="T41" fmla="*/ 203073433 h 21600"/>
                    <a:gd name="T42" fmla="*/ 72721479 w 21600"/>
                    <a:gd name="T43" fmla="*/ 31392540 h 21600"/>
                    <a:gd name="T44" fmla="*/ 84532065 w 21600"/>
                    <a:gd name="T45" fmla="*/ 13920288 h 21600"/>
                    <a:gd name="T46" fmla="*/ 96343451 w 21600"/>
                    <a:gd name="T47" fmla="*/ 31392540 h 21600"/>
                    <a:gd name="T48" fmla="*/ 95802281 w 21600"/>
                    <a:gd name="T49" fmla="*/ 36338135 h 21600"/>
                    <a:gd name="T50" fmla="*/ 84587024 w 21600"/>
                    <a:gd name="T51" fmla="*/ 34799986 h 21600"/>
                    <a:gd name="T52" fmla="*/ 73269292 w 21600"/>
                    <a:gd name="T53" fmla="*/ 36364156 h 21600"/>
                    <a:gd name="T54" fmla="*/ 72721479 w 21600"/>
                    <a:gd name="T55" fmla="*/ 31392540 h 21600"/>
                    <a:gd name="T56" fmla="*/ 72721479 w 21600"/>
                    <a:gd name="T57" fmla="*/ 31392540 h 216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1600" h="21600">
                      <a:moveTo>
                        <a:pt x="18579" y="15318"/>
                      </a:moveTo>
                      <a:cubicBezTo>
                        <a:pt x="18603" y="15119"/>
                        <a:pt x="18616" y="14912"/>
                        <a:pt x="18616" y="14691"/>
                      </a:cubicBezTo>
                      <a:lnTo>
                        <a:pt x="18616" y="9457"/>
                      </a:lnTo>
                      <a:cubicBezTo>
                        <a:pt x="18616" y="6480"/>
                        <a:pt x="16437" y="3949"/>
                        <a:pt x="13397" y="3013"/>
                      </a:cubicBezTo>
                      <a:cubicBezTo>
                        <a:pt x="13464" y="2807"/>
                        <a:pt x="13502" y="2592"/>
                        <a:pt x="13502" y="2368"/>
                      </a:cubicBezTo>
                      <a:cubicBezTo>
                        <a:pt x="13502" y="1061"/>
                        <a:pt x="12289" y="0"/>
                        <a:pt x="10793" y="0"/>
                      </a:cubicBezTo>
                      <a:cubicBezTo>
                        <a:pt x="9297" y="0"/>
                        <a:pt x="8084" y="1060"/>
                        <a:pt x="8084" y="2368"/>
                      </a:cubicBezTo>
                      <a:cubicBezTo>
                        <a:pt x="8084" y="2593"/>
                        <a:pt x="8122" y="2810"/>
                        <a:pt x="8190" y="3017"/>
                      </a:cubicBezTo>
                      <a:cubicBezTo>
                        <a:pt x="5156" y="3956"/>
                        <a:pt x="2983" y="6484"/>
                        <a:pt x="2983" y="9458"/>
                      </a:cubicBezTo>
                      <a:lnTo>
                        <a:pt x="2983" y="14691"/>
                      </a:lnTo>
                      <a:cubicBezTo>
                        <a:pt x="2983" y="14912"/>
                        <a:pt x="2996" y="15121"/>
                        <a:pt x="3019" y="15320"/>
                      </a:cubicBezTo>
                      <a:lnTo>
                        <a:pt x="0" y="17877"/>
                      </a:lnTo>
                      <a:cubicBezTo>
                        <a:pt x="0" y="18448"/>
                        <a:pt x="530" y="18911"/>
                        <a:pt x="1184" y="18911"/>
                      </a:cubicBezTo>
                      <a:lnTo>
                        <a:pt x="8112" y="18911"/>
                      </a:lnTo>
                      <a:cubicBezTo>
                        <a:pt x="8096" y="19017"/>
                        <a:pt x="8084" y="19123"/>
                        <a:pt x="8084" y="19232"/>
                      </a:cubicBezTo>
                      <a:cubicBezTo>
                        <a:pt x="8084" y="20540"/>
                        <a:pt x="9297" y="21600"/>
                        <a:pt x="10793" y="21600"/>
                      </a:cubicBezTo>
                      <a:cubicBezTo>
                        <a:pt x="12289" y="21600"/>
                        <a:pt x="13502" y="20540"/>
                        <a:pt x="13502" y="19232"/>
                      </a:cubicBezTo>
                      <a:cubicBezTo>
                        <a:pt x="13502" y="19123"/>
                        <a:pt x="13490" y="19016"/>
                        <a:pt x="13474" y="18911"/>
                      </a:cubicBezTo>
                      <a:lnTo>
                        <a:pt x="20417" y="18911"/>
                      </a:lnTo>
                      <a:cubicBezTo>
                        <a:pt x="21070" y="18911"/>
                        <a:pt x="21600" y="18448"/>
                        <a:pt x="21600" y="17877"/>
                      </a:cubicBezTo>
                      <a:lnTo>
                        <a:pt x="18579" y="15318"/>
                      </a:lnTo>
                      <a:close/>
                      <a:moveTo>
                        <a:pt x="9285" y="2368"/>
                      </a:moveTo>
                      <a:cubicBezTo>
                        <a:pt x="9285" y="1641"/>
                        <a:pt x="9962" y="1050"/>
                        <a:pt x="10793" y="1050"/>
                      </a:cubicBezTo>
                      <a:cubicBezTo>
                        <a:pt x="11624" y="1050"/>
                        <a:pt x="12301" y="1641"/>
                        <a:pt x="12301" y="2368"/>
                      </a:cubicBezTo>
                      <a:cubicBezTo>
                        <a:pt x="12301" y="2498"/>
                        <a:pt x="12272" y="2622"/>
                        <a:pt x="12232" y="2741"/>
                      </a:cubicBezTo>
                      <a:cubicBezTo>
                        <a:pt x="11767" y="2666"/>
                        <a:pt x="11289" y="2625"/>
                        <a:pt x="10800" y="2625"/>
                      </a:cubicBezTo>
                      <a:cubicBezTo>
                        <a:pt x="10306" y="2625"/>
                        <a:pt x="9824" y="2666"/>
                        <a:pt x="9355" y="2743"/>
                      </a:cubicBezTo>
                      <a:cubicBezTo>
                        <a:pt x="9314" y="2623"/>
                        <a:pt x="9285" y="2499"/>
                        <a:pt x="9285" y="2368"/>
                      </a:cubicBezTo>
                      <a:close/>
                      <a:moveTo>
                        <a:pt x="9285" y="236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Group 59"/>
              <p:cNvGrpSpPr/>
              <p:nvPr/>
            </p:nvGrpSpPr>
            <p:grpSpPr>
              <a:xfrm>
                <a:off x="4392937" y="5074916"/>
                <a:ext cx="489858" cy="489858"/>
                <a:chOff x="1427243" y="4599335"/>
                <a:chExt cx="1016000" cy="1016000"/>
              </a:xfrm>
              <a:effectLst/>
            </p:grpSpPr>
            <p:sp>
              <p:nvSpPr>
                <p:cNvPr id="48" name="Oval 66"/>
                <p:cNvSpPr/>
                <p:nvPr/>
              </p:nvSpPr>
              <p:spPr>
                <a:xfrm>
                  <a:off x="1427243" y="4599335"/>
                  <a:ext cx="1016000" cy="101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: Shape 67"/>
                <p:cNvSpPr>
                  <a:spLocks/>
                </p:cNvSpPr>
                <p:nvPr/>
              </p:nvSpPr>
              <p:spPr bwMode="auto">
                <a:xfrm>
                  <a:off x="1761388" y="4912675"/>
                  <a:ext cx="347709" cy="373276"/>
                </a:xfrm>
                <a:custGeom>
                  <a:avLst/>
                  <a:gdLst>
                    <a:gd name="T0" fmla="*/ 201595705 w 21600"/>
                    <a:gd name="T1" fmla="*/ 190811269 h 21600"/>
                    <a:gd name="T2" fmla="*/ 187592182 w 21600"/>
                    <a:gd name="T3" fmla="*/ 208164918 h 21600"/>
                    <a:gd name="T4" fmla="*/ 187752038 w 21600"/>
                    <a:gd name="T5" fmla="*/ 210192294 h 21600"/>
                    <a:gd name="T6" fmla="*/ 161460495 w 21600"/>
                    <a:gd name="T7" fmla="*/ 231219137 h 21600"/>
                    <a:gd name="T8" fmla="*/ 128262652 w 21600"/>
                    <a:gd name="T9" fmla="*/ 238391082 h 21600"/>
                    <a:gd name="T10" fmla="*/ 119149403 w 21600"/>
                    <a:gd name="T11" fmla="*/ 185693870 h 21600"/>
                    <a:gd name="T12" fmla="*/ 117292923 w 21600"/>
                    <a:gd name="T13" fmla="*/ 120030070 h 21600"/>
                    <a:gd name="T14" fmla="*/ 154692970 w 21600"/>
                    <a:gd name="T15" fmla="*/ 120030070 h 21600"/>
                    <a:gd name="T16" fmla="*/ 169246679 w 21600"/>
                    <a:gd name="T17" fmla="*/ 116013538 h 21600"/>
                    <a:gd name="T18" fmla="*/ 178309081 w 21600"/>
                    <a:gd name="T19" fmla="*/ 121846296 h 21600"/>
                    <a:gd name="T20" fmla="*/ 189438676 w 21600"/>
                    <a:gd name="T21" fmla="*/ 108059450 h 21600"/>
                    <a:gd name="T22" fmla="*/ 178309081 w 21600"/>
                    <a:gd name="T23" fmla="*/ 94259126 h 21600"/>
                    <a:gd name="T24" fmla="*/ 168947157 w 21600"/>
                    <a:gd name="T25" fmla="*/ 100649045 h 21600"/>
                    <a:gd name="T26" fmla="*/ 116743727 w 21600"/>
                    <a:gd name="T27" fmla="*/ 100649045 h 21600"/>
                    <a:gd name="T28" fmla="*/ 115795006 w 21600"/>
                    <a:gd name="T29" fmla="*/ 67360039 h 21600"/>
                    <a:gd name="T30" fmla="*/ 135378766 w 21600"/>
                    <a:gd name="T31" fmla="*/ 34455253 h 21600"/>
                    <a:gd name="T32" fmla="*/ 107580421 w 21600"/>
                    <a:gd name="T33" fmla="*/ 0 h 21600"/>
                    <a:gd name="T34" fmla="*/ 79792072 w 21600"/>
                    <a:gd name="T35" fmla="*/ 34455253 h 21600"/>
                    <a:gd name="T36" fmla="*/ 99795237 w 21600"/>
                    <a:gd name="T37" fmla="*/ 67505810 h 21600"/>
                    <a:gd name="T38" fmla="*/ 98846616 w 21600"/>
                    <a:gd name="T39" fmla="*/ 100649045 h 21600"/>
                    <a:gd name="T40" fmla="*/ 46543272 w 21600"/>
                    <a:gd name="T41" fmla="*/ 100649045 h 21600"/>
                    <a:gd name="T42" fmla="*/ 37181348 w 21600"/>
                    <a:gd name="T43" fmla="*/ 94271445 h 21600"/>
                    <a:gd name="T44" fmla="*/ 26051763 w 21600"/>
                    <a:gd name="T45" fmla="*/ 108059450 h 21600"/>
                    <a:gd name="T46" fmla="*/ 37181348 w 21600"/>
                    <a:gd name="T47" fmla="*/ 121846296 h 21600"/>
                    <a:gd name="T48" fmla="*/ 46294607 w 21600"/>
                    <a:gd name="T49" fmla="*/ 115934434 h 21600"/>
                    <a:gd name="T50" fmla="*/ 60897374 w 21600"/>
                    <a:gd name="T51" fmla="*/ 120030070 h 21600"/>
                    <a:gd name="T52" fmla="*/ 98307316 w 21600"/>
                    <a:gd name="T53" fmla="*/ 120030070 h 21600"/>
                    <a:gd name="T54" fmla="*/ 96440941 w 21600"/>
                    <a:gd name="T55" fmla="*/ 185706188 h 21600"/>
                    <a:gd name="T56" fmla="*/ 87507319 w 21600"/>
                    <a:gd name="T57" fmla="*/ 237382914 h 21600"/>
                    <a:gd name="T58" fmla="*/ 47661734 w 21600"/>
                    <a:gd name="T59" fmla="*/ 226048548 h 21600"/>
                    <a:gd name="T60" fmla="*/ 27788349 w 21600"/>
                    <a:gd name="T61" fmla="*/ 210828560 h 21600"/>
                    <a:gd name="T62" fmla="*/ 28008047 w 21600"/>
                    <a:gd name="T63" fmla="*/ 208177236 h 21600"/>
                    <a:gd name="T64" fmla="*/ 14004523 w 21600"/>
                    <a:gd name="T65" fmla="*/ 190811269 h 21600"/>
                    <a:gd name="T66" fmla="*/ 0 w 21600"/>
                    <a:gd name="T67" fmla="*/ 208177236 h 21600"/>
                    <a:gd name="T68" fmla="*/ 14004523 w 21600"/>
                    <a:gd name="T69" fmla="*/ 225530885 h 21600"/>
                    <a:gd name="T70" fmla="*/ 17118241 w 21600"/>
                    <a:gd name="T71" fmla="*/ 225067560 h 21600"/>
                    <a:gd name="T72" fmla="*/ 39067705 w 21600"/>
                    <a:gd name="T73" fmla="*/ 245456871 h 21600"/>
                    <a:gd name="T74" fmla="*/ 82057973 w 21600"/>
                    <a:gd name="T75" fmla="*/ 270977155 h 21600"/>
                    <a:gd name="T76" fmla="*/ 108229521 w 21600"/>
                    <a:gd name="T77" fmla="*/ 286355233 h 21600"/>
                    <a:gd name="T78" fmla="*/ 133132946 w 21600"/>
                    <a:gd name="T79" fmla="*/ 271308186 h 21600"/>
                    <a:gd name="T80" fmla="*/ 176652419 w 21600"/>
                    <a:gd name="T81" fmla="*/ 245456871 h 21600"/>
                    <a:gd name="T82" fmla="*/ 198492083 w 21600"/>
                    <a:gd name="T83" fmla="*/ 225067560 h 21600"/>
                    <a:gd name="T84" fmla="*/ 201595705 w 21600"/>
                    <a:gd name="T85" fmla="*/ 225530885 h 21600"/>
                    <a:gd name="T86" fmla="*/ 215600229 w 21600"/>
                    <a:gd name="T87" fmla="*/ 208177236 h 21600"/>
                    <a:gd name="T88" fmla="*/ 201595705 w 21600"/>
                    <a:gd name="T89" fmla="*/ 190811269 h 21600"/>
                    <a:gd name="T90" fmla="*/ 92817999 w 21600"/>
                    <a:gd name="T91" fmla="*/ 34455253 h 21600"/>
                    <a:gd name="T92" fmla="*/ 107580421 w 21600"/>
                    <a:gd name="T93" fmla="*/ 16147786 h 21600"/>
                    <a:gd name="T94" fmla="*/ 122352929 w 21600"/>
                    <a:gd name="T95" fmla="*/ 34455253 h 21600"/>
                    <a:gd name="T96" fmla="*/ 107580421 w 21600"/>
                    <a:gd name="T97" fmla="*/ 52750402 h 21600"/>
                    <a:gd name="T98" fmla="*/ 92817999 w 21600"/>
                    <a:gd name="T99" fmla="*/ 34455253 h 21600"/>
                    <a:gd name="T100" fmla="*/ 92817999 w 21600"/>
                    <a:gd name="T101" fmla="*/ 34455253 h 2160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21600" h="21600">
                      <a:moveTo>
                        <a:pt x="20197" y="14393"/>
                      </a:moveTo>
                      <a:cubicBezTo>
                        <a:pt x="19422" y="14393"/>
                        <a:pt x="18794" y="14979"/>
                        <a:pt x="18794" y="15702"/>
                      </a:cubicBezTo>
                      <a:cubicBezTo>
                        <a:pt x="18794" y="15755"/>
                        <a:pt x="18804" y="15804"/>
                        <a:pt x="18810" y="15855"/>
                      </a:cubicBezTo>
                      <a:cubicBezTo>
                        <a:pt x="18191" y="16270"/>
                        <a:pt x="17267" y="16825"/>
                        <a:pt x="16176" y="17441"/>
                      </a:cubicBezTo>
                      <a:cubicBezTo>
                        <a:pt x="15167" y="18013"/>
                        <a:pt x="14017" y="18040"/>
                        <a:pt x="12850" y="17982"/>
                      </a:cubicBezTo>
                      <a:lnTo>
                        <a:pt x="11937" y="14007"/>
                      </a:lnTo>
                      <a:cubicBezTo>
                        <a:pt x="11937" y="14007"/>
                        <a:pt x="11842" y="11487"/>
                        <a:pt x="11751" y="9054"/>
                      </a:cubicBezTo>
                      <a:lnTo>
                        <a:pt x="15498" y="9054"/>
                      </a:lnTo>
                      <a:lnTo>
                        <a:pt x="16956" y="8751"/>
                      </a:lnTo>
                      <a:cubicBezTo>
                        <a:pt x="17159" y="9017"/>
                        <a:pt x="17489" y="9191"/>
                        <a:pt x="17864" y="9191"/>
                      </a:cubicBezTo>
                      <a:cubicBezTo>
                        <a:pt x="18479" y="9191"/>
                        <a:pt x="18979" y="8725"/>
                        <a:pt x="18979" y="8151"/>
                      </a:cubicBezTo>
                      <a:cubicBezTo>
                        <a:pt x="18979" y="7576"/>
                        <a:pt x="18479" y="7110"/>
                        <a:pt x="17864" y="7110"/>
                      </a:cubicBezTo>
                      <a:cubicBezTo>
                        <a:pt x="17469" y="7110"/>
                        <a:pt x="17124" y="7303"/>
                        <a:pt x="16926" y="7592"/>
                      </a:cubicBezTo>
                      <a:lnTo>
                        <a:pt x="11696" y="7592"/>
                      </a:lnTo>
                      <a:cubicBezTo>
                        <a:pt x="11656" y="6536"/>
                        <a:pt x="11622" y="5616"/>
                        <a:pt x="11601" y="5081"/>
                      </a:cubicBezTo>
                      <a:cubicBezTo>
                        <a:pt x="12737" y="4753"/>
                        <a:pt x="13563" y="3766"/>
                        <a:pt x="13563" y="2599"/>
                      </a:cubicBezTo>
                      <a:cubicBezTo>
                        <a:pt x="13563" y="1163"/>
                        <a:pt x="12316" y="0"/>
                        <a:pt x="10778" y="0"/>
                      </a:cubicBezTo>
                      <a:cubicBezTo>
                        <a:pt x="9240" y="0"/>
                        <a:pt x="7994" y="1163"/>
                        <a:pt x="7994" y="2599"/>
                      </a:cubicBezTo>
                      <a:cubicBezTo>
                        <a:pt x="7994" y="3781"/>
                        <a:pt x="8840" y="4777"/>
                        <a:pt x="9998" y="5092"/>
                      </a:cubicBezTo>
                      <a:cubicBezTo>
                        <a:pt x="9978" y="5628"/>
                        <a:pt x="9943" y="6543"/>
                        <a:pt x="9903" y="7592"/>
                      </a:cubicBezTo>
                      <a:lnTo>
                        <a:pt x="4663" y="7592"/>
                      </a:lnTo>
                      <a:cubicBezTo>
                        <a:pt x="4465" y="7303"/>
                        <a:pt x="4120" y="7111"/>
                        <a:pt x="3725" y="7111"/>
                      </a:cubicBezTo>
                      <a:cubicBezTo>
                        <a:pt x="3109" y="7111"/>
                        <a:pt x="2610" y="7576"/>
                        <a:pt x="2610" y="8151"/>
                      </a:cubicBezTo>
                      <a:cubicBezTo>
                        <a:pt x="2610" y="8725"/>
                        <a:pt x="3109" y="9191"/>
                        <a:pt x="3725" y="9191"/>
                      </a:cubicBezTo>
                      <a:cubicBezTo>
                        <a:pt x="4104" y="9191"/>
                        <a:pt x="4437" y="9014"/>
                        <a:pt x="4638" y="8745"/>
                      </a:cubicBezTo>
                      <a:lnTo>
                        <a:pt x="6101" y="9054"/>
                      </a:lnTo>
                      <a:lnTo>
                        <a:pt x="9849" y="9054"/>
                      </a:lnTo>
                      <a:cubicBezTo>
                        <a:pt x="9758" y="11487"/>
                        <a:pt x="9662" y="14008"/>
                        <a:pt x="9662" y="14008"/>
                      </a:cubicBezTo>
                      <a:lnTo>
                        <a:pt x="8767" y="17906"/>
                      </a:lnTo>
                      <a:cubicBezTo>
                        <a:pt x="7327" y="17896"/>
                        <a:pt x="5923" y="17761"/>
                        <a:pt x="4775" y="17051"/>
                      </a:cubicBezTo>
                      <a:cubicBezTo>
                        <a:pt x="3962" y="16551"/>
                        <a:pt x="3276" y="16270"/>
                        <a:pt x="2784" y="15903"/>
                      </a:cubicBezTo>
                      <a:cubicBezTo>
                        <a:pt x="2795" y="15837"/>
                        <a:pt x="2806" y="15771"/>
                        <a:pt x="2806" y="15703"/>
                      </a:cubicBezTo>
                      <a:cubicBezTo>
                        <a:pt x="2806" y="14980"/>
                        <a:pt x="2178" y="14393"/>
                        <a:pt x="1403" y="14393"/>
                      </a:cubicBezTo>
                      <a:cubicBezTo>
                        <a:pt x="628" y="14393"/>
                        <a:pt x="0" y="14980"/>
                        <a:pt x="0" y="15703"/>
                      </a:cubicBezTo>
                      <a:cubicBezTo>
                        <a:pt x="0" y="16426"/>
                        <a:pt x="628" y="17012"/>
                        <a:pt x="1403" y="17012"/>
                      </a:cubicBezTo>
                      <a:cubicBezTo>
                        <a:pt x="1510" y="17012"/>
                        <a:pt x="1614" y="16998"/>
                        <a:pt x="1715" y="16977"/>
                      </a:cubicBezTo>
                      <a:cubicBezTo>
                        <a:pt x="2247" y="17399"/>
                        <a:pt x="3003" y="17955"/>
                        <a:pt x="3914" y="18515"/>
                      </a:cubicBezTo>
                      <a:cubicBezTo>
                        <a:pt x="5121" y="19253"/>
                        <a:pt x="6602" y="20007"/>
                        <a:pt x="8221" y="20440"/>
                      </a:cubicBezTo>
                      <a:cubicBezTo>
                        <a:pt x="8477" y="20583"/>
                        <a:pt x="10318" y="21600"/>
                        <a:pt x="10843" y="21600"/>
                      </a:cubicBezTo>
                      <a:cubicBezTo>
                        <a:pt x="11346" y="21600"/>
                        <a:pt x="12980" y="20671"/>
                        <a:pt x="13338" y="20465"/>
                      </a:cubicBezTo>
                      <a:cubicBezTo>
                        <a:pt x="14974" y="20035"/>
                        <a:pt x="16475" y="19266"/>
                        <a:pt x="17698" y="18515"/>
                      </a:cubicBezTo>
                      <a:cubicBezTo>
                        <a:pt x="18603" y="17955"/>
                        <a:pt x="19354" y="17398"/>
                        <a:pt x="19886" y="16977"/>
                      </a:cubicBezTo>
                      <a:cubicBezTo>
                        <a:pt x="19986" y="16999"/>
                        <a:pt x="20090" y="17012"/>
                        <a:pt x="20197" y="17012"/>
                      </a:cubicBezTo>
                      <a:cubicBezTo>
                        <a:pt x="20972" y="17012"/>
                        <a:pt x="21600" y="16426"/>
                        <a:pt x="21600" y="15703"/>
                      </a:cubicBezTo>
                      <a:cubicBezTo>
                        <a:pt x="21600" y="14979"/>
                        <a:pt x="20972" y="14393"/>
                        <a:pt x="20197" y="14393"/>
                      </a:cubicBezTo>
                      <a:close/>
                      <a:moveTo>
                        <a:pt x="9299" y="2599"/>
                      </a:moveTo>
                      <a:cubicBezTo>
                        <a:pt x="9299" y="1837"/>
                        <a:pt x="9963" y="1218"/>
                        <a:pt x="10778" y="1218"/>
                      </a:cubicBezTo>
                      <a:cubicBezTo>
                        <a:pt x="11594" y="1218"/>
                        <a:pt x="12258" y="1837"/>
                        <a:pt x="12258" y="2599"/>
                      </a:cubicBezTo>
                      <a:cubicBezTo>
                        <a:pt x="12258" y="3360"/>
                        <a:pt x="11595" y="3979"/>
                        <a:pt x="10778" y="3979"/>
                      </a:cubicBezTo>
                      <a:cubicBezTo>
                        <a:pt x="9963" y="3979"/>
                        <a:pt x="9299" y="3360"/>
                        <a:pt x="9299" y="2599"/>
                      </a:cubicBezTo>
                      <a:close/>
                      <a:moveTo>
                        <a:pt x="9299" y="2599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Rectangle 60"/>
              <p:cNvSpPr/>
              <p:nvPr/>
            </p:nvSpPr>
            <p:spPr>
              <a:xfrm>
                <a:off x="1688669" y="1630469"/>
                <a:ext cx="2587220" cy="246221"/>
              </a:xfrm>
              <a:prstGeom prst="rect">
                <a:avLst/>
              </a:prstGeom>
            </p:spPr>
            <p:txBody>
              <a:bodyPr wrap="none" lIns="191941" tIns="0" rIns="191941" bIns="0">
                <a:normAutofit fontScale="85000" lnSpcReduction="20000"/>
              </a:bodyPr>
              <a:lstStyle/>
              <a:p>
                <a:pPr algn="r"/>
                <a:r>
                  <a:rPr lang="zh-CN" altLang="en-US" sz="2133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插入标题</a:t>
                </a:r>
              </a:p>
            </p:txBody>
          </p:sp>
          <p:sp>
            <p:nvSpPr>
              <p:cNvPr id="43" name="Rectangle 61"/>
              <p:cNvSpPr/>
              <p:nvPr/>
            </p:nvSpPr>
            <p:spPr>
              <a:xfrm>
                <a:off x="1688669" y="1876690"/>
                <a:ext cx="2587220" cy="536011"/>
              </a:xfrm>
              <a:prstGeom prst="rect">
                <a:avLst/>
              </a:prstGeom>
            </p:spPr>
            <p:txBody>
              <a:bodyPr wrap="square" lIns="191941" tIns="0" rIns="191941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466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44" name="Rectangle 62"/>
              <p:cNvSpPr/>
              <p:nvPr/>
            </p:nvSpPr>
            <p:spPr>
              <a:xfrm>
                <a:off x="1688669" y="3419006"/>
                <a:ext cx="2587220" cy="246221"/>
              </a:xfrm>
              <a:prstGeom prst="rect">
                <a:avLst/>
              </a:prstGeom>
            </p:spPr>
            <p:txBody>
              <a:bodyPr wrap="none" lIns="191941" tIns="0" rIns="191941" bIns="0">
                <a:normAutofit fontScale="85000" lnSpcReduction="20000"/>
              </a:bodyPr>
              <a:lstStyle/>
              <a:p>
                <a:pPr algn="r"/>
                <a:r>
                  <a:rPr lang="zh-CN" altLang="en-US" sz="2133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插入标题</a:t>
                </a:r>
              </a:p>
            </p:txBody>
          </p:sp>
          <p:sp>
            <p:nvSpPr>
              <p:cNvPr id="45" name="Rectangle 63"/>
              <p:cNvSpPr/>
              <p:nvPr/>
            </p:nvSpPr>
            <p:spPr>
              <a:xfrm>
                <a:off x="1688669" y="3665227"/>
                <a:ext cx="2587220" cy="536011"/>
              </a:xfrm>
              <a:prstGeom prst="rect">
                <a:avLst/>
              </a:prstGeom>
            </p:spPr>
            <p:txBody>
              <a:bodyPr wrap="square" lIns="191941" tIns="0" rIns="191941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466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46" name="Rectangle 64"/>
              <p:cNvSpPr/>
              <p:nvPr/>
            </p:nvSpPr>
            <p:spPr>
              <a:xfrm>
                <a:off x="1688669" y="5023032"/>
                <a:ext cx="2587220" cy="246221"/>
              </a:xfrm>
              <a:prstGeom prst="rect">
                <a:avLst/>
              </a:prstGeom>
            </p:spPr>
            <p:txBody>
              <a:bodyPr wrap="none" lIns="191941" tIns="0" rIns="191941" bIns="0">
                <a:normAutofit fontScale="85000" lnSpcReduction="20000"/>
              </a:bodyPr>
              <a:lstStyle/>
              <a:p>
                <a:pPr algn="r"/>
                <a:r>
                  <a:rPr lang="zh-CN" altLang="en-US" sz="2133" b="1" dirty="0">
                    <a:solidFill>
                      <a:schemeClr val="accent5"/>
                    </a:solidFill>
                    <a:cs typeface="+mn-ea"/>
                    <a:sym typeface="+mn-lt"/>
                  </a:rPr>
                  <a:t>插入标题</a:t>
                </a:r>
              </a:p>
            </p:txBody>
          </p:sp>
          <p:sp>
            <p:nvSpPr>
              <p:cNvPr id="47" name="Rectangle 65"/>
              <p:cNvSpPr/>
              <p:nvPr/>
            </p:nvSpPr>
            <p:spPr>
              <a:xfrm>
                <a:off x="1688669" y="5269253"/>
                <a:ext cx="2587220" cy="536011"/>
              </a:xfrm>
              <a:prstGeom prst="rect">
                <a:avLst/>
              </a:prstGeom>
            </p:spPr>
            <p:txBody>
              <a:bodyPr wrap="square" lIns="191941" tIns="0" rIns="191941" bIns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466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7" name="Group 25"/>
            <p:cNvGrpSpPr/>
            <p:nvPr/>
          </p:nvGrpSpPr>
          <p:grpSpPr>
            <a:xfrm>
              <a:off x="8184232" y="1630469"/>
              <a:ext cx="3130144" cy="4174795"/>
              <a:chOff x="8150432" y="1630469"/>
              <a:chExt cx="3130144" cy="4174795"/>
            </a:xfrm>
          </p:grpSpPr>
          <p:grpSp>
            <p:nvGrpSpPr>
              <p:cNvPr id="8" name="Group 26"/>
              <p:cNvGrpSpPr/>
              <p:nvPr/>
            </p:nvGrpSpPr>
            <p:grpSpPr>
              <a:xfrm>
                <a:off x="8150432" y="3392284"/>
                <a:ext cx="489858" cy="489858"/>
                <a:chOff x="6262908" y="3314803"/>
                <a:chExt cx="1016000" cy="1016000"/>
              </a:xfrm>
              <a:effectLst/>
            </p:grpSpPr>
            <p:sp>
              <p:nvSpPr>
                <p:cNvPr id="32" name="Oval 50"/>
                <p:cNvSpPr/>
                <p:nvPr/>
              </p:nvSpPr>
              <p:spPr>
                <a:xfrm>
                  <a:off x="6262908" y="3314803"/>
                  <a:ext cx="1016000" cy="10160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grpSp>
              <p:nvGrpSpPr>
                <p:cNvPr id="33" name="Group 51"/>
                <p:cNvGrpSpPr>
                  <a:grpSpLocks/>
                </p:cNvGrpSpPr>
                <p:nvPr/>
              </p:nvGrpSpPr>
              <p:grpSpPr bwMode="auto">
                <a:xfrm>
                  <a:off x="6582682" y="3643500"/>
                  <a:ext cx="373277" cy="373278"/>
                  <a:chOff x="0" y="0"/>
                  <a:chExt cx="577" cy="574"/>
                </a:xfrm>
                <a:solidFill>
                  <a:srgbClr val="FFFFFF"/>
                </a:solidFill>
              </p:grpSpPr>
              <p:sp>
                <p:nvSpPr>
                  <p:cNvPr id="34" name="Freeform: Shape 52"/>
                  <p:cNvSpPr>
                    <a:spLocks/>
                  </p:cNvSpPr>
                  <p:nvPr/>
                </p:nvSpPr>
                <p:spPr bwMode="auto">
                  <a:xfrm>
                    <a:off x="368" y="368"/>
                    <a:ext cx="205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1600" h="21600">
                        <a:moveTo>
                          <a:pt x="18447" y="8564"/>
                        </a:moveTo>
                        <a:lnTo>
                          <a:pt x="6893" y="0"/>
                        </a:lnTo>
                        <a:lnTo>
                          <a:pt x="0" y="6909"/>
                        </a:lnTo>
                        <a:lnTo>
                          <a:pt x="8514" y="18507"/>
                        </a:lnTo>
                        <a:cubicBezTo>
                          <a:pt x="10541" y="16972"/>
                          <a:pt x="14706" y="18290"/>
                          <a:pt x="18327" y="21600"/>
                        </a:cubicBezTo>
                        <a:lnTo>
                          <a:pt x="21600" y="18319"/>
                        </a:lnTo>
                        <a:cubicBezTo>
                          <a:pt x="18344" y="14739"/>
                          <a:pt x="17015" y="10625"/>
                          <a:pt x="18447" y="8564"/>
                        </a:cubicBezTo>
                        <a:close/>
                        <a:moveTo>
                          <a:pt x="14477" y="14461"/>
                        </a:moveTo>
                        <a:cubicBezTo>
                          <a:pt x="13723" y="15214"/>
                          <a:pt x="12501" y="15214"/>
                          <a:pt x="11748" y="14461"/>
                        </a:cubicBezTo>
                        <a:cubicBezTo>
                          <a:pt x="10995" y="13705"/>
                          <a:pt x="10995" y="12479"/>
                          <a:pt x="11749" y="11725"/>
                        </a:cubicBezTo>
                        <a:cubicBezTo>
                          <a:pt x="12502" y="10969"/>
                          <a:pt x="13724" y="10969"/>
                          <a:pt x="14477" y="11725"/>
                        </a:cubicBezTo>
                        <a:cubicBezTo>
                          <a:pt x="15230" y="12479"/>
                          <a:pt x="15230" y="13705"/>
                          <a:pt x="14477" y="14461"/>
                        </a:cubicBezTo>
                        <a:close/>
                        <a:moveTo>
                          <a:pt x="14477" y="1446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: Shape 53"/>
                  <p:cNvSpPr>
                    <a:spLocks/>
                  </p:cNvSpPr>
                  <p:nvPr/>
                </p:nvSpPr>
                <p:spPr bwMode="auto">
                  <a:xfrm>
                    <a:off x="328" y="304"/>
                    <a:ext cx="107" cy="13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600" h="21600">
                        <a:moveTo>
                          <a:pt x="14544" y="0"/>
                        </a:moveTo>
                        <a:lnTo>
                          <a:pt x="13967" y="562"/>
                        </a:lnTo>
                        <a:cubicBezTo>
                          <a:pt x="14018" y="3961"/>
                          <a:pt x="12593" y="7264"/>
                          <a:pt x="9866" y="9922"/>
                        </a:cubicBezTo>
                        <a:lnTo>
                          <a:pt x="24" y="19504"/>
                        </a:lnTo>
                        <a:cubicBezTo>
                          <a:pt x="18" y="19554"/>
                          <a:pt x="6" y="19602"/>
                          <a:pt x="0" y="19652"/>
                        </a:cubicBezTo>
                        <a:lnTo>
                          <a:pt x="2371" y="21600"/>
                        </a:lnTo>
                        <a:lnTo>
                          <a:pt x="21600" y="5798"/>
                        </a:lnTo>
                        <a:lnTo>
                          <a:pt x="14544" y="0"/>
                        </a:lnTo>
                        <a:close/>
                        <a:moveTo>
                          <a:pt x="14544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: Shape 54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297" cy="289"/>
                  </a:xfrm>
                  <a:custGeom>
                    <a:avLst/>
                    <a:gdLst>
                      <a:gd name="T0" fmla="*/ 0 w 21222"/>
                      <a:gd name="T1" fmla="*/ 0 h 21211"/>
                      <a:gd name="T2" fmla="*/ 0 w 21222"/>
                      <a:gd name="T3" fmla="*/ 0 h 21211"/>
                      <a:gd name="T4" fmla="*/ 0 w 21222"/>
                      <a:gd name="T5" fmla="*/ 0 h 21211"/>
                      <a:gd name="T6" fmla="*/ 0 w 21222"/>
                      <a:gd name="T7" fmla="*/ 0 h 21211"/>
                      <a:gd name="T8" fmla="*/ 0 w 21222"/>
                      <a:gd name="T9" fmla="*/ 0 h 21211"/>
                      <a:gd name="T10" fmla="*/ 0 w 21222"/>
                      <a:gd name="T11" fmla="*/ 0 h 21211"/>
                      <a:gd name="T12" fmla="*/ 0 w 21222"/>
                      <a:gd name="T13" fmla="*/ 0 h 21211"/>
                      <a:gd name="T14" fmla="*/ 0 w 21222"/>
                      <a:gd name="T15" fmla="*/ 0 h 21211"/>
                      <a:gd name="T16" fmla="*/ 0 w 21222"/>
                      <a:gd name="T17" fmla="*/ 0 h 212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222" h="21211">
                        <a:moveTo>
                          <a:pt x="15153" y="21211"/>
                        </a:moveTo>
                        <a:lnTo>
                          <a:pt x="17409" y="18463"/>
                        </a:lnTo>
                        <a:cubicBezTo>
                          <a:pt x="18368" y="17292"/>
                          <a:pt x="19694" y="16530"/>
                          <a:pt x="21146" y="16293"/>
                        </a:cubicBezTo>
                        <a:lnTo>
                          <a:pt x="21222" y="16201"/>
                        </a:lnTo>
                        <a:lnTo>
                          <a:pt x="6603" y="1165"/>
                        </a:lnTo>
                        <a:cubicBezTo>
                          <a:pt x="5093" y="-389"/>
                          <a:pt x="2643" y="-389"/>
                          <a:pt x="1133" y="1165"/>
                        </a:cubicBezTo>
                        <a:cubicBezTo>
                          <a:pt x="-378" y="2718"/>
                          <a:pt x="-378" y="5237"/>
                          <a:pt x="1133" y="6791"/>
                        </a:cubicBezTo>
                        <a:lnTo>
                          <a:pt x="15153" y="21211"/>
                        </a:lnTo>
                        <a:close/>
                        <a:moveTo>
                          <a:pt x="15153" y="2121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: Shape 55"/>
                  <p:cNvSpPr>
                    <a:spLocks/>
                  </p:cNvSpPr>
                  <p:nvPr/>
                </p:nvSpPr>
                <p:spPr bwMode="auto">
                  <a:xfrm>
                    <a:off x="0" y="328"/>
                    <a:ext cx="298" cy="246"/>
                  </a:xfrm>
                  <a:custGeom>
                    <a:avLst/>
                    <a:gdLst>
                      <a:gd name="T0" fmla="*/ 0 w 21116"/>
                      <a:gd name="T1" fmla="*/ 0 h 21374"/>
                      <a:gd name="T2" fmla="*/ 0 w 21116"/>
                      <a:gd name="T3" fmla="*/ 0 h 21374"/>
                      <a:gd name="T4" fmla="*/ 0 w 21116"/>
                      <a:gd name="T5" fmla="*/ 0 h 21374"/>
                      <a:gd name="T6" fmla="*/ 0 w 21116"/>
                      <a:gd name="T7" fmla="*/ 0 h 21374"/>
                      <a:gd name="T8" fmla="*/ 0 w 21116"/>
                      <a:gd name="T9" fmla="*/ 0 h 21374"/>
                      <a:gd name="T10" fmla="*/ 0 w 21116"/>
                      <a:gd name="T11" fmla="*/ 0 h 21374"/>
                      <a:gd name="T12" fmla="*/ 0 w 21116"/>
                      <a:gd name="T13" fmla="*/ 0 h 21374"/>
                      <a:gd name="T14" fmla="*/ 0 w 21116"/>
                      <a:gd name="T15" fmla="*/ 0 h 21374"/>
                      <a:gd name="T16" fmla="*/ 0 w 21116"/>
                      <a:gd name="T17" fmla="*/ 0 h 21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116" h="21374">
                        <a:moveTo>
                          <a:pt x="17024" y="721"/>
                        </a:moveTo>
                        <a:cubicBezTo>
                          <a:pt x="16543" y="427"/>
                          <a:pt x="16052" y="191"/>
                          <a:pt x="15571" y="0"/>
                        </a:cubicBezTo>
                        <a:cubicBezTo>
                          <a:pt x="13915" y="235"/>
                          <a:pt x="7378" y="2037"/>
                          <a:pt x="6834" y="8291"/>
                        </a:cubicBezTo>
                        <a:cubicBezTo>
                          <a:pt x="6063" y="17146"/>
                          <a:pt x="1254" y="15657"/>
                          <a:pt x="153" y="15771"/>
                        </a:cubicBezTo>
                        <a:cubicBezTo>
                          <a:pt x="-484" y="15837"/>
                          <a:pt x="743" y="21126"/>
                          <a:pt x="6046" y="21364"/>
                        </a:cubicBezTo>
                        <a:cubicBezTo>
                          <a:pt x="11298" y="21600"/>
                          <a:pt x="20647" y="17485"/>
                          <a:pt x="21032" y="7006"/>
                        </a:cubicBezTo>
                        <a:lnTo>
                          <a:pt x="21116" y="6884"/>
                        </a:lnTo>
                        <a:cubicBezTo>
                          <a:pt x="20449" y="3612"/>
                          <a:pt x="18811" y="1844"/>
                          <a:pt x="17024" y="721"/>
                        </a:cubicBezTo>
                        <a:close/>
                        <a:moveTo>
                          <a:pt x="17024" y="72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Freeform: Shape 56"/>
                  <p:cNvSpPr>
                    <a:spLocks/>
                  </p:cNvSpPr>
                  <p:nvPr/>
                </p:nvSpPr>
                <p:spPr bwMode="auto">
                  <a:xfrm>
                    <a:off x="240" y="0"/>
                    <a:ext cx="337" cy="385"/>
                  </a:xfrm>
                  <a:custGeom>
                    <a:avLst/>
                    <a:gdLst>
                      <a:gd name="T0" fmla="*/ 0 w 21345"/>
                      <a:gd name="T1" fmla="*/ 0 h 21376"/>
                      <a:gd name="T2" fmla="*/ 0 w 21345"/>
                      <a:gd name="T3" fmla="*/ 0 h 21376"/>
                      <a:gd name="T4" fmla="*/ 0 w 21345"/>
                      <a:gd name="T5" fmla="*/ 0 h 21376"/>
                      <a:gd name="T6" fmla="*/ 0 w 21345"/>
                      <a:gd name="T7" fmla="*/ 0 h 21376"/>
                      <a:gd name="T8" fmla="*/ 0 w 21345"/>
                      <a:gd name="T9" fmla="*/ 0 h 21376"/>
                      <a:gd name="T10" fmla="*/ 0 w 21345"/>
                      <a:gd name="T11" fmla="*/ 0 h 21376"/>
                      <a:gd name="T12" fmla="*/ 0 w 21345"/>
                      <a:gd name="T13" fmla="*/ 0 h 21376"/>
                      <a:gd name="T14" fmla="*/ 0 w 21345"/>
                      <a:gd name="T15" fmla="*/ 0 h 21376"/>
                      <a:gd name="T16" fmla="*/ 0 w 21345"/>
                      <a:gd name="T17" fmla="*/ 0 h 21376"/>
                      <a:gd name="T18" fmla="*/ 0 w 21345"/>
                      <a:gd name="T19" fmla="*/ 0 h 21376"/>
                      <a:gd name="T20" fmla="*/ 0 w 21345"/>
                      <a:gd name="T21" fmla="*/ 0 h 21376"/>
                      <a:gd name="T22" fmla="*/ 0 w 21345"/>
                      <a:gd name="T23" fmla="*/ 0 h 2137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345" h="21376">
                        <a:moveTo>
                          <a:pt x="7963" y="16438"/>
                        </a:moveTo>
                        <a:lnTo>
                          <a:pt x="20844" y="3060"/>
                        </a:lnTo>
                        <a:cubicBezTo>
                          <a:pt x="21600" y="2274"/>
                          <a:pt x="21488" y="1102"/>
                          <a:pt x="20592" y="438"/>
                        </a:cubicBezTo>
                        <a:cubicBezTo>
                          <a:pt x="19696" y="-224"/>
                          <a:pt x="18359" y="-125"/>
                          <a:pt x="17602" y="661"/>
                        </a:cubicBezTo>
                        <a:lnTo>
                          <a:pt x="4720" y="14039"/>
                        </a:lnTo>
                        <a:cubicBezTo>
                          <a:pt x="3698" y="14005"/>
                          <a:pt x="2666" y="14368"/>
                          <a:pt x="1957" y="15106"/>
                        </a:cubicBezTo>
                        <a:lnTo>
                          <a:pt x="0" y="17139"/>
                        </a:lnTo>
                        <a:cubicBezTo>
                          <a:pt x="266" y="17232"/>
                          <a:pt x="533" y="17334"/>
                          <a:pt x="800" y="17450"/>
                        </a:cubicBezTo>
                        <a:cubicBezTo>
                          <a:pt x="2456" y="18154"/>
                          <a:pt x="4079" y="19406"/>
                          <a:pt x="4942" y="21376"/>
                        </a:cubicBezTo>
                        <a:lnTo>
                          <a:pt x="7225" y="19005"/>
                        </a:lnTo>
                        <a:cubicBezTo>
                          <a:pt x="7936" y="18266"/>
                          <a:pt x="8172" y="17316"/>
                          <a:pt x="7963" y="16438"/>
                        </a:cubicBezTo>
                        <a:close/>
                        <a:moveTo>
                          <a:pt x="7963" y="1643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9" name="Group 27"/>
              <p:cNvGrpSpPr/>
              <p:nvPr/>
            </p:nvGrpSpPr>
            <p:grpSpPr>
              <a:xfrm>
                <a:off x="8150432" y="1653267"/>
                <a:ext cx="489858" cy="489858"/>
                <a:chOff x="6262908" y="1987229"/>
                <a:chExt cx="1016000" cy="1016000"/>
              </a:xfrm>
              <a:effectLst/>
            </p:grpSpPr>
            <p:sp>
              <p:nvSpPr>
                <p:cNvPr id="22" name="Oval 40"/>
                <p:cNvSpPr/>
                <p:nvPr/>
              </p:nvSpPr>
              <p:spPr>
                <a:xfrm>
                  <a:off x="6262908" y="1987229"/>
                  <a:ext cx="1016000" cy="10160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grpSp>
              <p:nvGrpSpPr>
                <p:cNvPr id="23" name="Group 41"/>
                <p:cNvGrpSpPr>
                  <a:grpSpLocks/>
                </p:cNvGrpSpPr>
                <p:nvPr/>
              </p:nvGrpSpPr>
              <p:grpSpPr bwMode="auto">
                <a:xfrm>
                  <a:off x="6581713" y="2281761"/>
                  <a:ext cx="378392" cy="370722"/>
                  <a:chOff x="0" y="0"/>
                  <a:chExt cx="581" cy="573"/>
                </a:xfrm>
                <a:solidFill>
                  <a:srgbClr val="FFFFFF"/>
                </a:solidFill>
              </p:grpSpPr>
              <p:sp>
                <p:nvSpPr>
                  <p:cNvPr id="24" name="Freeform: Shape 42"/>
                  <p:cNvSpPr>
                    <a:spLocks/>
                  </p:cNvSpPr>
                  <p:nvPr/>
                </p:nvSpPr>
                <p:spPr bwMode="auto">
                  <a:xfrm>
                    <a:off x="256" y="0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: Shape 43"/>
                  <p:cNvSpPr>
                    <a:spLocks/>
                  </p:cNvSpPr>
                  <p:nvPr/>
                </p:nvSpPr>
                <p:spPr bwMode="auto">
                  <a:xfrm>
                    <a:off x="256" y="392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: Shape 44"/>
                  <p:cNvSpPr>
                    <a:spLocks/>
                  </p:cNvSpPr>
                  <p:nvPr/>
                </p:nvSpPr>
                <p:spPr bwMode="auto">
                  <a:xfrm>
                    <a:off x="40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8305" y="0"/>
                        </a:move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5" y="21600"/>
                        </a:lnTo>
                        <a:cubicBezTo>
                          <a:pt x="20124" y="21600"/>
                          <a:pt x="21600" y="16762"/>
                          <a:pt x="21600" y="10798"/>
                        </a:cubicBezTo>
                        <a:cubicBezTo>
                          <a:pt x="21600" y="4834"/>
                          <a:pt x="20124" y="0"/>
                          <a:pt x="18305" y="0"/>
                        </a:cubicBezTo>
                        <a:close/>
                        <a:moveTo>
                          <a:pt x="183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: Shape 45"/>
                  <p:cNvSpPr>
                    <a:spLocks/>
                  </p:cNvSpPr>
                  <p:nvPr/>
                </p:nvSpPr>
                <p:spPr bwMode="auto">
                  <a:xfrm>
                    <a:off x="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798"/>
                        </a:moveTo>
                        <a:cubicBezTo>
                          <a:pt x="21600" y="4834"/>
                          <a:pt x="20124" y="0"/>
                          <a:pt x="18304" y="0"/>
                        </a:cubicBez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4" y="21600"/>
                        </a:lnTo>
                        <a:cubicBezTo>
                          <a:pt x="20124" y="21600"/>
                          <a:pt x="21600" y="16764"/>
                          <a:pt x="21600" y="10798"/>
                        </a:cubicBezTo>
                        <a:close/>
                        <a:moveTo>
                          <a:pt x="21600" y="1079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: Shape 46"/>
                  <p:cNvSpPr>
                    <a:spLocks/>
                  </p:cNvSpPr>
                  <p:nvPr/>
                </p:nvSpPr>
                <p:spPr bwMode="auto">
                  <a:xfrm>
                    <a:off x="352" y="64"/>
                    <a:ext cx="153" cy="153"/>
                  </a:xfrm>
                  <a:custGeom>
                    <a:avLst/>
                    <a:gdLst>
                      <a:gd name="T0" fmla="*/ 0 w 20488"/>
                      <a:gd name="T1" fmla="*/ 0 h 20489"/>
                      <a:gd name="T2" fmla="*/ 0 w 20488"/>
                      <a:gd name="T3" fmla="*/ 0 h 20489"/>
                      <a:gd name="T4" fmla="*/ 0 w 20488"/>
                      <a:gd name="T5" fmla="*/ 0 h 20489"/>
                      <a:gd name="T6" fmla="*/ 0 w 20488"/>
                      <a:gd name="T7" fmla="*/ 0 h 20489"/>
                      <a:gd name="T8" fmla="*/ 0 w 20488"/>
                      <a:gd name="T9" fmla="*/ 0 h 20489"/>
                      <a:gd name="T10" fmla="*/ 0 w 20488"/>
                      <a:gd name="T11" fmla="*/ 0 h 20489"/>
                      <a:gd name="T12" fmla="*/ 0 w 20488"/>
                      <a:gd name="T13" fmla="*/ 0 h 20489"/>
                      <a:gd name="T14" fmla="*/ 0 w 20488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8" h="20489">
                        <a:moveTo>
                          <a:pt x="7697" y="19601"/>
                        </a:moveTo>
                        <a:lnTo>
                          <a:pt x="19601" y="7697"/>
                        </a:lnTo>
                        <a:cubicBezTo>
                          <a:pt x="21044" y="6253"/>
                          <a:pt x="20690" y="3557"/>
                          <a:pt x="18809" y="1678"/>
                        </a:cubicBezTo>
                        <a:cubicBezTo>
                          <a:pt x="16928" y="-203"/>
                          <a:pt x="14234" y="-555"/>
                          <a:pt x="12792" y="887"/>
                        </a:cubicBezTo>
                        <a:lnTo>
                          <a:pt x="888" y="12791"/>
                        </a:lnTo>
                        <a:cubicBezTo>
                          <a:pt x="-556" y="14235"/>
                          <a:pt x="-202" y="16928"/>
                          <a:pt x="1679" y="18809"/>
                        </a:cubicBezTo>
                        <a:cubicBezTo>
                          <a:pt x="3558" y="20690"/>
                          <a:pt x="6252" y="21045"/>
                          <a:pt x="7697" y="19601"/>
                        </a:cubicBezTo>
                        <a:close/>
                        <a:moveTo>
                          <a:pt x="7697" y="1960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: Shape 47"/>
                  <p:cNvSpPr>
                    <a:spLocks/>
                  </p:cNvSpPr>
                  <p:nvPr/>
                </p:nvSpPr>
                <p:spPr bwMode="auto">
                  <a:xfrm>
                    <a:off x="7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8"/>
                      <a:gd name="T2" fmla="*/ 0 w 20489"/>
                      <a:gd name="T3" fmla="*/ 0 h 20488"/>
                      <a:gd name="T4" fmla="*/ 0 w 20489"/>
                      <a:gd name="T5" fmla="*/ 0 h 20488"/>
                      <a:gd name="T6" fmla="*/ 0 w 20489"/>
                      <a:gd name="T7" fmla="*/ 0 h 20488"/>
                      <a:gd name="T8" fmla="*/ 0 w 20489"/>
                      <a:gd name="T9" fmla="*/ 0 h 20488"/>
                      <a:gd name="T10" fmla="*/ 0 w 20489"/>
                      <a:gd name="T11" fmla="*/ 0 h 20488"/>
                      <a:gd name="T12" fmla="*/ 0 w 20489"/>
                      <a:gd name="T13" fmla="*/ 0 h 20488"/>
                      <a:gd name="T14" fmla="*/ 0 w 20489"/>
                      <a:gd name="T15" fmla="*/ 0 h 204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8">
                        <a:moveTo>
                          <a:pt x="12792" y="888"/>
                        </a:moveTo>
                        <a:lnTo>
                          <a:pt x="888" y="12792"/>
                        </a:lnTo>
                        <a:cubicBezTo>
                          <a:pt x="-556" y="14236"/>
                          <a:pt x="-202" y="16929"/>
                          <a:pt x="1679" y="18809"/>
                        </a:cubicBezTo>
                        <a:cubicBezTo>
                          <a:pt x="3558" y="20689"/>
                          <a:pt x="6253" y="21044"/>
                          <a:pt x="7697" y="19601"/>
                        </a:cubicBezTo>
                        <a:lnTo>
                          <a:pt x="19601" y="7697"/>
                        </a:lnTo>
                        <a:cubicBezTo>
                          <a:pt x="21044" y="6254"/>
                          <a:pt x="20690" y="3559"/>
                          <a:pt x="18810" y="1679"/>
                        </a:cubicBezTo>
                        <a:cubicBezTo>
                          <a:pt x="16929" y="-203"/>
                          <a:pt x="14235" y="-556"/>
                          <a:pt x="12792" y="888"/>
                        </a:cubicBezTo>
                        <a:close/>
                        <a:moveTo>
                          <a:pt x="12792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: Shape 48"/>
                  <p:cNvSpPr>
                    <a:spLocks/>
                  </p:cNvSpPr>
                  <p:nvPr/>
                </p:nvSpPr>
                <p:spPr bwMode="auto">
                  <a:xfrm>
                    <a:off x="35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7696" y="888"/>
                        </a:moveTo>
                        <a:cubicBezTo>
                          <a:pt x="6251" y="-556"/>
                          <a:pt x="3559" y="-202"/>
                          <a:pt x="1679" y="1678"/>
                        </a:cubicBezTo>
                        <a:cubicBezTo>
                          <a:pt x="-201" y="3558"/>
                          <a:pt x="-556" y="6251"/>
                          <a:pt x="888" y="7697"/>
                        </a:cubicBezTo>
                        <a:lnTo>
                          <a:pt x="12792" y="19601"/>
                        </a:lnTo>
                        <a:cubicBezTo>
                          <a:pt x="14236" y="21044"/>
                          <a:pt x="16932" y="20690"/>
                          <a:pt x="18811" y="18810"/>
                        </a:cubicBezTo>
                        <a:cubicBezTo>
                          <a:pt x="20691" y="16929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lose/>
                        <a:moveTo>
                          <a:pt x="7696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: Shape 49"/>
                  <p:cNvSpPr>
                    <a:spLocks/>
                  </p:cNvSpPr>
                  <p:nvPr/>
                </p:nvSpPr>
                <p:spPr bwMode="auto">
                  <a:xfrm>
                    <a:off x="71" y="71"/>
                    <a:ext cx="154" cy="154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12792" y="19602"/>
                        </a:moveTo>
                        <a:cubicBezTo>
                          <a:pt x="14235" y="21045"/>
                          <a:pt x="16930" y="20691"/>
                          <a:pt x="18811" y="18810"/>
                        </a:cubicBezTo>
                        <a:cubicBezTo>
                          <a:pt x="20691" y="16930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ubicBezTo>
                          <a:pt x="6252" y="-555"/>
                          <a:pt x="3560" y="-202"/>
                          <a:pt x="1679" y="1679"/>
                        </a:cubicBezTo>
                        <a:cubicBezTo>
                          <a:pt x="-201" y="3559"/>
                          <a:pt x="-556" y="6254"/>
                          <a:pt x="887" y="7697"/>
                        </a:cubicBezTo>
                        <a:lnTo>
                          <a:pt x="12792" y="19602"/>
                        </a:lnTo>
                        <a:close/>
                        <a:moveTo>
                          <a:pt x="12792" y="1960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0" name="Group 28"/>
              <p:cNvGrpSpPr/>
              <p:nvPr/>
            </p:nvGrpSpPr>
            <p:grpSpPr>
              <a:xfrm>
                <a:off x="8150432" y="5074916"/>
                <a:ext cx="489858" cy="489858"/>
                <a:chOff x="6262908" y="4599335"/>
                <a:chExt cx="1016000" cy="1016000"/>
              </a:xfrm>
              <a:effectLst/>
            </p:grpSpPr>
            <p:sp>
              <p:nvSpPr>
                <p:cNvPr id="17" name="Oval 35"/>
                <p:cNvSpPr/>
                <p:nvPr/>
              </p:nvSpPr>
              <p:spPr>
                <a:xfrm>
                  <a:off x="6262908" y="4599335"/>
                  <a:ext cx="1016000" cy="1016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grpSp>
              <p:nvGrpSpPr>
                <p:cNvPr id="18" name="Group 36"/>
                <p:cNvGrpSpPr>
                  <a:grpSpLocks/>
                </p:cNvGrpSpPr>
                <p:nvPr/>
              </p:nvGrpSpPr>
              <p:grpSpPr bwMode="auto">
                <a:xfrm>
                  <a:off x="6591562" y="4912675"/>
                  <a:ext cx="373277" cy="373276"/>
                  <a:chOff x="0" y="0"/>
                  <a:chExt cx="571" cy="576"/>
                </a:xfrm>
                <a:solidFill>
                  <a:srgbClr val="FFFFFF"/>
                </a:solidFill>
              </p:grpSpPr>
              <p:sp>
                <p:nvSpPr>
                  <p:cNvPr id="19" name="Freeform: Shape 37"/>
                  <p:cNvSpPr>
                    <a:spLocks/>
                  </p:cNvSpPr>
                  <p:nvPr/>
                </p:nvSpPr>
                <p:spPr bwMode="auto">
                  <a:xfrm>
                    <a:off x="88" y="368"/>
                    <a:ext cx="182" cy="20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4113" y="5025"/>
                        </a:lnTo>
                        <a:lnTo>
                          <a:pt x="4113" y="18406"/>
                        </a:lnTo>
                        <a:cubicBezTo>
                          <a:pt x="4113" y="20169"/>
                          <a:pt x="5748" y="21600"/>
                          <a:pt x="7763" y="21600"/>
                        </a:cubicBezTo>
                        <a:lnTo>
                          <a:pt x="17951" y="21600"/>
                        </a:lnTo>
                        <a:cubicBezTo>
                          <a:pt x="19966" y="21600"/>
                          <a:pt x="21600" y="20169"/>
                          <a:pt x="21600" y="18406"/>
                        </a:cubicBezTo>
                        <a:lnTo>
                          <a:pt x="17434" y="5025"/>
                        </a:lnTo>
                        <a:lnTo>
                          <a:pt x="19779" y="1821"/>
                        </a:lnTo>
                        <a:cubicBezTo>
                          <a:pt x="14571" y="906"/>
                          <a:pt x="9477" y="313"/>
                          <a:pt x="5095" y="313"/>
                        </a:cubicBezTo>
                        <a:cubicBezTo>
                          <a:pt x="3263" y="313"/>
                          <a:pt x="1571" y="201"/>
                          <a:pt x="0" y="0"/>
                        </a:cubicBezTo>
                        <a:close/>
                        <a:moveTo>
                          <a:pt x="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: Shape 38"/>
                  <p:cNvSpPr>
                    <a:spLocks/>
                  </p:cNvSpPr>
                  <p:nvPr/>
                </p:nvSpPr>
                <p:spPr bwMode="auto">
                  <a:xfrm>
                    <a:off x="176" y="0"/>
                    <a:ext cx="395" cy="437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5750"/>
                        </a:moveTo>
                        <a:cubicBezTo>
                          <a:pt x="8522" y="16492"/>
                          <a:pt x="20175" y="20356"/>
                          <a:pt x="21600" y="21600"/>
                        </a:cubicBezTo>
                        <a:lnTo>
                          <a:pt x="21600" y="0"/>
                        </a:lnTo>
                        <a:cubicBezTo>
                          <a:pt x="19877" y="1348"/>
                          <a:pt x="8354" y="5075"/>
                          <a:pt x="0" y="5783"/>
                        </a:cubicBezTo>
                        <a:lnTo>
                          <a:pt x="0" y="15750"/>
                        </a:lnTo>
                        <a:close/>
                        <a:moveTo>
                          <a:pt x="0" y="1575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: Shape 39"/>
                  <p:cNvSpPr>
                    <a:spLocks/>
                  </p:cNvSpPr>
                  <p:nvPr/>
                </p:nvSpPr>
                <p:spPr bwMode="auto">
                  <a:xfrm>
                    <a:off x="0" y="120"/>
                    <a:ext cx="114" cy="195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21600" y="0"/>
                        </a:lnTo>
                        <a:cubicBezTo>
                          <a:pt x="4123" y="761"/>
                          <a:pt x="0" y="7019"/>
                          <a:pt x="0" y="10870"/>
                        </a:cubicBezTo>
                        <a:cubicBezTo>
                          <a:pt x="0" y="15025"/>
                          <a:pt x="3935" y="20934"/>
                          <a:pt x="21600" y="21600"/>
                        </a:cubicBezTo>
                        <a:close/>
                        <a:moveTo>
                          <a:pt x="21600" y="2160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399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1" name="Rectangle 29"/>
              <p:cNvSpPr/>
              <p:nvPr/>
            </p:nvSpPr>
            <p:spPr>
              <a:xfrm>
                <a:off x="8693356" y="1630469"/>
                <a:ext cx="2587220" cy="246221"/>
              </a:xfrm>
              <a:prstGeom prst="rect">
                <a:avLst/>
              </a:prstGeom>
            </p:spPr>
            <p:txBody>
              <a:bodyPr wrap="none" lIns="191941" tIns="0" rIns="191941" bIns="0">
                <a:normAutofit fontScale="85000" lnSpcReduction="20000"/>
              </a:bodyPr>
              <a:lstStyle/>
              <a:p>
                <a:r>
                  <a:rPr lang="zh-CN" altLang="en-US" sz="2133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插入标题</a:t>
                </a: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8693356" y="1876690"/>
                <a:ext cx="2587220" cy="536011"/>
              </a:xfrm>
              <a:prstGeom prst="rect">
                <a:avLst/>
              </a:prstGeom>
            </p:spPr>
            <p:txBody>
              <a:bodyPr wrap="square" lIns="191941" tIns="0" rIns="191941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466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13" name="Rectangle 31"/>
              <p:cNvSpPr/>
              <p:nvPr/>
            </p:nvSpPr>
            <p:spPr>
              <a:xfrm>
                <a:off x="8693356" y="3419006"/>
                <a:ext cx="2587220" cy="246221"/>
              </a:xfrm>
              <a:prstGeom prst="rect">
                <a:avLst/>
              </a:prstGeom>
            </p:spPr>
            <p:txBody>
              <a:bodyPr wrap="none" lIns="191941" tIns="0" rIns="191941" bIns="0">
                <a:normAutofit fontScale="85000" lnSpcReduction="20000"/>
              </a:bodyPr>
              <a:lstStyle/>
              <a:p>
                <a:r>
                  <a:rPr lang="zh-CN" altLang="en-US" sz="2133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插入标题</a:t>
                </a:r>
              </a:p>
            </p:txBody>
          </p:sp>
          <p:sp>
            <p:nvSpPr>
              <p:cNvPr id="14" name="Rectangle 32"/>
              <p:cNvSpPr/>
              <p:nvPr/>
            </p:nvSpPr>
            <p:spPr>
              <a:xfrm>
                <a:off x="8693356" y="3665227"/>
                <a:ext cx="2587220" cy="536011"/>
              </a:xfrm>
              <a:prstGeom prst="rect">
                <a:avLst/>
              </a:prstGeom>
            </p:spPr>
            <p:txBody>
              <a:bodyPr wrap="square" lIns="191941" tIns="0" rIns="191941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466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15" name="Rectangle 33"/>
              <p:cNvSpPr/>
              <p:nvPr/>
            </p:nvSpPr>
            <p:spPr>
              <a:xfrm>
                <a:off x="8693356" y="5023032"/>
                <a:ext cx="2587220" cy="246221"/>
              </a:xfrm>
              <a:prstGeom prst="rect">
                <a:avLst/>
              </a:prstGeom>
            </p:spPr>
            <p:txBody>
              <a:bodyPr wrap="none" lIns="191941" tIns="0" rIns="191941" bIns="0">
                <a:normAutofit fontScale="85000" lnSpcReduction="20000"/>
              </a:bodyPr>
              <a:lstStyle/>
              <a:p>
                <a:r>
                  <a:rPr lang="zh-CN" altLang="en-US" sz="2133" b="1" dirty="0">
                    <a:solidFill>
                      <a:schemeClr val="accent6"/>
                    </a:solidFill>
                    <a:cs typeface="+mn-ea"/>
                    <a:sym typeface="+mn-lt"/>
                  </a:rPr>
                  <a:t>插入标题设</a:t>
                </a:r>
              </a:p>
            </p:txBody>
          </p:sp>
          <p:sp>
            <p:nvSpPr>
              <p:cNvPr id="16" name="Rectangle 34"/>
              <p:cNvSpPr/>
              <p:nvPr/>
            </p:nvSpPr>
            <p:spPr>
              <a:xfrm>
                <a:off x="8693356" y="5269253"/>
                <a:ext cx="2587220" cy="536011"/>
              </a:xfrm>
              <a:prstGeom prst="rect">
                <a:avLst/>
              </a:prstGeom>
            </p:spPr>
            <p:txBody>
              <a:bodyPr wrap="square" lIns="191941" tIns="0" rIns="191941" bIns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66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466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</p:grpSp>
      <p:sp>
        <p:nvSpPr>
          <p:cNvPr id="67" name="TextBox 8">
            <a:extLst>
              <a:ext uri="{FF2B5EF4-FFF2-40B4-BE49-F238E27FC236}">
                <a16:creationId xmlns:a16="http://schemas.microsoft.com/office/drawing/2014/main" xmlns="" id="{EE9F9EDC-FC95-4A48-979F-6D9FBB41D1D7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02AAB931-C601-4858-829F-788ED530B488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29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AD9CEB9-3805-4D35-886C-DA7D77C33E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r="-148" b="15815"/>
          <a:stretch/>
        </p:blipFill>
        <p:spPr>
          <a:xfrm>
            <a:off x="0" y="0"/>
            <a:ext cx="12210073" cy="6857999"/>
          </a:xfrm>
          <a:prstGeom prst="rect">
            <a:avLst/>
          </a:prstGeom>
        </p:spPr>
      </p:pic>
      <p:sp>
        <p:nvSpPr>
          <p:cNvPr id="7" name="Rounded Rectangle 909">
            <a:extLst>
              <a:ext uri="{FF2B5EF4-FFF2-40B4-BE49-F238E27FC236}">
                <a16:creationId xmlns:a16="http://schemas.microsoft.com/office/drawing/2014/main" xmlns="" id="{55D8DB63-C71F-439D-8241-6C1595608487}"/>
              </a:ext>
            </a:extLst>
          </p:cNvPr>
          <p:cNvSpPr/>
          <p:nvPr/>
        </p:nvSpPr>
        <p:spPr bwMode="auto">
          <a:xfrm>
            <a:off x="359264" y="469900"/>
            <a:ext cx="11473472" cy="5918200"/>
          </a:xfrm>
          <a:prstGeom prst="roundRect">
            <a:avLst>
              <a:gd name="adj" fmla="val 5774"/>
            </a:avLst>
          </a:prstGeom>
          <a:solidFill>
            <a:srgbClr val="36928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2E13ECD-09AD-48DE-B308-B626000EF578}"/>
              </a:ext>
            </a:extLst>
          </p:cNvPr>
          <p:cNvSpPr/>
          <p:nvPr/>
        </p:nvSpPr>
        <p:spPr>
          <a:xfrm>
            <a:off x="2701918" y="2828835"/>
            <a:ext cx="6330965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78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xmlns="" id="{3B160787-E8F6-4192-9FAA-513DD52C1773}"/>
              </a:ext>
            </a:extLst>
          </p:cNvPr>
          <p:cNvSpPr txBox="1"/>
          <p:nvPr/>
        </p:nvSpPr>
        <p:spPr>
          <a:xfrm>
            <a:off x="4739450" y="2273467"/>
            <a:ext cx="293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788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PART 03</a:t>
            </a:r>
            <a:endParaRPr lang="zh-CN" altLang="en-US" sz="4000" b="1" spc="788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97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fa1beeb-2c3c-429c-8c7c-19408bb784df"/>
          <p:cNvGrpSpPr>
            <a:grpSpLocks noChangeAspect="1"/>
          </p:cNvGrpSpPr>
          <p:nvPr/>
        </p:nvGrpSpPr>
        <p:grpSpPr>
          <a:xfrm>
            <a:off x="1770325" y="1412777"/>
            <a:ext cx="8651351" cy="4318097"/>
            <a:chOff x="1770324" y="1412775"/>
            <a:chExt cx="8651351" cy="4318097"/>
          </a:xfrm>
        </p:grpSpPr>
        <p:grpSp>
          <p:nvGrpSpPr>
            <p:cNvPr id="3" name="Group 20"/>
            <p:cNvGrpSpPr/>
            <p:nvPr/>
          </p:nvGrpSpPr>
          <p:grpSpPr>
            <a:xfrm>
              <a:off x="2476500" y="1412775"/>
              <a:ext cx="7239001" cy="3032363"/>
              <a:chOff x="1260866" y="1641971"/>
              <a:chExt cx="9670268" cy="4050804"/>
            </a:xfrm>
          </p:grpSpPr>
          <p:sp>
            <p:nvSpPr>
              <p:cNvPr id="14" name="i$liḋe-Oval 6"/>
              <p:cNvSpPr/>
              <p:nvPr/>
            </p:nvSpPr>
            <p:spPr>
              <a:xfrm>
                <a:off x="1651000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5" name="i$liḋe-Teardrop 3"/>
              <p:cNvSpPr/>
              <p:nvPr/>
            </p:nvSpPr>
            <p:spPr>
              <a:xfrm rot="8100000">
                <a:off x="1260866" y="2431847"/>
                <a:ext cx="2405870" cy="2405870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6" name="i$liḋe-Oval 7"/>
              <p:cNvSpPr/>
              <p:nvPr/>
            </p:nvSpPr>
            <p:spPr>
              <a:xfrm>
                <a:off x="5283200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7" name="i$liḋe-Oval 8"/>
              <p:cNvSpPr/>
              <p:nvPr/>
            </p:nvSpPr>
            <p:spPr>
              <a:xfrm>
                <a:off x="8915399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8" name="i$liḋe-Teardrop 4"/>
              <p:cNvSpPr/>
              <p:nvPr/>
            </p:nvSpPr>
            <p:spPr>
              <a:xfrm rot="8100000">
                <a:off x="4893065" y="2431847"/>
                <a:ext cx="2405870" cy="2405870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9" name="i$liḋe-Teardrop 5"/>
              <p:cNvSpPr/>
              <p:nvPr/>
            </p:nvSpPr>
            <p:spPr>
              <a:xfrm rot="8100000">
                <a:off x="8525264" y="2431847"/>
                <a:ext cx="2405870" cy="2405870"/>
              </a:xfrm>
              <a:prstGeom prst="teardrop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0" name="i$liḋe-Rectangle 10"/>
              <p:cNvSpPr/>
              <p:nvPr/>
            </p:nvSpPr>
            <p:spPr>
              <a:xfrm>
                <a:off x="1484076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插入标题</a:t>
                </a:r>
              </a:p>
            </p:txBody>
          </p:sp>
          <p:sp>
            <p:nvSpPr>
              <p:cNvPr id="21" name="i$liḋe-Freeform: Shape 11"/>
              <p:cNvSpPr/>
              <p:nvPr/>
            </p:nvSpPr>
            <p:spPr bwMode="auto">
              <a:xfrm>
                <a:off x="2289509" y="2774835"/>
                <a:ext cx="348580" cy="627444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2" name="i$liḋe-Rectangle 13"/>
              <p:cNvSpPr/>
              <p:nvPr/>
            </p:nvSpPr>
            <p:spPr>
              <a:xfrm>
                <a:off x="5056600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插入标题</a:t>
                </a:r>
              </a:p>
            </p:txBody>
          </p:sp>
          <p:sp>
            <p:nvSpPr>
              <p:cNvPr id="23" name="i$liḋe-Rectangle 15"/>
              <p:cNvSpPr/>
              <p:nvPr/>
            </p:nvSpPr>
            <p:spPr>
              <a:xfrm>
                <a:off x="8717710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插入标题</a:t>
                </a:r>
              </a:p>
            </p:txBody>
          </p:sp>
          <p:sp>
            <p:nvSpPr>
              <p:cNvPr id="24" name="i$liḋe-Freeform: Shape 16"/>
              <p:cNvSpPr/>
              <p:nvPr/>
            </p:nvSpPr>
            <p:spPr bwMode="auto">
              <a:xfrm>
                <a:off x="9374221" y="2774835"/>
                <a:ext cx="707954" cy="70664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5" name="i$liḋe-Freeform: Shape 17"/>
              <p:cNvSpPr/>
              <p:nvPr/>
            </p:nvSpPr>
            <p:spPr bwMode="auto">
              <a:xfrm>
                <a:off x="5738628" y="2813434"/>
                <a:ext cx="714744" cy="58745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6" name="i$liḋe-Rectangle 2"/>
              <p:cNvSpPr/>
              <p:nvPr/>
            </p:nvSpPr>
            <p:spPr>
              <a:xfrm>
                <a:off x="2151308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>
                    <a:solidFill>
                      <a:schemeClr val="accent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1</a:t>
                </a:r>
              </a:p>
            </p:txBody>
          </p:sp>
          <p:sp>
            <p:nvSpPr>
              <p:cNvPr id="27" name="îṥļîḑé-Rectangle 18"/>
              <p:cNvSpPr/>
              <p:nvPr/>
            </p:nvSpPr>
            <p:spPr>
              <a:xfrm>
                <a:off x="5801346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>
                    <a:solidFill>
                      <a:schemeClr val="accent2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2</a:t>
                </a:r>
              </a:p>
            </p:txBody>
          </p:sp>
          <p:sp>
            <p:nvSpPr>
              <p:cNvPr id="28" name="îṥļîḑé-Rectangle 19"/>
              <p:cNvSpPr/>
              <p:nvPr/>
            </p:nvSpPr>
            <p:spPr>
              <a:xfrm>
                <a:off x="9433544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>
                    <a:solidFill>
                      <a:schemeClr val="accent3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3</a:t>
                </a:r>
              </a:p>
            </p:txBody>
          </p:sp>
        </p:grpSp>
        <p:grpSp>
          <p:nvGrpSpPr>
            <p:cNvPr id="4" name="Group 21"/>
            <p:cNvGrpSpPr/>
            <p:nvPr/>
          </p:nvGrpSpPr>
          <p:grpSpPr>
            <a:xfrm>
              <a:off x="1770324" y="4873612"/>
              <a:ext cx="8651351" cy="857260"/>
              <a:chOff x="1768931" y="4705020"/>
              <a:chExt cx="8651351" cy="857260"/>
            </a:xfrm>
          </p:grpSpPr>
          <p:grpSp>
            <p:nvGrpSpPr>
              <p:cNvPr id="5" name="Group 22"/>
              <p:cNvGrpSpPr/>
              <p:nvPr/>
            </p:nvGrpSpPr>
            <p:grpSpPr>
              <a:xfrm>
                <a:off x="1768931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2" name="îṥļîḑé-TextBox 29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1"/>
                      </a:solidFill>
                      <a:latin typeface="Arial"/>
                      <a:ea typeface="微软雅黑"/>
                      <a:cs typeface="+mn-ea"/>
                      <a:sym typeface="Arial"/>
                    </a:rPr>
                    <a:t>插入标题</a:t>
                  </a:r>
                </a:p>
              </p:txBody>
            </p:sp>
            <p:sp>
              <p:nvSpPr>
                <p:cNvPr id="13" name="îṥļîḑé-TextBox 30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美仑设计专业</a:t>
                  </a:r>
                  <a:r>
                    <a:rPr lang="en-US" altLang="zh-CN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设计美仑设计专业</a:t>
                  </a:r>
                  <a:r>
                    <a:rPr lang="en-US" altLang="zh-CN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</a:t>
                  </a:r>
                  <a:endParaRPr lang="zh-CN" altLang="en-US" sz="1200" dirty="0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</p:grpSp>
          <p:grpSp>
            <p:nvGrpSpPr>
              <p:cNvPr id="6" name="Group 23"/>
              <p:cNvGrpSpPr/>
              <p:nvPr/>
            </p:nvGrpSpPr>
            <p:grpSpPr>
              <a:xfrm>
                <a:off x="4988035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0" name="îṥļîḑé-TextBox 27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2"/>
                      </a:solidFill>
                      <a:latin typeface="Arial"/>
                      <a:ea typeface="微软雅黑"/>
                      <a:cs typeface="+mn-ea"/>
                      <a:sym typeface="Arial"/>
                    </a:rPr>
                    <a:t>插入标题</a:t>
                  </a:r>
                </a:p>
              </p:txBody>
            </p:sp>
            <p:sp>
              <p:nvSpPr>
                <p:cNvPr id="11" name="îṥļîḑé-TextBox 28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美仑设计专业</a:t>
                  </a:r>
                  <a:r>
                    <a:rPr lang="en-US" altLang="zh-CN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设计美仑设计专业</a:t>
                  </a:r>
                  <a:r>
                    <a:rPr lang="en-US" altLang="zh-CN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</a:t>
                  </a: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endParaRPr>
                </a:p>
              </p:txBody>
            </p:sp>
          </p:grpSp>
          <p:grpSp>
            <p:nvGrpSpPr>
              <p:cNvPr id="7" name="Group 24"/>
              <p:cNvGrpSpPr/>
              <p:nvPr/>
            </p:nvGrpSpPr>
            <p:grpSpPr>
              <a:xfrm>
                <a:off x="8207139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8" name="îṥļîḑé-TextBox 25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3"/>
                      </a:solidFill>
                      <a:latin typeface="Arial"/>
                      <a:ea typeface="微软雅黑"/>
                      <a:cs typeface="+mn-ea"/>
                      <a:sym typeface="Arial"/>
                    </a:rPr>
                    <a:t>插入标题</a:t>
                  </a:r>
                </a:p>
              </p:txBody>
            </p:sp>
            <p:sp>
              <p:nvSpPr>
                <p:cNvPr id="9" name="îṥļîḑé-TextBox 26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美仑设计专业</a:t>
                  </a:r>
                  <a:r>
                    <a:rPr lang="en-US" altLang="zh-CN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设计美仑设计专业</a:t>
                  </a:r>
                  <a:r>
                    <a:rPr lang="en-US" altLang="zh-CN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</a:t>
                  </a: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endParaRPr>
                </a:p>
              </p:txBody>
            </p:sp>
          </p:grpSp>
        </p:grpSp>
      </p:grpSp>
      <p:sp>
        <p:nvSpPr>
          <p:cNvPr id="29" name="TextBox 8">
            <a:extLst>
              <a:ext uri="{FF2B5EF4-FFF2-40B4-BE49-F238E27FC236}">
                <a16:creationId xmlns:a16="http://schemas.microsoft.com/office/drawing/2014/main" xmlns="" id="{C3D988B3-DF86-4042-BDCE-21204741838E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351C1310-A53E-40F3-8613-600D281CD270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297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fe2e1ba-55fc-4a0c-8f0a-9add21f7f1c9"/>
          <p:cNvGrpSpPr>
            <a:grpSpLocks noChangeAspect="1"/>
          </p:cNvGrpSpPr>
          <p:nvPr/>
        </p:nvGrpSpPr>
        <p:grpSpPr>
          <a:xfrm>
            <a:off x="1110550" y="1545739"/>
            <a:ext cx="9970903" cy="4751775"/>
            <a:chOff x="1503962" y="1269514"/>
            <a:chExt cx="9970903" cy="4751774"/>
          </a:xfrm>
        </p:grpSpPr>
        <p:grpSp>
          <p:nvGrpSpPr>
            <p:cNvPr id="3" name="Group 39"/>
            <p:cNvGrpSpPr/>
            <p:nvPr/>
          </p:nvGrpSpPr>
          <p:grpSpPr>
            <a:xfrm>
              <a:off x="1503962" y="1269514"/>
              <a:ext cx="4597624" cy="4751774"/>
              <a:chOff x="849666" y="1269514"/>
              <a:chExt cx="4597624" cy="4751774"/>
            </a:xfrm>
          </p:grpSpPr>
          <p:sp>
            <p:nvSpPr>
              <p:cNvPr id="19" name="îŝḷîḓé-Arc 5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accent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0" name="îŝḷîḓé-Arc 6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1" name="îŝḷîḓé-Oval 7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2" name="îŝḷîḓé-Oval 8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3" name="îŝḷîḓé-Oval 9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4" name="îŝḷîḓé-Oval 10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5" name="îŝḷîḓé-Oval 11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6" name="îŝḷîḓé-Oval 12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7" name="îŝḷîḓé-Oval 13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grpSp>
            <p:nvGrpSpPr>
              <p:cNvPr id="28" name="Group 14"/>
              <p:cNvGrpSpPr/>
              <p:nvPr/>
            </p:nvGrpSpPr>
            <p:grpSpPr>
              <a:xfrm rot="18972328" flipH="1">
                <a:off x="1710884" y="1269514"/>
                <a:ext cx="907690" cy="2899257"/>
                <a:chOff x="943993" y="1899821"/>
                <a:chExt cx="584445" cy="1866782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30" name="îŝḷîḓé-Freeform: Shape 15"/>
                <p:cNvSpPr/>
                <p:nvPr/>
              </p:nvSpPr>
              <p:spPr>
                <a:xfrm>
                  <a:off x="1186649" y="1973314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31" name="îŝḷîḓé-Freeform: Shape 16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32" name="îŝḷîḓé-Parallelogram 17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33" name="îŝḷîḓé-Parallelogram 18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</p:grpSp>
          <p:sp>
            <p:nvSpPr>
              <p:cNvPr id="29" name="îŝḷîḓé-Arc 19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accent3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grpSp>
          <p:nvGrpSpPr>
            <p:cNvPr id="4" name="Group 20"/>
            <p:cNvGrpSpPr/>
            <p:nvPr/>
          </p:nvGrpSpPr>
          <p:grpSpPr>
            <a:xfrm>
              <a:off x="7310573" y="5115204"/>
              <a:ext cx="525206" cy="493332"/>
              <a:chOff x="2824761" y="1419473"/>
              <a:chExt cx="496888" cy="466725"/>
            </a:xfrm>
            <a:solidFill>
              <a:schemeClr val="accent4"/>
            </a:solidFill>
          </p:grpSpPr>
          <p:sp>
            <p:nvSpPr>
              <p:cNvPr id="17" name="is1ide-Oval 21"/>
              <p:cNvSpPr/>
              <p:nvPr/>
            </p:nvSpPr>
            <p:spPr bwMode="auto">
              <a:xfrm>
                <a:off x="3066061" y="1676648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8" name="is1ide-Freeform: Shape 22"/>
              <p:cNvSpPr/>
              <p:nvPr/>
            </p:nvSpPr>
            <p:spPr bwMode="auto">
              <a:xfrm>
                <a:off x="2824761" y="1419473"/>
                <a:ext cx="496888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4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6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6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5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7" y="124"/>
                      <a:pt x="116" y="115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7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7"/>
                      <a:pt x="106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3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30"/>
                      <a:pt x="8" y="26"/>
                      <a:pt x="8" y="22"/>
                    </a:cubicBezTo>
                    <a:cubicBezTo>
                      <a:pt x="8" y="15"/>
                      <a:pt x="15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6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5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3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7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4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6" y="88"/>
                      <a:pt x="60" y="83"/>
                      <a:pt x="60" y="76"/>
                    </a:cubicBezTo>
                    <a:cubicBezTo>
                      <a:pt x="60" y="70"/>
                      <a:pt x="66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1" y="64"/>
                      <a:pt x="113" y="63"/>
                      <a:pt x="115" y="61"/>
                    </a:cubicBezTo>
                    <a:cubicBezTo>
                      <a:pt x="115" y="61"/>
                      <a:pt x="116" y="60"/>
                      <a:pt x="116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9" y="63"/>
                      <a:pt x="120" y="67"/>
                      <a:pt x="120" y="72"/>
                    </a:cubicBezTo>
                    <a:cubicBezTo>
                      <a:pt x="120" y="79"/>
                      <a:pt x="118" y="84"/>
                      <a:pt x="11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grpSp>
          <p:nvGrpSpPr>
            <p:cNvPr id="5" name="Group 23"/>
            <p:cNvGrpSpPr/>
            <p:nvPr/>
          </p:nvGrpSpPr>
          <p:grpSpPr>
            <a:xfrm>
              <a:off x="7256061" y="4029178"/>
              <a:ext cx="508431" cy="510108"/>
              <a:chOff x="1567461" y="2198935"/>
              <a:chExt cx="481013" cy="482600"/>
            </a:xfrm>
            <a:solidFill>
              <a:schemeClr val="accent3"/>
            </a:solidFill>
          </p:grpSpPr>
          <p:sp>
            <p:nvSpPr>
              <p:cNvPr id="14" name="is1ide-Freeform: Shape 24"/>
              <p:cNvSpPr/>
              <p:nvPr/>
            </p:nvSpPr>
            <p:spPr bwMode="auto">
              <a:xfrm>
                <a:off x="1567461" y="2198935"/>
                <a:ext cx="481013" cy="482600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2 h 128"/>
                  <a:gd name="T18" fmla="*/ 15 w 128"/>
                  <a:gd name="T19" fmla="*/ 22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2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8 w 128"/>
                  <a:gd name="T37" fmla="*/ 128 h 128"/>
                  <a:gd name="T38" fmla="*/ 77 w 128"/>
                  <a:gd name="T39" fmla="*/ 121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1 w 128"/>
                  <a:gd name="T49" fmla="*/ 77 h 128"/>
                  <a:gd name="T50" fmla="*/ 128 w 128"/>
                  <a:gd name="T51" fmla="*/ 58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0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8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6 h 128"/>
                  <a:gd name="T82" fmla="*/ 20 w 128"/>
                  <a:gd name="T83" fmla="*/ 28 h 128"/>
                  <a:gd name="T84" fmla="*/ 39 w 128"/>
                  <a:gd name="T85" fmla="*/ 27 h 128"/>
                  <a:gd name="T86" fmla="*/ 46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0 h 128"/>
                  <a:gd name="T98" fmla="*/ 100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8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1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29"/>
                      <a:pt x="116" y="25"/>
                      <a:pt x="113" y="22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2"/>
                      <a:pt x="100" y="12"/>
                    </a:cubicBezTo>
                    <a:cubicBezTo>
                      <a:pt x="98" y="12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1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6" y="3"/>
                      <a:pt x="73" y="0"/>
                      <a:pt x="6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2"/>
                      <a:pt x="28" y="12"/>
                    </a:cubicBezTo>
                    <a:cubicBezTo>
                      <a:pt x="26" y="12"/>
                      <a:pt x="24" y="13"/>
                      <a:pt x="22" y="15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2" y="25"/>
                      <a:pt x="12" y="29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6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1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2" y="113"/>
                      <a:pt x="22" y="113"/>
                      <a:pt x="22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1" y="125"/>
                      <a:pt x="55" y="128"/>
                      <a:pt x="58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6" y="125"/>
                      <a:pt x="77" y="121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1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1"/>
                      <a:pt x="109" y="80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5" y="76"/>
                      <a:pt x="128" y="73"/>
                      <a:pt x="128" y="69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5"/>
                      <a:pt x="125" y="51"/>
                      <a:pt x="121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8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0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0"/>
                      <a:pt x="89" y="100"/>
                      <a:pt x="89" y="100"/>
                    </a:cubicBezTo>
                    <a:cubicBezTo>
                      <a:pt x="88" y="99"/>
                      <a:pt x="86" y="99"/>
                      <a:pt x="85" y="99"/>
                    </a:cubicBezTo>
                    <a:cubicBezTo>
                      <a:pt x="84" y="99"/>
                      <a:pt x="82" y="99"/>
                      <a:pt x="81" y="100"/>
                    </a:cubicBezTo>
                    <a:cubicBezTo>
                      <a:pt x="80" y="101"/>
                      <a:pt x="78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5" y="105"/>
                      <a:pt x="53" y="103"/>
                      <a:pt x="51" y="102"/>
                    </a:cubicBezTo>
                    <a:cubicBezTo>
                      <a:pt x="49" y="101"/>
                      <a:pt x="48" y="101"/>
                      <a:pt x="46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1" y="99"/>
                      <a:pt x="40" y="99"/>
                      <a:pt x="39" y="100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8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5"/>
                      <a:pt x="25" y="53"/>
                      <a:pt x="26" y="51"/>
                    </a:cubicBezTo>
                    <a:cubicBezTo>
                      <a:pt x="27" y="49"/>
                      <a:pt x="27" y="48"/>
                      <a:pt x="28" y="46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1" y="29"/>
                      <a:pt x="43" y="29"/>
                    </a:cubicBezTo>
                    <a:cubicBezTo>
                      <a:pt x="44" y="29"/>
                      <a:pt x="45" y="28"/>
                      <a:pt x="46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3" y="25"/>
                      <a:pt x="55" y="23"/>
                      <a:pt x="56" y="20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8" y="27"/>
                      <a:pt x="80" y="27"/>
                      <a:pt x="81" y="28"/>
                    </a:cubicBezTo>
                    <a:cubicBezTo>
                      <a:pt x="82" y="28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41"/>
                      <a:pt x="99" y="44"/>
                      <a:pt x="100" y="46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3" y="53"/>
                      <a:pt x="105" y="55"/>
                      <a:pt x="108" y="56"/>
                    </a:cubicBezTo>
                    <a:cubicBezTo>
                      <a:pt x="120" y="58"/>
                      <a:pt x="120" y="58"/>
                      <a:pt x="120" y="58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5" name="is1ide-Freeform: Shape 25"/>
              <p:cNvSpPr/>
              <p:nvPr/>
            </p:nvSpPr>
            <p:spPr bwMode="auto">
              <a:xfrm>
                <a:off x="1702398" y="2335460"/>
                <a:ext cx="209550" cy="211137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2 h 56"/>
                  <a:gd name="T12" fmla="*/ 3 w 56"/>
                  <a:gd name="T13" fmla="*/ 28 h 56"/>
                  <a:gd name="T14" fmla="*/ 28 w 56"/>
                  <a:gd name="T15" fmla="*/ 3 h 56"/>
                  <a:gd name="T16" fmla="*/ 52 w 56"/>
                  <a:gd name="T17" fmla="*/ 28 h 56"/>
                  <a:gd name="T18" fmla="*/ 28 w 56"/>
                  <a:gd name="T1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2" y="0"/>
                      <a:pt x="0" y="12"/>
                      <a:pt x="0" y="28"/>
                    </a:cubicBez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2"/>
                      <a:pt x="43" y="0"/>
                      <a:pt x="28" y="0"/>
                    </a:cubicBezTo>
                    <a:close/>
                    <a:moveTo>
                      <a:pt x="28" y="52"/>
                    </a:moveTo>
                    <a:cubicBezTo>
                      <a:pt x="14" y="52"/>
                      <a:pt x="3" y="41"/>
                      <a:pt x="3" y="28"/>
                    </a:cubicBezTo>
                    <a:cubicBezTo>
                      <a:pt x="3" y="14"/>
                      <a:pt x="14" y="3"/>
                      <a:pt x="28" y="3"/>
                    </a:cubicBezTo>
                    <a:cubicBezTo>
                      <a:pt x="41" y="3"/>
                      <a:pt x="52" y="14"/>
                      <a:pt x="52" y="28"/>
                    </a:cubicBezTo>
                    <a:cubicBezTo>
                      <a:pt x="52" y="41"/>
                      <a:pt x="41" y="52"/>
                      <a:pt x="2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6" name="is1ide-Freeform: Shape 26"/>
              <p:cNvSpPr/>
              <p:nvPr/>
            </p:nvSpPr>
            <p:spPr bwMode="auto">
              <a:xfrm>
                <a:off x="1746848" y="2379910"/>
                <a:ext cx="120650" cy="120650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2" y="4"/>
                      <a:pt x="28" y="9"/>
                      <a:pt x="28" y="16"/>
                    </a:cubicBezTo>
                    <a:cubicBezTo>
                      <a:pt x="28" y="23"/>
                      <a:pt x="22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6" name="is1ide-Freeform: Shape 27"/>
            <p:cNvSpPr/>
            <p:nvPr/>
          </p:nvSpPr>
          <p:spPr bwMode="auto">
            <a:xfrm>
              <a:off x="7239282" y="2943161"/>
              <a:ext cx="525210" cy="510108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6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1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1 w 132"/>
                <a:gd name="T33" fmla="*/ 64 h 128"/>
                <a:gd name="T34" fmla="*/ 80 w 132"/>
                <a:gd name="T35" fmla="*/ 28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5 h 128"/>
                <a:gd name="T44" fmla="*/ 36 w 132"/>
                <a:gd name="T45" fmla="*/ 114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6 w 132"/>
                <a:gd name="T53" fmla="*/ 114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7"/>
                    <a:pt x="58" y="116"/>
                    <a:pt x="60" y="114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32" y="41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1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8"/>
                    <a:pt x="56" y="76"/>
                    <a:pt x="54" y="74"/>
                  </a:cubicBezTo>
                  <a:cubicBezTo>
                    <a:pt x="52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5" y="38"/>
                    <a:pt x="96" y="40"/>
                    <a:pt x="98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5" y="64"/>
                    <a:pt x="31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8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19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9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5"/>
                  </a:cubicBezTo>
                  <a:lnTo>
                    <a:pt x="17" y="119"/>
                  </a:lnTo>
                  <a:close/>
                  <a:moveTo>
                    <a:pt x="36" y="114"/>
                  </a:moveTo>
                  <a:cubicBezTo>
                    <a:pt x="36" y="109"/>
                    <a:pt x="33" y="103"/>
                    <a:pt x="29" y="99"/>
                  </a:cubicBezTo>
                  <a:cubicBezTo>
                    <a:pt x="25" y="95"/>
                    <a:pt x="19" y="92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0"/>
                    <a:pt x="50" y="111"/>
                  </a:cubicBezTo>
                  <a:lnTo>
                    <a:pt x="36" y="114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8" y="43"/>
                    <a:pt x="104" y="36"/>
                    <a:pt x="98" y="30"/>
                  </a:cubicBezTo>
                  <a:cubicBezTo>
                    <a:pt x="92" y="23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9" y="43"/>
                    <a:pt x="115" y="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7" name="Group 28"/>
            <p:cNvGrpSpPr/>
            <p:nvPr/>
          </p:nvGrpSpPr>
          <p:grpSpPr>
            <a:xfrm>
              <a:off x="7327377" y="1858821"/>
              <a:ext cx="349021" cy="508431"/>
              <a:chOff x="4174136" y="3762623"/>
              <a:chExt cx="330200" cy="481012"/>
            </a:xfrm>
            <a:solidFill>
              <a:schemeClr val="accent1"/>
            </a:solidFill>
          </p:grpSpPr>
          <p:sp>
            <p:nvSpPr>
              <p:cNvPr id="12" name="is1ide-Freeform: Shape 29"/>
              <p:cNvSpPr/>
              <p:nvPr/>
            </p:nvSpPr>
            <p:spPr bwMode="auto">
              <a:xfrm>
                <a:off x="4174136" y="3762623"/>
                <a:ext cx="330200" cy="481012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5 w 88"/>
                  <a:gd name="T15" fmla="*/ 109 h 128"/>
                  <a:gd name="T16" fmla="*/ 35 w 88"/>
                  <a:gd name="T17" fmla="*/ 111 h 128"/>
                  <a:gd name="T18" fmla="*/ 32 w 88"/>
                  <a:gd name="T19" fmla="*/ 103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5 w 88"/>
                  <a:gd name="T27" fmla="*/ 109 h 128"/>
                  <a:gd name="T28" fmla="*/ 31 w 88"/>
                  <a:gd name="T29" fmla="*/ 99 h 128"/>
                  <a:gd name="T30" fmla="*/ 29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99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6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70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19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4"/>
                      <a:pt x="27" y="128"/>
                      <a:pt x="44" y="128"/>
                    </a:cubicBezTo>
                    <a:cubicBezTo>
                      <a:pt x="61" y="128"/>
                      <a:pt x="60" y="114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19"/>
                      <a:pt x="68" y="0"/>
                      <a:pt x="44" y="0"/>
                    </a:cubicBezTo>
                    <a:close/>
                    <a:moveTo>
                      <a:pt x="55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1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5" y="109"/>
                    </a:cubicBezTo>
                    <a:close/>
                    <a:moveTo>
                      <a:pt x="31" y="99"/>
                    </a:moveTo>
                    <a:cubicBezTo>
                      <a:pt x="30" y="97"/>
                      <a:pt x="30" y="94"/>
                      <a:pt x="29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99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19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6" y="84"/>
                      <a:pt x="26" y="84"/>
                      <a:pt x="26" y="84"/>
                    </a:cubicBezTo>
                    <a:cubicBezTo>
                      <a:pt x="24" y="79"/>
                      <a:pt x="21" y="75"/>
                      <a:pt x="19" y="71"/>
                    </a:cubicBezTo>
                    <a:cubicBezTo>
                      <a:pt x="14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70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3" name="is1ide-Freeform: Shape 30"/>
              <p:cNvSpPr/>
              <p:nvPr/>
            </p:nvSpPr>
            <p:spPr bwMode="auto">
              <a:xfrm>
                <a:off x="4248748" y="3837235"/>
                <a:ext cx="96838" cy="98425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8" name="is1ide-Rectangle 35"/>
            <p:cNvSpPr/>
            <p:nvPr/>
          </p:nvSpPr>
          <p:spPr>
            <a:xfrm>
              <a:off x="7937791" y="1937686"/>
              <a:ext cx="3537074" cy="5443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美仑设计专业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设计美仑设计专业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9" name="is1ide-Rectangle 36"/>
            <p:cNvSpPr/>
            <p:nvPr/>
          </p:nvSpPr>
          <p:spPr>
            <a:xfrm>
              <a:off x="7937791" y="2998636"/>
              <a:ext cx="3537074" cy="5443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美仑设计专业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设计美仑设计专业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0" name="is1ide-Rectangle 37"/>
            <p:cNvSpPr/>
            <p:nvPr/>
          </p:nvSpPr>
          <p:spPr>
            <a:xfrm>
              <a:off x="7937791" y="4084653"/>
              <a:ext cx="3537074" cy="5443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美仑设计专业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设计美仑设计专业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1" name="is1ide-Rectangle 38"/>
            <p:cNvSpPr/>
            <p:nvPr/>
          </p:nvSpPr>
          <p:spPr>
            <a:xfrm>
              <a:off x="7937791" y="5170670"/>
              <a:ext cx="3537074" cy="54437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美仑设计专业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设计美仑设计专业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4" name="TextBox 8">
            <a:extLst>
              <a:ext uri="{FF2B5EF4-FFF2-40B4-BE49-F238E27FC236}">
                <a16:creationId xmlns:a16="http://schemas.microsoft.com/office/drawing/2014/main" xmlns="" id="{0FA58E97-2B95-4049-BDDC-53A8D4BF4B68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B651931D-369F-4EAC-BC76-D9D77ACB9D4A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9743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03641" y="3576332"/>
            <a:ext cx="184720" cy="400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8" name="任意多边形: 形状 8"/>
          <p:cNvSpPr/>
          <p:nvPr/>
        </p:nvSpPr>
        <p:spPr>
          <a:xfrm>
            <a:off x="335" y="3304710"/>
            <a:ext cx="12176819" cy="819100"/>
          </a:xfrm>
          <a:custGeom>
            <a:avLst/>
            <a:gdLst>
              <a:gd name="connsiteX0" fmla="*/ 0 w 12177486"/>
              <a:gd name="connsiteY0" fmla="*/ 805696 h 823872"/>
              <a:gd name="connsiteX1" fmla="*/ 3788229 w 12177486"/>
              <a:gd name="connsiteY1" fmla="*/ 326725 h 823872"/>
              <a:gd name="connsiteX2" fmla="*/ 6821715 w 12177486"/>
              <a:gd name="connsiteY2" fmla="*/ 820210 h 823872"/>
              <a:gd name="connsiteX3" fmla="*/ 9913257 w 12177486"/>
              <a:gd name="connsiteY3" fmla="*/ 7410 h 823872"/>
              <a:gd name="connsiteX4" fmla="*/ 12177486 w 12177486"/>
              <a:gd name="connsiteY4" fmla="*/ 486382 h 823872"/>
              <a:gd name="connsiteX0-1" fmla="*/ 0 w 12177486"/>
              <a:gd name="connsiteY0-2" fmla="*/ 805696 h 825056"/>
              <a:gd name="connsiteX1-3" fmla="*/ 3788229 w 12177486"/>
              <a:gd name="connsiteY1-4" fmla="*/ 326725 h 825056"/>
              <a:gd name="connsiteX2-5" fmla="*/ 6821715 w 12177486"/>
              <a:gd name="connsiteY2-6" fmla="*/ 820210 h 825056"/>
              <a:gd name="connsiteX3-7" fmla="*/ 9913257 w 12177486"/>
              <a:gd name="connsiteY3-8" fmla="*/ 7410 h 825056"/>
              <a:gd name="connsiteX4-9" fmla="*/ 12177486 w 12177486"/>
              <a:gd name="connsiteY4-10" fmla="*/ 486382 h 825056"/>
              <a:gd name="connsiteX0-11" fmla="*/ 0 w 12177486"/>
              <a:gd name="connsiteY0-12" fmla="*/ 805696 h 831751"/>
              <a:gd name="connsiteX1-13" fmla="*/ 3788229 w 12177486"/>
              <a:gd name="connsiteY1-14" fmla="*/ 326725 h 831751"/>
              <a:gd name="connsiteX2-15" fmla="*/ 6821715 w 12177486"/>
              <a:gd name="connsiteY2-16" fmla="*/ 820210 h 831751"/>
              <a:gd name="connsiteX3-17" fmla="*/ 9913257 w 12177486"/>
              <a:gd name="connsiteY3-18" fmla="*/ 7410 h 831751"/>
              <a:gd name="connsiteX4-19" fmla="*/ 12177486 w 12177486"/>
              <a:gd name="connsiteY4-20" fmla="*/ 486382 h 831751"/>
              <a:gd name="connsiteX0-21" fmla="*/ 0 w 12177486"/>
              <a:gd name="connsiteY0-22" fmla="*/ 803846 h 829901"/>
              <a:gd name="connsiteX1-23" fmla="*/ 3788229 w 12177486"/>
              <a:gd name="connsiteY1-24" fmla="*/ 324875 h 829901"/>
              <a:gd name="connsiteX2-25" fmla="*/ 6821715 w 12177486"/>
              <a:gd name="connsiteY2-26" fmla="*/ 818360 h 829901"/>
              <a:gd name="connsiteX3-27" fmla="*/ 9913257 w 12177486"/>
              <a:gd name="connsiteY3-28" fmla="*/ 5560 h 829901"/>
              <a:gd name="connsiteX4-29" fmla="*/ 12177486 w 12177486"/>
              <a:gd name="connsiteY4-30" fmla="*/ 484532 h 829901"/>
              <a:gd name="connsiteX0-31" fmla="*/ 0 w 12177486"/>
              <a:gd name="connsiteY0-32" fmla="*/ 798305 h 824360"/>
              <a:gd name="connsiteX1-33" fmla="*/ 3788229 w 12177486"/>
              <a:gd name="connsiteY1-34" fmla="*/ 319334 h 824360"/>
              <a:gd name="connsiteX2-35" fmla="*/ 6821715 w 12177486"/>
              <a:gd name="connsiteY2-36" fmla="*/ 812819 h 824360"/>
              <a:gd name="connsiteX3-37" fmla="*/ 9913257 w 12177486"/>
              <a:gd name="connsiteY3-38" fmla="*/ 19 h 824360"/>
              <a:gd name="connsiteX4-39" fmla="*/ 12177486 w 12177486"/>
              <a:gd name="connsiteY4-40" fmla="*/ 478991 h 824360"/>
              <a:gd name="connsiteX0-41" fmla="*/ 0 w 12177486"/>
              <a:gd name="connsiteY0-42" fmla="*/ 798305 h 819144"/>
              <a:gd name="connsiteX1-43" fmla="*/ 3788229 w 12177486"/>
              <a:gd name="connsiteY1-44" fmla="*/ 319334 h 819144"/>
              <a:gd name="connsiteX2-45" fmla="*/ 6821715 w 12177486"/>
              <a:gd name="connsiteY2-46" fmla="*/ 812819 h 819144"/>
              <a:gd name="connsiteX3-47" fmla="*/ 9913257 w 12177486"/>
              <a:gd name="connsiteY3-48" fmla="*/ 19 h 819144"/>
              <a:gd name="connsiteX4-49" fmla="*/ 12177486 w 12177486"/>
              <a:gd name="connsiteY4-50" fmla="*/ 478991 h 8191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77486" h="819144">
                <a:moveTo>
                  <a:pt x="0" y="798305"/>
                </a:moveTo>
                <a:cubicBezTo>
                  <a:pt x="1325638" y="557610"/>
                  <a:pt x="3009417" y="65455"/>
                  <a:pt x="3788229" y="319334"/>
                </a:cubicBezTo>
                <a:cubicBezTo>
                  <a:pt x="4567041" y="573213"/>
                  <a:pt x="5800877" y="866038"/>
                  <a:pt x="6821715" y="812819"/>
                </a:cubicBezTo>
                <a:cubicBezTo>
                  <a:pt x="7842553" y="759600"/>
                  <a:pt x="8883469" y="2317"/>
                  <a:pt x="9913257" y="19"/>
                </a:cubicBezTo>
                <a:cubicBezTo>
                  <a:pt x="10943045" y="-2279"/>
                  <a:pt x="11491686" y="211686"/>
                  <a:pt x="12177486" y="478991"/>
                </a:cubicBez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1887465" y="364671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3947516" y="364671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032116" y="4052751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8082061" y="3700796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10166305" y="325144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472653" y="3966775"/>
            <a:ext cx="1064716" cy="1064716"/>
            <a:chOff x="1676400" y="4740492"/>
            <a:chExt cx="685800" cy="685800"/>
          </a:xfrm>
        </p:grpSpPr>
        <p:sp>
          <p:nvSpPr>
            <p:cNvPr id="96" name="椭圆 95"/>
            <p:cNvSpPr/>
            <p:nvPr/>
          </p:nvSpPr>
          <p:spPr>
            <a:xfrm>
              <a:off x="1676400" y="4740492"/>
              <a:ext cx="685800" cy="685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7" name="Freeform 109"/>
            <p:cNvSpPr>
              <a:spLocks noChangeArrowheads="1"/>
            </p:cNvSpPr>
            <p:nvPr/>
          </p:nvSpPr>
          <p:spPr bwMode="auto">
            <a:xfrm>
              <a:off x="1827792" y="4880339"/>
              <a:ext cx="383016" cy="383014"/>
            </a:xfrm>
            <a:custGeom>
              <a:avLst/>
              <a:gdLst>
                <a:gd name="T0" fmla="*/ 116822 w 634"/>
                <a:gd name="T1" fmla="*/ 0 h 634"/>
                <a:gd name="T2" fmla="*/ 116822 w 634"/>
                <a:gd name="T3" fmla="*/ 228190 h 634"/>
                <a:gd name="T4" fmla="*/ 116822 w 634"/>
                <a:gd name="T5" fmla="*/ 0 h 634"/>
                <a:gd name="T6" fmla="*/ 196507 w 634"/>
                <a:gd name="T7" fmla="*/ 58399 h 634"/>
                <a:gd name="T8" fmla="*/ 159369 w 634"/>
                <a:gd name="T9" fmla="*/ 105984 h 634"/>
                <a:gd name="T10" fmla="*/ 196507 w 634"/>
                <a:gd name="T11" fmla="*/ 58399 h 634"/>
                <a:gd name="T12" fmla="*/ 186051 w 634"/>
                <a:gd name="T13" fmla="*/ 47945 h 634"/>
                <a:gd name="T14" fmla="*/ 138096 w 634"/>
                <a:gd name="T15" fmla="*/ 21269 h 634"/>
                <a:gd name="T16" fmla="*/ 85093 w 634"/>
                <a:gd name="T17" fmla="*/ 105984 h 634"/>
                <a:gd name="T18" fmla="*/ 90501 w 634"/>
                <a:gd name="T19" fmla="*/ 69214 h 634"/>
                <a:gd name="T20" fmla="*/ 138096 w 634"/>
                <a:gd name="T21" fmla="*/ 69214 h 634"/>
                <a:gd name="T22" fmla="*/ 85093 w 634"/>
                <a:gd name="T23" fmla="*/ 105984 h 634"/>
                <a:gd name="T24" fmla="*/ 143504 w 634"/>
                <a:gd name="T25" fmla="*/ 122206 h 634"/>
                <a:gd name="T26" fmla="*/ 116822 w 634"/>
                <a:gd name="T27" fmla="*/ 159336 h 634"/>
                <a:gd name="T28" fmla="*/ 85093 w 634"/>
                <a:gd name="T29" fmla="*/ 122206 h 634"/>
                <a:gd name="T30" fmla="*/ 106366 w 634"/>
                <a:gd name="T31" fmla="*/ 15862 h 634"/>
                <a:gd name="T32" fmla="*/ 116822 w 634"/>
                <a:gd name="T33" fmla="*/ 15862 h 634"/>
                <a:gd name="T34" fmla="*/ 138096 w 634"/>
                <a:gd name="T35" fmla="*/ 58399 h 634"/>
                <a:gd name="T36" fmla="*/ 95549 w 634"/>
                <a:gd name="T37" fmla="*/ 58399 h 634"/>
                <a:gd name="T38" fmla="*/ 90501 w 634"/>
                <a:gd name="T39" fmla="*/ 21269 h 634"/>
                <a:gd name="T40" fmla="*/ 79684 w 634"/>
                <a:gd name="T41" fmla="*/ 52992 h 634"/>
                <a:gd name="T42" fmla="*/ 90501 w 634"/>
                <a:gd name="T43" fmla="*/ 21269 h 634"/>
                <a:gd name="T44" fmla="*/ 32090 w 634"/>
                <a:gd name="T45" fmla="*/ 58399 h 634"/>
                <a:gd name="T46" fmla="*/ 74637 w 634"/>
                <a:gd name="T47" fmla="*/ 105984 h 634"/>
                <a:gd name="T48" fmla="*/ 32090 w 634"/>
                <a:gd name="T49" fmla="*/ 58399 h 634"/>
                <a:gd name="T50" fmla="*/ 32090 w 634"/>
                <a:gd name="T51" fmla="*/ 169790 h 634"/>
                <a:gd name="T52" fmla="*/ 74637 w 634"/>
                <a:gd name="T53" fmla="*/ 122206 h 634"/>
                <a:gd name="T54" fmla="*/ 32090 w 634"/>
                <a:gd name="T55" fmla="*/ 169790 h 634"/>
                <a:gd name="T56" fmla="*/ 42546 w 634"/>
                <a:gd name="T57" fmla="*/ 180605 h 634"/>
                <a:gd name="T58" fmla="*/ 90501 w 634"/>
                <a:gd name="T59" fmla="*/ 212328 h 634"/>
                <a:gd name="T60" fmla="*/ 122231 w 634"/>
                <a:gd name="T61" fmla="*/ 212328 h 634"/>
                <a:gd name="T62" fmla="*/ 116822 w 634"/>
                <a:gd name="T63" fmla="*/ 212328 h 634"/>
                <a:gd name="T64" fmla="*/ 95549 w 634"/>
                <a:gd name="T65" fmla="*/ 169790 h 634"/>
                <a:gd name="T66" fmla="*/ 138096 w 634"/>
                <a:gd name="T67" fmla="*/ 169790 h 634"/>
                <a:gd name="T68" fmla="*/ 138096 w 634"/>
                <a:gd name="T69" fmla="*/ 212328 h 634"/>
                <a:gd name="T70" fmla="*/ 148552 w 634"/>
                <a:gd name="T71" fmla="*/ 175198 h 634"/>
                <a:gd name="T72" fmla="*/ 138096 w 634"/>
                <a:gd name="T73" fmla="*/ 212328 h 634"/>
                <a:gd name="T74" fmla="*/ 196507 w 634"/>
                <a:gd name="T75" fmla="*/ 169790 h 634"/>
                <a:gd name="T76" fmla="*/ 159369 w 634"/>
                <a:gd name="T77" fmla="*/ 122206 h 634"/>
                <a:gd name="T78" fmla="*/ 196507 w 634"/>
                <a:gd name="T79" fmla="*/ 169790 h 6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97431" y="2507334"/>
            <a:ext cx="1064716" cy="1064716"/>
            <a:chOff x="8299836" y="4588092"/>
            <a:chExt cx="685800" cy="685800"/>
          </a:xfrm>
        </p:grpSpPr>
        <p:sp>
          <p:nvSpPr>
            <p:cNvPr id="99" name="椭圆 98"/>
            <p:cNvSpPr/>
            <p:nvPr/>
          </p:nvSpPr>
          <p:spPr>
            <a:xfrm>
              <a:off x="8299836" y="4588092"/>
              <a:ext cx="685800" cy="685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0" name="Freeform 81"/>
            <p:cNvSpPr>
              <a:spLocks noChangeArrowheads="1"/>
            </p:cNvSpPr>
            <p:nvPr/>
          </p:nvSpPr>
          <p:spPr bwMode="auto">
            <a:xfrm>
              <a:off x="8456763" y="4786246"/>
              <a:ext cx="371946" cy="285600"/>
            </a:xfrm>
            <a:custGeom>
              <a:avLst/>
              <a:gdLst>
                <a:gd name="T0" fmla="*/ 131975 w 619"/>
                <a:gd name="T1" fmla="*/ 79795 h 472"/>
                <a:gd name="T2" fmla="*/ 131975 w 619"/>
                <a:gd name="T3" fmla="*/ 79795 h 472"/>
                <a:gd name="T4" fmla="*/ 105437 w 619"/>
                <a:gd name="T5" fmla="*/ 79795 h 472"/>
                <a:gd name="T6" fmla="*/ 116196 w 619"/>
                <a:gd name="T7" fmla="*/ 48021 h 472"/>
                <a:gd name="T8" fmla="*/ 110816 w 619"/>
                <a:gd name="T9" fmla="*/ 42605 h 472"/>
                <a:gd name="T10" fmla="*/ 100416 w 619"/>
                <a:gd name="T11" fmla="*/ 42605 h 472"/>
                <a:gd name="T12" fmla="*/ 84278 w 619"/>
                <a:gd name="T13" fmla="*/ 85211 h 472"/>
                <a:gd name="T14" fmla="*/ 84278 w 619"/>
                <a:gd name="T15" fmla="*/ 90626 h 472"/>
                <a:gd name="T16" fmla="*/ 89657 w 619"/>
                <a:gd name="T17" fmla="*/ 95681 h 472"/>
                <a:gd name="T18" fmla="*/ 121575 w 619"/>
                <a:gd name="T19" fmla="*/ 95681 h 472"/>
                <a:gd name="T20" fmla="*/ 105437 w 619"/>
                <a:gd name="T21" fmla="*/ 127455 h 472"/>
                <a:gd name="T22" fmla="*/ 105437 w 619"/>
                <a:gd name="T23" fmla="*/ 138287 h 472"/>
                <a:gd name="T24" fmla="*/ 116196 w 619"/>
                <a:gd name="T25" fmla="*/ 133232 h 472"/>
                <a:gd name="T26" fmla="*/ 136996 w 619"/>
                <a:gd name="T27" fmla="*/ 85211 h 472"/>
                <a:gd name="T28" fmla="*/ 131975 w 619"/>
                <a:gd name="T29" fmla="*/ 79795 h 472"/>
                <a:gd name="T30" fmla="*/ 158155 w 619"/>
                <a:gd name="T31" fmla="*/ 37189 h 472"/>
                <a:gd name="T32" fmla="*/ 158155 w 619"/>
                <a:gd name="T33" fmla="*/ 37189 h 472"/>
                <a:gd name="T34" fmla="*/ 105437 w 619"/>
                <a:gd name="T35" fmla="*/ 0 h 472"/>
                <a:gd name="T36" fmla="*/ 42318 w 619"/>
                <a:gd name="T37" fmla="*/ 58492 h 472"/>
                <a:gd name="T38" fmla="*/ 0 w 619"/>
                <a:gd name="T39" fmla="*/ 116984 h 472"/>
                <a:gd name="T40" fmla="*/ 52718 w 619"/>
                <a:gd name="T41" fmla="*/ 170060 h 472"/>
                <a:gd name="T42" fmla="*/ 153134 w 619"/>
                <a:gd name="T43" fmla="*/ 170060 h 472"/>
                <a:gd name="T44" fmla="*/ 221632 w 619"/>
                <a:gd name="T45" fmla="*/ 106513 h 472"/>
                <a:gd name="T46" fmla="*/ 158155 w 619"/>
                <a:gd name="T47" fmla="*/ 37189 h 472"/>
                <a:gd name="T48" fmla="*/ 153134 w 619"/>
                <a:gd name="T49" fmla="*/ 159589 h 472"/>
                <a:gd name="T50" fmla="*/ 153134 w 619"/>
                <a:gd name="T51" fmla="*/ 159589 h 472"/>
                <a:gd name="T52" fmla="*/ 52718 w 619"/>
                <a:gd name="T53" fmla="*/ 159589 h 472"/>
                <a:gd name="T54" fmla="*/ 10400 w 619"/>
                <a:gd name="T55" fmla="*/ 116984 h 472"/>
                <a:gd name="T56" fmla="*/ 52718 w 619"/>
                <a:gd name="T57" fmla="*/ 74379 h 472"/>
                <a:gd name="T58" fmla="*/ 105437 w 619"/>
                <a:gd name="T59" fmla="*/ 15887 h 472"/>
                <a:gd name="T60" fmla="*/ 147755 w 619"/>
                <a:gd name="T61" fmla="*/ 53437 h 472"/>
                <a:gd name="T62" fmla="*/ 211232 w 619"/>
                <a:gd name="T63" fmla="*/ 101097 h 472"/>
                <a:gd name="T64" fmla="*/ 153134 w 619"/>
                <a:gd name="T65" fmla="*/ 159589 h 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19" h="472">
                  <a:moveTo>
                    <a:pt x="368" y="221"/>
                  </a:moveTo>
                  <a:lnTo>
                    <a:pt x="368" y="221"/>
                  </a:lnTo>
                  <a:cubicBezTo>
                    <a:pt x="294" y="221"/>
                    <a:pt x="294" y="221"/>
                    <a:pt x="294" y="221"/>
                  </a:cubicBezTo>
                  <a:cubicBezTo>
                    <a:pt x="324" y="133"/>
                    <a:pt x="324" y="133"/>
                    <a:pt x="324" y="133"/>
                  </a:cubicBezTo>
                  <a:cubicBezTo>
                    <a:pt x="324" y="133"/>
                    <a:pt x="324" y="118"/>
                    <a:pt x="309" y="118"/>
                  </a:cubicBezTo>
                  <a:cubicBezTo>
                    <a:pt x="294" y="103"/>
                    <a:pt x="294" y="118"/>
                    <a:pt x="280" y="118"/>
                  </a:cubicBezTo>
                  <a:cubicBezTo>
                    <a:pt x="235" y="236"/>
                    <a:pt x="235" y="236"/>
                    <a:pt x="235" y="236"/>
                  </a:cubicBezTo>
                  <a:lnTo>
                    <a:pt x="235" y="251"/>
                  </a:lnTo>
                  <a:lnTo>
                    <a:pt x="250" y="265"/>
                  </a:lnTo>
                  <a:cubicBezTo>
                    <a:pt x="339" y="265"/>
                    <a:pt x="339" y="265"/>
                    <a:pt x="339" y="265"/>
                  </a:cubicBezTo>
                  <a:cubicBezTo>
                    <a:pt x="294" y="353"/>
                    <a:pt x="294" y="353"/>
                    <a:pt x="294" y="353"/>
                  </a:cubicBezTo>
                  <a:cubicBezTo>
                    <a:pt x="280" y="353"/>
                    <a:pt x="294" y="369"/>
                    <a:pt x="294" y="383"/>
                  </a:cubicBezTo>
                  <a:cubicBezTo>
                    <a:pt x="309" y="383"/>
                    <a:pt x="324" y="383"/>
                    <a:pt x="324" y="369"/>
                  </a:cubicBezTo>
                  <a:cubicBezTo>
                    <a:pt x="324" y="369"/>
                    <a:pt x="382" y="251"/>
                    <a:pt x="382" y="236"/>
                  </a:cubicBezTo>
                  <a:cubicBezTo>
                    <a:pt x="382" y="236"/>
                    <a:pt x="382" y="221"/>
                    <a:pt x="368" y="221"/>
                  </a:cubicBezTo>
                  <a:close/>
                  <a:moveTo>
                    <a:pt x="441" y="103"/>
                  </a:moveTo>
                  <a:lnTo>
                    <a:pt x="441" y="103"/>
                  </a:lnTo>
                  <a:cubicBezTo>
                    <a:pt x="412" y="44"/>
                    <a:pt x="353" y="0"/>
                    <a:pt x="294" y="0"/>
                  </a:cubicBezTo>
                  <a:cubicBezTo>
                    <a:pt x="191" y="0"/>
                    <a:pt x="118" y="74"/>
                    <a:pt x="118" y="162"/>
                  </a:cubicBezTo>
                  <a:cubicBezTo>
                    <a:pt x="44" y="192"/>
                    <a:pt x="0" y="251"/>
                    <a:pt x="0" y="324"/>
                  </a:cubicBezTo>
                  <a:cubicBezTo>
                    <a:pt x="0" y="398"/>
                    <a:pt x="59" y="471"/>
                    <a:pt x="147" y="471"/>
                  </a:cubicBezTo>
                  <a:lnTo>
                    <a:pt x="427" y="471"/>
                  </a:lnTo>
                  <a:cubicBezTo>
                    <a:pt x="530" y="471"/>
                    <a:pt x="618" y="398"/>
                    <a:pt x="618" y="295"/>
                  </a:cubicBezTo>
                  <a:cubicBezTo>
                    <a:pt x="618" y="192"/>
                    <a:pt x="544" y="103"/>
                    <a:pt x="441" y="103"/>
                  </a:cubicBezTo>
                  <a:close/>
                  <a:moveTo>
                    <a:pt x="427" y="442"/>
                  </a:moveTo>
                  <a:lnTo>
                    <a:pt x="427" y="442"/>
                  </a:lnTo>
                  <a:lnTo>
                    <a:pt x="147" y="442"/>
                  </a:lnTo>
                  <a:cubicBezTo>
                    <a:pt x="147" y="442"/>
                    <a:pt x="29" y="427"/>
                    <a:pt x="29" y="324"/>
                  </a:cubicBezTo>
                  <a:cubicBezTo>
                    <a:pt x="29" y="265"/>
                    <a:pt x="88" y="206"/>
                    <a:pt x="147" y="206"/>
                  </a:cubicBezTo>
                  <a:cubicBezTo>
                    <a:pt x="147" y="118"/>
                    <a:pt x="206" y="44"/>
                    <a:pt x="294" y="44"/>
                  </a:cubicBezTo>
                  <a:cubicBezTo>
                    <a:pt x="353" y="44"/>
                    <a:pt x="397" y="89"/>
                    <a:pt x="412" y="148"/>
                  </a:cubicBezTo>
                  <a:cubicBezTo>
                    <a:pt x="515" y="133"/>
                    <a:pt x="574" y="221"/>
                    <a:pt x="589" y="280"/>
                  </a:cubicBezTo>
                  <a:cubicBezTo>
                    <a:pt x="589" y="369"/>
                    <a:pt x="500" y="442"/>
                    <a:pt x="427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692719" y="3579165"/>
            <a:ext cx="1064716" cy="1064716"/>
            <a:chOff x="9955694" y="2892642"/>
            <a:chExt cx="685800" cy="685800"/>
          </a:xfrm>
        </p:grpSpPr>
        <p:sp>
          <p:nvSpPr>
            <p:cNvPr id="102" name="椭圆 101"/>
            <p:cNvSpPr/>
            <p:nvPr/>
          </p:nvSpPr>
          <p:spPr>
            <a:xfrm>
              <a:off x="9955694" y="28926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3" name="Freeform 85"/>
            <p:cNvSpPr>
              <a:spLocks noChangeArrowheads="1"/>
            </p:cNvSpPr>
            <p:nvPr/>
          </p:nvSpPr>
          <p:spPr bwMode="auto">
            <a:xfrm>
              <a:off x="10130332" y="3043021"/>
              <a:ext cx="336524" cy="383014"/>
            </a:xfrm>
            <a:custGeom>
              <a:avLst/>
              <a:gdLst>
                <a:gd name="T0" fmla="*/ 168627 w 561"/>
                <a:gd name="T1" fmla="*/ 0 h 635"/>
                <a:gd name="T2" fmla="*/ 168627 w 561"/>
                <a:gd name="T3" fmla="*/ 0 h 635"/>
                <a:gd name="T4" fmla="*/ 31864 w 561"/>
                <a:gd name="T5" fmla="*/ 0 h 635"/>
                <a:gd name="T6" fmla="*/ 0 w 561"/>
                <a:gd name="T7" fmla="*/ 26634 h 635"/>
                <a:gd name="T8" fmla="*/ 0 w 561"/>
                <a:gd name="T9" fmla="*/ 228190 h 635"/>
                <a:gd name="T10" fmla="*/ 15753 w 561"/>
                <a:gd name="T11" fmla="*/ 228190 h 635"/>
                <a:gd name="T12" fmla="*/ 42246 w 561"/>
                <a:gd name="T13" fmla="*/ 206955 h 635"/>
                <a:gd name="T14" fmla="*/ 74110 w 561"/>
                <a:gd name="T15" fmla="*/ 228190 h 635"/>
                <a:gd name="T16" fmla="*/ 100245 w 561"/>
                <a:gd name="T17" fmla="*/ 206955 h 635"/>
                <a:gd name="T18" fmla="*/ 126739 w 561"/>
                <a:gd name="T19" fmla="*/ 228190 h 635"/>
                <a:gd name="T20" fmla="*/ 158245 w 561"/>
                <a:gd name="T21" fmla="*/ 206955 h 635"/>
                <a:gd name="T22" fmla="*/ 184738 w 561"/>
                <a:gd name="T23" fmla="*/ 228190 h 635"/>
                <a:gd name="T24" fmla="*/ 200491 w 561"/>
                <a:gd name="T25" fmla="*/ 228190 h 635"/>
                <a:gd name="T26" fmla="*/ 200491 w 561"/>
                <a:gd name="T27" fmla="*/ 26634 h 635"/>
                <a:gd name="T28" fmla="*/ 168627 w 561"/>
                <a:gd name="T29" fmla="*/ 0 h 635"/>
                <a:gd name="T30" fmla="*/ 184738 w 561"/>
                <a:gd name="T31" fmla="*/ 211994 h 635"/>
                <a:gd name="T32" fmla="*/ 184738 w 561"/>
                <a:gd name="T33" fmla="*/ 211994 h 635"/>
                <a:gd name="T34" fmla="*/ 158245 w 561"/>
                <a:gd name="T35" fmla="*/ 190758 h 635"/>
                <a:gd name="T36" fmla="*/ 126739 w 561"/>
                <a:gd name="T37" fmla="*/ 211994 h 635"/>
                <a:gd name="T38" fmla="*/ 100245 w 561"/>
                <a:gd name="T39" fmla="*/ 190758 h 635"/>
                <a:gd name="T40" fmla="*/ 74110 w 561"/>
                <a:gd name="T41" fmla="*/ 211994 h 635"/>
                <a:gd name="T42" fmla="*/ 42246 w 561"/>
                <a:gd name="T43" fmla="*/ 190758 h 635"/>
                <a:gd name="T44" fmla="*/ 15753 w 561"/>
                <a:gd name="T45" fmla="*/ 211994 h 635"/>
                <a:gd name="T46" fmla="*/ 15753 w 561"/>
                <a:gd name="T47" fmla="*/ 26634 h 635"/>
                <a:gd name="T48" fmla="*/ 31864 w 561"/>
                <a:gd name="T49" fmla="*/ 16196 h 635"/>
                <a:gd name="T50" fmla="*/ 168627 w 561"/>
                <a:gd name="T51" fmla="*/ 16196 h 635"/>
                <a:gd name="T52" fmla="*/ 184738 w 561"/>
                <a:gd name="T53" fmla="*/ 26634 h 635"/>
                <a:gd name="T54" fmla="*/ 184738 w 561"/>
                <a:gd name="T55" fmla="*/ 211994 h 635"/>
                <a:gd name="T56" fmla="*/ 147504 w 561"/>
                <a:gd name="T57" fmla="*/ 127412 h 635"/>
                <a:gd name="T58" fmla="*/ 147504 w 561"/>
                <a:gd name="T59" fmla="*/ 127412 h 635"/>
                <a:gd name="T60" fmla="*/ 52987 w 561"/>
                <a:gd name="T61" fmla="*/ 127412 h 635"/>
                <a:gd name="T62" fmla="*/ 42246 w 561"/>
                <a:gd name="T63" fmla="*/ 132451 h 635"/>
                <a:gd name="T64" fmla="*/ 52987 w 561"/>
                <a:gd name="T65" fmla="*/ 143249 h 635"/>
                <a:gd name="T66" fmla="*/ 147504 w 561"/>
                <a:gd name="T67" fmla="*/ 143249 h 635"/>
                <a:gd name="T68" fmla="*/ 158245 w 561"/>
                <a:gd name="T69" fmla="*/ 132451 h 635"/>
                <a:gd name="T70" fmla="*/ 147504 w 561"/>
                <a:gd name="T71" fmla="*/ 127412 h 635"/>
                <a:gd name="T72" fmla="*/ 147504 w 561"/>
                <a:gd name="T73" fmla="*/ 84941 h 635"/>
                <a:gd name="T74" fmla="*/ 147504 w 561"/>
                <a:gd name="T75" fmla="*/ 84941 h 635"/>
                <a:gd name="T76" fmla="*/ 52987 w 561"/>
                <a:gd name="T77" fmla="*/ 84941 h 635"/>
                <a:gd name="T78" fmla="*/ 42246 w 561"/>
                <a:gd name="T79" fmla="*/ 90340 h 635"/>
                <a:gd name="T80" fmla="*/ 52987 w 561"/>
                <a:gd name="T81" fmla="*/ 100778 h 635"/>
                <a:gd name="T82" fmla="*/ 147504 w 561"/>
                <a:gd name="T83" fmla="*/ 100778 h 635"/>
                <a:gd name="T84" fmla="*/ 158245 w 561"/>
                <a:gd name="T85" fmla="*/ 90340 h 635"/>
                <a:gd name="T86" fmla="*/ 147504 w 561"/>
                <a:gd name="T87" fmla="*/ 84941 h 635"/>
                <a:gd name="T88" fmla="*/ 147504 w 561"/>
                <a:gd name="T89" fmla="*/ 42471 h 635"/>
                <a:gd name="T90" fmla="*/ 147504 w 561"/>
                <a:gd name="T91" fmla="*/ 42471 h 635"/>
                <a:gd name="T92" fmla="*/ 52987 w 561"/>
                <a:gd name="T93" fmla="*/ 42471 h 635"/>
                <a:gd name="T94" fmla="*/ 42246 w 561"/>
                <a:gd name="T95" fmla="*/ 47870 h 635"/>
                <a:gd name="T96" fmla="*/ 52987 w 561"/>
                <a:gd name="T97" fmla="*/ 58667 h 635"/>
                <a:gd name="T98" fmla="*/ 147504 w 561"/>
                <a:gd name="T99" fmla="*/ 58667 h 635"/>
                <a:gd name="T100" fmla="*/ 158245 w 561"/>
                <a:gd name="T101" fmla="*/ 47870 h 635"/>
                <a:gd name="T102" fmla="*/ 147504 w 561"/>
                <a:gd name="T103" fmla="*/ 42471 h 6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61" h="635">
                  <a:moveTo>
                    <a:pt x="471" y="0"/>
                  </a:moveTo>
                  <a:lnTo>
                    <a:pt x="471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4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44" y="634"/>
                    <a:pt x="44" y="634"/>
                    <a:pt x="44" y="634"/>
                  </a:cubicBezTo>
                  <a:cubicBezTo>
                    <a:pt x="118" y="575"/>
                    <a:pt x="118" y="575"/>
                    <a:pt x="118" y="575"/>
                  </a:cubicBezTo>
                  <a:cubicBezTo>
                    <a:pt x="207" y="634"/>
                    <a:pt x="207" y="634"/>
                    <a:pt x="207" y="634"/>
                  </a:cubicBezTo>
                  <a:cubicBezTo>
                    <a:pt x="280" y="575"/>
                    <a:pt x="280" y="575"/>
                    <a:pt x="280" y="575"/>
                  </a:cubicBezTo>
                  <a:cubicBezTo>
                    <a:pt x="354" y="634"/>
                    <a:pt x="354" y="634"/>
                    <a:pt x="354" y="634"/>
                  </a:cubicBezTo>
                  <a:cubicBezTo>
                    <a:pt x="442" y="575"/>
                    <a:pt x="442" y="575"/>
                    <a:pt x="442" y="575"/>
                  </a:cubicBezTo>
                  <a:cubicBezTo>
                    <a:pt x="516" y="634"/>
                    <a:pt x="516" y="634"/>
                    <a:pt x="516" y="634"/>
                  </a:cubicBezTo>
                  <a:cubicBezTo>
                    <a:pt x="560" y="634"/>
                    <a:pt x="560" y="634"/>
                    <a:pt x="560" y="634"/>
                  </a:cubicBezTo>
                  <a:cubicBezTo>
                    <a:pt x="560" y="74"/>
                    <a:pt x="560" y="74"/>
                    <a:pt x="560" y="74"/>
                  </a:cubicBezTo>
                  <a:cubicBezTo>
                    <a:pt x="560" y="30"/>
                    <a:pt x="516" y="0"/>
                    <a:pt x="471" y="0"/>
                  </a:cubicBezTo>
                  <a:close/>
                  <a:moveTo>
                    <a:pt x="516" y="589"/>
                  </a:moveTo>
                  <a:lnTo>
                    <a:pt x="516" y="589"/>
                  </a:lnTo>
                  <a:cubicBezTo>
                    <a:pt x="442" y="530"/>
                    <a:pt x="442" y="530"/>
                    <a:pt x="442" y="530"/>
                  </a:cubicBezTo>
                  <a:cubicBezTo>
                    <a:pt x="354" y="589"/>
                    <a:pt x="354" y="589"/>
                    <a:pt x="354" y="589"/>
                  </a:cubicBezTo>
                  <a:cubicBezTo>
                    <a:pt x="280" y="530"/>
                    <a:pt x="280" y="530"/>
                    <a:pt x="280" y="530"/>
                  </a:cubicBezTo>
                  <a:cubicBezTo>
                    <a:pt x="207" y="589"/>
                    <a:pt x="207" y="589"/>
                    <a:pt x="207" y="589"/>
                  </a:cubicBezTo>
                  <a:cubicBezTo>
                    <a:pt x="118" y="530"/>
                    <a:pt x="118" y="530"/>
                    <a:pt x="118" y="530"/>
                  </a:cubicBezTo>
                  <a:cubicBezTo>
                    <a:pt x="44" y="589"/>
                    <a:pt x="44" y="589"/>
                    <a:pt x="44" y="589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59"/>
                    <a:pt x="59" y="45"/>
                    <a:pt x="89" y="45"/>
                  </a:cubicBezTo>
                  <a:cubicBezTo>
                    <a:pt x="471" y="45"/>
                    <a:pt x="471" y="45"/>
                    <a:pt x="471" y="45"/>
                  </a:cubicBezTo>
                  <a:cubicBezTo>
                    <a:pt x="501" y="45"/>
                    <a:pt x="516" y="59"/>
                    <a:pt x="516" y="74"/>
                  </a:cubicBezTo>
                  <a:lnTo>
                    <a:pt x="516" y="589"/>
                  </a:lnTo>
                  <a:close/>
                  <a:moveTo>
                    <a:pt x="412" y="354"/>
                  </a:moveTo>
                  <a:lnTo>
                    <a:pt x="412" y="354"/>
                  </a:lnTo>
                  <a:cubicBezTo>
                    <a:pt x="148" y="354"/>
                    <a:pt x="148" y="354"/>
                    <a:pt x="148" y="354"/>
                  </a:cubicBezTo>
                  <a:cubicBezTo>
                    <a:pt x="133" y="354"/>
                    <a:pt x="118" y="368"/>
                    <a:pt x="118" y="368"/>
                  </a:cubicBezTo>
                  <a:cubicBezTo>
                    <a:pt x="118" y="383"/>
                    <a:pt x="133" y="398"/>
                    <a:pt x="148" y="398"/>
                  </a:cubicBezTo>
                  <a:cubicBezTo>
                    <a:pt x="412" y="398"/>
                    <a:pt x="412" y="398"/>
                    <a:pt x="412" y="398"/>
                  </a:cubicBezTo>
                  <a:cubicBezTo>
                    <a:pt x="427" y="398"/>
                    <a:pt x="442" y="383"/>
                    <a:pt x="442" y="368"/>
                  </a:cubicBezTo>
                  <a:cubicBezTo>
                    <a:pt x="442" y="368"/>
                    <a:pt x="427" y="354"/>
                    <a:pt x="412" y="354"/>
                  </a:cubicBezTo>
                  <a:close/>
                  <a:moveTo>
                    <a:pt x="412" y="236"/>
                  </a:moveTo>
                  <a:lnTo>
                    <a:pt x="412" y="236"/>
                  </a:lnTo>
                  <a:cubicBezTo>
                    <a:pt x="148" y="236"/>
                    <a:pt x="148" y="236"/>
                    <a:pt x="148" y="236"/>
                  </a:cubicBezTo>
                  <a:cubicBezTo>
                    <a:pt x="133" y="236"/>
                    <a:pt x="118" y="251"/>
                    <a:pt x="118" y="251"/>
                  </a:cubicBezTo>
                  <a:cubicBezTo>
                    <a:pt x="118" y="266"/>
                    <a:pt x="133" y="280"/>
                    <a:pt x="148" y="280"/>
                  </a:cubicBezTo>
                  <a:cubicBezTo>
                    <a:pt x="412" y="280"/>
                    <a:pt x="412" y="280"/>
                    <a:pt x="412" y="280"/>
                  </a:cubicBezTo>
                  <a:cubicBezTo>
                    <a:pt x="427" y="280"/>
                    <a:pt x="442" y="266"/>
                    <a:pt x="442" y="251"/>
                  </a:cubicBezTo>
                  <a:cubicBezTo>
                    <a:pt x="442" y="251"/>
                    <a:pt x="427" y="236"/>
                    <a:pt x="412" y="236"/>
                  </a:cubicBezTo>
                  <a:close/>
                  <a:moveTo>
                    <a:pt x="412" y="118"/>
                  </a:moveTo>
                  <a:lnTo>
                    <a:pt x="412" y="118"/>
                  </a:lnTo>
                  <a:cubicBezTo>
                    <a:pt x="148" y="118"/>
                    <a:pt x="148" y="118"/>
                    <a:pt x="148" y="118"/>
                  </a:cubicBezTo>
                  <a:cubicBezTo>
                    <a:pt x="133" y="118"/>
                    <a:pt x="118" y="133"/>
                    <a:pt x="118" y="133"/>
                  </a:cubicBezTo>
                  <a:cubicBezTo>
                    <a:pt x="118" y="148"/>
                    <a:pt x="133" y="163"/>
                    <a:pt x="148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27" y="163"/>
                    <a:pt x="442" y="148"/>
                    <a:pt x="442" y="133"/>
                  </a:cubicBezTo>
                  <a:cubicBezTo>
                    <a:pt x="442" y="133"/>
                    <a:pt x="427" y="118"/>
                    <a:pt x="412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582685" y="4382286"/>
            <a:ext cx="1064716" cy="1064716"/>
            <a:chOff x="4988118" y="4988142"/>
            <a:chExt cx="685800" cy="685800"/>
          </a:xfrm>
        </p:grpSpPr>
        <p:sp>
          <p:nvSpPr>
            <p:cNvPr id="109" name="椭圆 108"/>
            <p:cNvSpPr/>
            <p:nvPr/>
          </p:nvSpPr>
          <p:spPr>
            <a:xfrm>
              <a:off x="4988118" y="49881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0" name="Freeform 159"/>
            <p:cNvSpPr>
              <a:spLocks noChangeArrowheads="1"/>
            </p:cNvSpPr>
            <p:nvPr/>
          </p:nvSpPr>
          <p:spPr bwMode="auto">
            <a:xfrm>
              <a:off x="5139510" y="5151163"/>
              <a:ext cx="383016" cy="371946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532703" y="2397029"/>
            <a:ext cx="1064716" cy="1064716"/>
            <a:chOff x="3332259" y="3083142"/>
            <a:chExt cx="685800" cy="685800"/>
          </a:xfrm>
        </p:grpSpPr>
        <p:sp>
          <p:nvSpPr>
            <p:cNvPr id="112" name="椭圆 111"/>
            <p:cNvSpPr/>
            <p:nvPr/>
          </p:nvSpPr>
          <p:spPr>
            <a:xfrm>
              <a:off x="3332259" y="30831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3" name="Freeform 160"/>
            <p:cNvSpPr>
              <a:spLocks noChangeArrowheads="1"/>
            </p:cNvSpPr>
            <p:nvPr/>
          </p:nvSpPr>
          <p:spPr bwMode="auto">
            <a:xfrm>
              <a:off x="3530439" y="3240069"/>
              <a:ext cx="309956" cy="371946"/>
            </a:xfrm>
            <a:custGeom>
              <a:avLst/>
              <a:gdLst>
                <a:gd name="T0" fmla="*/ 179267 w 517"/>
                <a:gd name="T1" fmla="*/ 84260 h 619"/>
                <a:gd name="T2" fmla="*/ 179267 w 517"/>
                <a:gd name="T3" fmla="*/ 84260 h 619"/>
                <a:gd name="T4" fmla="*/ 158156 w 517"/>
                <a:gd name="T5" fmla="*/ 41951 h 619"/>
                <a:gd name="T6" fmla="*/ 152788 w 517"/>
                <a:gd name="T7" fmla="*/ 41951 h 619"/>
                <a:gd name="T8" fmla="*/ 110566 w 517"/>
                <a:gd name="T9" fmla="*/ 41951 h 619"/>
                <a:gd name="T10" fmla="*/ 110566 w 517"/>
                <a:gd name="T11" fmla="*/ 26174 h 619"/>
                <a:gd name="T12" fmla="*/ 84445 w 517"/>
                <a:gd name="T13" fmla="*/ 0 h 619"/>
                <a:gd name="T14" fmla="*/ 68701 w 517"/>
                <a:gd name="T15" fmla="*/ 0 h 619"/>
                <a:gd name="T16" fmla="*/ 42223 w 517"/>
                <a:gd name="T17" fmla="*/ 26174 h 619"/>
                <a:gd name="T18" fmla="*/ 42223 w 517"/>
                <a:gd name="T19" fmla="*/ 41951 h 619"/>
                <a:gd name="T20" fmla="*/ 16102 w 517"/>
                <a:gd name="T21" fmla="*/ 41951 h 619"/>
                <a:gd name="T22" fmla="*/ 0 w 517"/>
                <a:gd name="T23" fmla="*/ 52707 h 619"/>
                <a:gd name="T24" fmla="*/ 0 w 517"/>
                <a:gd name="T25" fmla="*/ 126570 h 619"/>
                <a:gd name="T26" fmla="*/ 16102 w 517"/>
                <a:gd name="T27" fmla="*/ 136968 h 619"/>
                <a:gd name="T28" fmla="*/ 42223 w 517"/>
                <a:gd name="T29" fmla="*/ 136968 h 619"/>
                <a:gd name="T30" fmla="*/ 42223 w 517"/>
                <a:gd name="T31" fmla="*/ 195053 h 619"/>
                <a:gd name="T32" fmla="*/ 68701 w 517"/>
                <a:gd name="T33" fmla="*/ 221586 h 619"/>
                <a:gd name="T34" fmla="*/ 84445 w 517"/>
                <a:gd name="T35" fmla="*/ 221586 h 619"/>
                <a:gd name="T36" fmla="*/ 110566 w 517"/>
                <a:gd name="T37" fmla="*/ 195053 h 619"/>
                <a:gd name="T38" fmla="*/ 110566 w 517"/>
                <a:gd name="T39" fmla="*/ 136968 h 619"/>
                <a:gd name="T40" fmla="*/ 152788 w 517"/>
                <a:gd name="T41" fmla="*/ 136968 h 619"/>
                <a:gd name="T42" fmla="*/ 152788 w 517"/>
                <a:gd name="T43" fmla="*/ 136968 h 619"/>
                <a:gd name="T44" fmla="*/ 158156 w 517"/>
                <a:gd name="T45" fmla="*/ 136968 h 619"/>
                <a:gd name="T46" fmla="*/ 179267 w 517"/>
                <a:gd name="T47" fmla="*/ 94658 h 619"/>
                <a:gd name="T48" fmla="*/ 184634 w 517"/>
                <a:gd name="T49" fmla="*/ 89639 h 619"/>
                <a:gd name="T50" fmla="*/ 179267 w 517"/>
                <a:gd name="T51" fmla="*/ 84260 h 619"/>
                <a:gd name="T52" fmla="*/ 57967 w 517"/>
                <a:gd name="T53" fmla="*/ 26174 h 619"/>
                <a:gd name="T54" fmla="*/ 57967 w 517"/>
                <a:gd name="T55" fmla="*/ 26174 h 619"/>
                <a:gd name="T56" fmla="*/ 68701 w 517"/>
                <a:gd name="T57" fmla="*/ 10398 h 619"/>
                <a:gd name="T58" fmla="*/ 84445 w 517"/>
                <a:gd name="T59" fmla="*/ 10398 h 619"/>
                <a:gd name="T60" fmla="*/ 100189 w 517"/>
                <a:gd name="T61" fmla="*/ 26174 h 619"/>
                <a:gd name="T62" fmla="*/ 100189 w 517"/>
                <a:gd name="T63" fmla="*/ 41951 h 619"/>
                <a:gd name="T64" fmla="*/ 57967 w 517"/>
                <a:gd name="T65" fmla="*/ 41951 h 619"/>
                <a:gd name="T66" fmla="*/ 57967 w 517"/>
                <a:gd name="T67" fmla="*/ 26174 h 619"/>
                <a:gd name="T68" fmla="*/ 100189 w 517"/>
                <a:gd name="T69" fmla="*/ 195053 h 619"/>
                <a:gd name="T70" fmla="*/ 100189 w 517"/>
                <a:gd name="T71" fmla="*/ 195053 h 619"/>
                <a:gd name="T72" fmla="*/ 84445 w 517"/>
                <a:gd name="T73" fmla="*/ 210830 h 619"/>
                <a:gd name="T74" fmla="*/ 68701 w 517"/>
                <a:gd name="T75" fmla="*/ 210830 h 619"/>
                <a:gd name="T76" fmla="*/ 57967 w 517"/>
                <a:gd name="T77" fmla="*/ 195053 h 619"/>
                <a:gd name="T78" fmla="*/ 57967 w 517"/>
                <a:gd name="T79" fmla="*/ 136968 h 619"/>
                <a:gd name="T80" fmla="*/ 100189 w 517"/>
                <a:gd name="T81" fmla="*/ 136968 h 619"/>
                <a:gd name="T82" fmla="*/ 100189 w 517"/>
                <a:gd name="T83" fmla="*/ 195053 h 619"/>
                <a:gd name="T84" fmla="*/ 152788 w 517"/>
                <a:gd name="T85" fmla="*/ 121191 h 619"/>
                <a:gd name="T86" fmla="*/ 152788 w 517"/>
                <a:gd name="T87" fmla="*/ 121191 h 619"/>
                <a:gd name="T88" fmla="*/ 147779 w 517"/>
                <a:gd name="T89" fmla="*/ 126570 h 619"/>
                <a:gd name="T90" fmla="*/ 21111 w 517"/>
                <a:gd name="T91" fmla="*/ 126570 h 619"/>
                <a:gd name="T92" fmla="*/ 16102 w 517"/>
                <a:gd name="T93" fmla="*/ 115813 h 619"/>
                <a:gd name="T94" fmla="*/ 16102 w 517"/>
                <a:gd name="T95" fmla="*/ 63106 h 619"/>
                <a:gd name="T96" fmla="*/ 21111 w 517"/>
                <a:gd name="T97" fmla="*/ 52707 h 619"/>
                <a:gd name="T98" fmla="*/ 147779 w 517"/>
                <a:gd name="T99" fmla="*/ 52707 h 619"/>
                <a:gd name="T100" fmla="*/ 152788 w 517"/>
                <a:gd name="T101" fmla="*/ 58086 h 619"/>
                <a:gd name="T102" fmla="*/ 168890 w 517"/>
                <a:gd name="T103" fmla="*/ 89639 h 619"/>
                <a:gd name="T104" fmla="*/ 152788 w 517"/>
                <a:gd name="T105" fmla="*/ 121191 h 6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17" h="619">
                  <a:moveTo>
                    <a:pt x="501" y="235"/>
                  </a:moveTo>
                  <a:lnTo>
                    <a:pt x="501" y="235"/>
                  </a:ln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2" y="117"/>
                    <a:pt x="427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29"/>
                    <a:pt x="280" y="0"/>
                    <a:pt x="23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8" y="0"/>
                    <a:pt x="118" y="29"/>
                    <a:pt x="118" y="73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15" y="117"/>
                    <a:pt x="0" y="132"/>
                    <a:pt x="0" y="14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7"/>
                    <a:pt x="15" y="382"/>
                    <a:pt x="45" y="382"/>
                  </a:cubicBezTo>
                  <a:cubicBezTo>
                    <a:pt x="118" y="382"/>
                    <a:pt x="118" y="382"/>
                    <a:pt x="118" y="382"/>
                  </a:cubicBezTo>
                  <a:cubicBezTo>
                    <a:pt x="118" y="544"/>
                    <a:pt x="118" y="544"/>
                    <a:pt x="118" y="544"/>
                  </a:cubicBezTo>
                  <a:cubicBezTo>
                    <a:pt x="118" y="588"/>
                    <a:pt x="148" y="618"/>
                    <a:pt x="192" y="618"/>
                  </a:cubicBezTo>
                  <a:cubicBezTo>
                    <a:pt x="236" y="618"/>
                    <a:pt x="236" y="618"/>
                    <a:pt x="236" y="618"/>
                  </a:cubicBezTo>
                  <a:cubicBezTo>
                    <a:pt x="280" y="618"/>
                    <a:pt x="309" y="588"/>
                    <a:pt x="309" y="544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42" y="382"/>
                    <a:pt x="442" y="382"/>
                    <a:pt x="442" y="382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16" y="250"/>
                    <a:pt x="516" y="250"/>
                    <a:pt x="516" y="250"/>
                  </a:cubicBezTo>
                  <a:cubicBezTo>
                    <a:pt x="516" y="250"/>
                    <a:pt x="516" y="235"/>
                    <a:pt x="501" y="235"/>
                  </a:cubicBezTo>
                  <a:close/>
                  <a:moveTo>
                    <a:pt x="162" y="73"/>
                  </a:moveTo>
                  <a:lnTo>
                    <a:pt x="162" y="73"/>
                  </a:lnTo>
                  <a:cubicBezTo>
                    <a:pt x="162" y="58"/>
                    <a:pt x="177" y="29"/>
                    <a:pt x="192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51" y="29"/>
                    <a:pt x="280" y="58"/>
                    <a:pt x="280" y="73"/>
                  </a:cubicBezTo>
                  <a:cubicBezTo>
                    <a:pt x="280" y="117"/>
                    <a:pt x="280" y="117"/>
                    <a:pt x="280" y="117"/>
                  </a:cubicBezTo>
                  <a:cubicBezTo>
                    <a:pt x="162" y="117"/>
                    <a:pt x="162" y="117"/>
                    <a:pt x="162" y="117"/>
                  </a:cubicBezTo>
                  <a:lnTo>
                    <a:pt x="162" y="73"/>
                  </a:lnTo>
                  <a:close/>
                  <a:moveTo>
                    <a:pt x="280" y="544"/>
                  </a:moveTo>
                  <a:lnTo>
                    <a:pt x="280" y="544"/>
                  </a:lnTo>
                  <a:cubicBezTo>
                    <a:pt x="280" y="559"/>
                    <a:pt x="251" y="588"/>
                    <a:pt x="236" y="588"/>
                  </a:cubicBezTo>
                  <a:cubicBezTo>
                    <a:pt x="192" y="588"/>
                    <a:pt x="192" y="588"/>
                    <a:pt x="192" y="588"/>
                  </a:cubicBezTo>
                  <a:cubicBezTo>
                    <a:pt x="177" y="588"/>
                    <a:pt x="162" y="559"/>
                    <a:pt x="162" y="544"/>
                  </a:cubicBezTo>
                  <a:cubicBezTo>
                    <a:pt x="162" y="382"/>
                    <a:pt x="162" y="382"/>
                    <a:pt x="162" y="382"/>
                  </a:cubicBezTo>
                  <a:cubicBezTo>
                    <a:pt x="280" y="382"/>
                    <a:pt x="280" y="382"/>
                    <a:pt x="280" y="382"/>
                  </a:cubicBezTo>
                  <a:lnTo>
                    <a:pt x="280" y="544"/>
                  </a:lnTo>
                  <a:close/>
                  <a:moveTo>
                    <a:pt x="427" y="338"/>
                  </a:moveTo>
                  <a:lnTo>
                    <a:pt x="427" y="338"/>
                  </a:lnTo>
                  <a:cubicBezTo>
                    <a:pt x="427" y="353"/>
                    <a:pt x="413" y="353"/>
                    <a:pt x="413" y="353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45" y="353"/>
                    <a:pt x="45" y="338"/>
                    <a:pt x="45" y="323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162"/>
                    <a:pt x="45" y="147"/>
                    <a:pt x="59" y="147"/>
                  </a:cubicBezTo>
                  <a:cubicBezTo>
                    <a:pt x="413" y="147"/>
                    <a:pt x="413" y="147"/>
                    <a:pt x="413" y="147"/>
                  </a:cubicBezTo>
                  <a:cubicBezTo>
                    <a:pt x="413" y="147"/>
                    <a:pt x="427" y="147"/>
                    <a:pt x="427" y="162"/>
                  </a:cubicBezTo>
                  <a:cubicBezTo>
                    <a:pt x="472" y="250"/>
                    <a:pt x="472" y="250"/>
                    <a:pt x="472" y="250"/>
                  </a:cubicBezTo>
                  <a:lnTo>
                    <a:pt x="427" y="3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036451" y="1982052"/>
            <a:ext cx="1819575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131219" y="3916239"/>
            <a:ext cx="1819575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221923" y="2828686"/>
            <a:ext cx="2048119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7477534" y="4102502"/>
            <a:ext cx="2231116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9246133" y="2206992"/>
            <a:ext cx="2416024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xmlns="" id="{C739A7FD-35CA-4744-977F-504D1A36F5BD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2FC9BAEF-3F88-4E73-966A-3FE245D1573B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61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8" grpId="0" animBg="1"/>
          <p:bldP spid="89" grpId="0" animBg="1"/>
          <p:bldP spid="90" grpId="0" animBg="1"/>
          <p:bldP spid="91" grpId="0" animBg="1"/>
          <p:bldP spid="93" grpId="0" animBg="1"/>
          <p:bldP spid="94" grpId="0" animBg="1"/>
          <p:bldP spid="114" grpId="0"/>
          <p:bldP spid="115" grpId="0"/>
          <p:bldP spid="116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8" grpId="0" animBg="1"/>
          <p:bldP spid="89" grpId="0" animBg="1"/>
          <p:bldP spid="90" grpId="0" animBg="1"/>
          <p:bldP spid="91" grpId="0" animBg="1"/>
          <p:bldP spid="93" grpId="0" animBg="1"/>
          <p:bldP spid="94" grpId="0" animBg="1"/>
          <p:bldP spid="114" grpId="0"/>
          <p:bldP spid="115" grpId="0"/>
          <p:bldP spid="116" grpId="0"/>
          <p:bldP spid="118" grpId="0"/>
          <p:bldP spid="11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椭圆 79"/>
          <p:cNvSpPr/>
          <p:nvPr/>
        </p:nvSpPr>
        <p:spPr>
          <a:xfrm>
            <a:off x="7033285" y="3824614"/>
            <a:ext cx="2087588" cy="45719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2" name="组合 71"/>
          <p:cNvGrpSpPr/>
          <p:nvPr/>
        </p:nvGrpSpPr>
        <p:grpSpPr>
          <a:xfrm>
            <a:off x="3329017" y="2540682"/>
            <a:ext cx="5745631" cy="45719"/>
            <a:chOff x="1172471" y="1676076"/>
            <a:chExt cx="5747404" cy="45719"/>
          </a:xfrm>
        </p:grpSpPr>
        <p:sp>
          <p:nvSpPr>
            <p:cNvPr id="98" name="椭圆 97"/>
            <p:cNvSpPr/>
            <p:nvPr/>
          </p:nvSpPr>
          <p:spPr>
            <a:xfrm>
              <a:off x="4024402" y="1676076"/>
              <a:ext cx="2895473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99" name="椭圆 98"/>
            <p:cNvSpPr/>
            <p:nvPr/>
          </p:nvSpPr>
          <p:spPr>
            <a:xfrm>
              <a:off x="1172471" y="1676076"/>
              <a:ext cx="2895473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</p:grpSp>
      <p:grpSp>
        <p:nvGrpSpPr>
          <p:cNvPr id="3" name="组合 73"/>
          <p:cNvGrpSpPr/>
          <p:nvPr/>
        </p:nvGrpSpPr>
        <p:grpSpPr>
          <a:xfrm>
            <a:off x="3329017" y="5086170"/>
            <a:ext cx="5745631" cy="45719"/>
            <a:chOff x="1172471" y="1676076"/>
            <a:chExt cx="5747404" cy="45719"/>
          </a:xfrm>
        </p:grpSpPr>
        <p:sp>
          <p:nvSpPr>
            <p:cNvPr id="96" name="椭圆 95"/>
            <p:cNvSpPr/>
            <p:nvPr/>
          </p:nvSpPr>
          <p:spPr>
            <a:xfrm>
              <a:off x="4024402" y="1676076"/>
              <a:ext cx="2895473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97" name="椭圆 96"/>
            <p:cNvSpPr/>
            <p:nvPr/>
          </p:nvSpPr>
          <p:spPr>
            <a:xfrm>
              <a:off x="1172471" y="1676076"/>
              <a:ext cx="2895473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</p:grpSp>
      <p:grpSp>
        <p:nvGrpSpPr>
          <p:cNvPr id="4" name="组合 1"/>
          <p:cNvGrpSpPr/>
          <p:nvPr/>
        </p:nvGrpSpPr>
        <p:grpSpPr>
          <a:xfrm>
            <a:off x="3899937" y="2302070"/>
            <a:ext cx="2036374" cy="1550199"/>
            <a:chOff x="2924444" y="1726552"/>
            <a:chExt cx="1527752" cy="1162649"/>
          </a:xfrm>
          <a:solidFill>
            <a:schemeClr val="accent1"/>
          </a:solidFill>
        </p:grpSpPr>
        <p:sp>
          <p:nvSpPr>
            <p:cNvPr id="76" name="任意多边形 75"/>
            <p:cNvSpPr/>
            <p:nvPr/>
          </p:nvSpPr>
          <p:spPr>
            <a:xfrm>
              <a:off x="4152127" y="1754495"/>
              <a:ext cx="300069" cy="173838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2924444" y="1726552"/>
              <a:ext cx="1512724" cy="1162649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16965"/>
                <a:gd name="connsiteY0" fmla="*/ 1568040 h 1568040"/>
                <a:gd name="connsiteX1" fmla="*/ 937405 w 2016965"/>
                <a:gd name="connsiteY1" fmla="*/ 0 h 1568040"/>
                <a:gd name="connsiteX2" fmla="*/ 1921513 w 2016965"/>
                <a:gd name="connsiteY2" fmla="*/ 24603 h 1568040"/>
                <a:gd name="connsiteX3" fmla="*/ 2016965 w 2016965"/>
                <a:gd name="connsiteY3" fmla="*/ 118448 h 1568040"/>
                <a:gd name="connsiteX4" fmla="*/ 1019414 w 2016965"/>
                <a:gd name="connsiteY4" fmla="*/ 1566371 h 1568040"/>
                <a:gd name="connsiteX5" fmla="*/ 0 w 2016965"/>
                <a:gd name="connsiteY5" fmla="*/ 1568040 h 1568040"/>
                <a:gd name="connsiteX0" fmla="*/ 0 w 2016965"/>
                <a:gd name="connsiteY0" fmla="*/ 1550198 h 1550198"/>
                <a:gd name="connsiteX1" fmla="*/ 932945 w 2016965"/>
                <a:gd name="connsiteY1" fmla="*/ 0 h 1550198"/>
                <a:gd name="connsiteX2" fmla="*/ 1921513 w 2016965"/>
                <a:gd name="connsiteY2" fmla="*/ 6761 h 1550198"/>
                <a:gd name="connsiteX3" fmla="*/ 2016965 w 2016965"/>
                <a:gd name="connsiteY3" fmla="*/ 100606 h 1550198"/>
                <a:gd name="connsiteX4" fmla="*/ 1019414 w 2016965"/>
                <a:gd name="connsiteY4" fmla="*/ 1548529 h 1550198"/>
                <a:gd name="connsiteX5" fmla="*/ 0 w 2016965"/>
                <a:gd name="connsiteY5" fmla="*/ 1550198 h 15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94" name="Freeform 16"/>
            <p:cNvSpPr>
              <a:spLocks noEditPoints="1"/>
            </p:cNvSpPr>
            <p:nvPr/>
          </p:nvSpPr>
          <p:spPr bwMode="auto">
            <a:xfrm>
              <a:off x="3429180" y="2167063"/>
              <a:ext cx="270813" cy="238389"/>
            </a:xfrm>
            <a:custGeom>
              <a:avLst/>
              <a:gdLst>
                <a:gd name="T0" fmla="*/ 683 w 735"/>
                <a:gd name="T1" fmla="*/ 536 h 647"/>
                <a:gd name="T2" fmla="*/ 648 w 735"/>
                <a:gd name="T3" fmla="*/ 114 h 647"/>
                <a:gd name="T4" fmla="*/ 90 w 735"/>
                <a:gd name="T5" fmla="*/ 536 h 647"/>
                <a:gd name="T6" fmla="*/ 55 w 735"/>
                <a:gd name="T7" fmla="*/ 114 h 647"/>
                <a:gd name="T8" fmla="*/ 36 w 735"/>
                <a:gd name="T9" fmla="*/ 0 h 647"/>
                <a:gd name="T10" fmla="*/ 735 w 735"/>
                <a:gd name="T11" fmla="*/ 114 h 647"/>
                <a:gd name="T12" fmla="*/ 683 w 735"/>
                <a:gd name="T13" fmla="*/ 114 h 647"/>
                <a:gd name="T14" fmla="*/ 334 w 735"/>
                <a:gd name="T15" fmla="*/ 217 h 647"/>
                <a:gd name="T16" fmla="*/ 284 w 735"/>
                <a:gd name="T17" fmla="*/ 291 h 647"/>
                <a:gd name="T18" fmla="*/ 334 w 735"/>
                <a:gd name="T19" fmla="*/ 340 h 647"/>
                <a:gd name="T20" fmla="*/ 404 w 735"/>
                <a:gd name="T21" fmla="*/ 291 h 647"/>
                <a:gd name="T22" fmla="*/ 456 w 735"/>
                <a:gd name="T23" fmla="*/ 217 h 647"/>
                <a:gd name="T24" fmla="*/ 404 w 735"/>
                <a:gd name="T25" fmla="*/ 168 h 647"/>
                <a:gd name="T26" fmla="*/ 334 w 735"/>
                <a:gd name="T27" fmla="*/ 168 h 647"/>
                <a:gd name="T28" fmla="*/ 279 w 735"/>
                <a:gd name="T29" fmla="*/ 565 h 647"/>
                <a:gd name="T30" fmla="*/ 15 w 735"/>
                <a:gd name="T31" fmla="*/ 647 h 647"/>
                <a:gd name="T32" fmla="*/ 215 w 735"/>
                <a:gd name="T33" fmla="*/ 624 h 647"/>
                <a:gd name="T34" fmla="*/ 237 w 735"/>
                <a:gd name="T35" fmla="*/ 600 h 647"/>
                <a:gd name="T36" fmla="*/ 256 w 735"/>
                <a:gd name="T37" fmla="*/ 576 h 647"/>
                <a:gd name="T38" fmla="*/ 475 w 735"/>
                <a:gd name="T39" fmla="*/ 600 h 647"/>
                <a:gd name="T40" fmla="*/ 499 w 735"/>
                <a:gd name="T41" fmla="*/ 624 h 647"/>
                <a:gd name="T42" fmla="*/ 518 w 735"/>
                <a:gd name="T43" fmla="*/ 647 h 647"/>
                <a:gd name="T44" fmla="*/ 723 w 735"/>
                <a:gd name="T45" fmla="*/ 565 h 647"/>
                <a:gd name="T46" fmla="*/ 452 w 735"/>
                <a:gd name="T47" fmla="*/ 395 h 647"/>
                <a:gd name="T48" fmla="*/ 279 w 735"/>
                <a:gd name="T49" fmla="*/ 395 h 647"/>
                <a:gd name="T50" fmla="*/ 513 w 735"/>
                <a:gd name="T51" fmla="*/ 484 h 647"/>
                <a:gd name="T52" fmla="*/ 589 w 735"/>
                <a:gd name="T53" fmla="*/ 395 h 647"/>
                <a:gd name="T54" fmla="*/ 513 w 735"/>
                <a:gd name="T55" fmla="*/ 395 h 647"/>
                <a:gd name="T56" fmla="*/ 513 w 735"/>
                <a:gd name="T57" fmla="*/ 314 h 647"/>
                <a:gd name="T58" fmla="*/ 589 w 735"/>
                <a:gd name="T59" fmla="*/ 225 h 647"/>
                <a:gd name="T60" fmla="*/ 513 w 735"/>
                <a:gd name="T61" fmla="*/ 225 h 647"/>
                <a:gd name="T62" fmla="*/ 142 w 735"/>
                <a:gd name="T63" fmla="*/ 314 h 647"/>
                <a:gd name="T64" fmla="*/ 218 w 735"/>
                <a:gd name="T65" fmla="*/ 225 h 647"/>
                <a:gd name="T66" fmla="*/ 142 w 735"/>
                <a:gd name="T67" fmla="*/ 225 h 647"/>
                <a:gd name="T68" fmla="*/ 142 w 735"/>
                <a:gd name="T69" fmla="*/ 484 h 647"/>
                <a:gd name="T70" fmla="*/ 218 w 735"/>
                <a:gd name="T71" fmla="*/ 39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5" h="647">
                  <a:moveTo>
                    <a:pt x="683" y="114"/>
                  </a:moveTo>
                  <a:lnTo>
                    <a:pt x="683" y="536"/>
                  </a:lnTo>
                  <a:lnTo>
                    <a:pt x="648" y="536"/>
                  </a:lnTo>
                  <a:lnTo>
                    <a:pt x="648" y="114"/>
                  </a:lnTo>
                  <a:lnTo>
                    <a:pt x="90" y="114"/>
                  </a:lnTo>
                  <a:lnTo>
                    <a:pt x="90" y="536"/>
                  </a:lnTo>
                  <a:lnTo>
                    <a:pt x="55" y="536"/>
                  </a:lnTo>
                  <a:lnTo>
                    <a:pt x="55" y="114"/>
                  </a:lnTo>
                  <a:lnTo>
                    <a:pt x="0" y="114"/>
                  </a:lnTo>
                  <a:lnTo>
                    <a:pt x="36" y="0"/>
                  </a:lnTo>
                  <a:lnTo>
                    <a:pt x="700" y="0"/>
                  </a:lnTo>
                  <a:lnTo>
                    <a:pt x="735" y="114"/>
                  </a:lnTo>
                  <a:lnTo>
                    <a:pt x="683" y="114"/>
                  </a:lnTo>
                  <a:lnTo>
                    <a:pt x="683" y="114"/>
                  </a:lnTo>
                  <a:close/>
                  <a:moveTo>
                    <a:pt x="334" y="168"/>
                  </a:moveTo>
                  <a:lnTo>
                    <a:pt x="334" y="217"/>
                  </a:lnTo>
                  <a:lnTo>
                    <a:pt x="284" y="217"/>
                  </a:lnTo>
                  <a:lnTo>
                    <a:pt x="284" y="291"/>
                  </a:lnTo>
                  <a:lnTo>
                    <a:pt x="334" y="291"/>
                  </a:lnTo>
                  <a:lnTo>
                    <a:pt x="334" y="340"/>
                  </a:lnTo>
                  <a:lnTo>
                    <a:pt x="404" y="340"/>
                  </a:lnTo>
                  <a:lnTo>
                    <a:pt x="404" y="291"/>
                  </a:lnTo>
                  <a:lnTo>
                    <a:pt x="456" y="291"/>
                  </a:lnTo>
                  <a:lnTo>
                    <a:pt x="456" y="217"/>
                  </a:lnTo>
                  <a:lnTo>
                    <a:pt x="404" y="217"/>
                  </a:lnTo>
                  <a:lnTo>
                    <a:pt x="404" y="168"/>
                  </a:lnTo>
                  <a:lnTo>
                    <a:pt x="334" y="168"/>
                  </a:lnTo>
                  <a:lnTo>
                    <a:pt x="334" y="168"/>
                  </a:lnTo>
                  <a:close/>
                  <a:moveTo>
                    <a:pt x="279" y="395"/>
                  </a:moveTo>
                  <a:lnTo>
                    <a:pt x="279" y="565"/>
                  </a:lnTo>
                  <a:lnTo>
                    <a:pt x="15" y="565"/>
                  </a:lnTo>
                  <a:lnTo>
                    <a:pt x="15" y="647"/>
                  </a:lnTo>
                  <a:lnTo>
                    <a:pt x="215" y="647"/>
                  </a:lnTo>
                  <a:lnTo>
                    <a:pt x="215" y="624"/>
                  </a:lnTo>
                  <a:lnTo>
                    <a:pt x="237" y="624"/>
                  </a:lnTo>
                  <a:lnTo>
                    <a:pt x="237" y="600"/>
                  </a:lnTo>
                  <a:lnTo>
                    <a:pt x="256" y="600"/>
                  </a:lnTo>
                  <a:lnTo>
                    <a:pt x="256" y="576"/>
                  </a:lnTo>
                  <a:lnTo>
                    <a:pt x="475" y="576"/>
                  </a:lnTo>
                  <a:lnTo>
                    <a:pt x="475" y="600"/>
                  </a:lnTo>
                  <a:lnTo>
                    <a:pt x="499" y="600"/>
                  </a:lnTo>
                  <a:lnTo>
                    <a:pt x="499" y="624"/>
                  </a:lnTo>
                  <a:lnTo>
                    <a:pt x="518" y="624"/>
                  </a:lnTo>
                  <a:lnTo>
                    <a:pt x="518" y="647"/>
                  </a:lnTo>
                  <a:lnTo>
                    <a:pt x="723" y="647"/>
                  </a:lnTo>
                  <a:lnTo>
                    <a:pt x="723" y="565"/>
                  </a:lnTo>
                  <a:lnTo>
                    <a:pt x="452" y="565"/>
                  </a:lnTo>
                  <a:lnTo>
                    <a:pt x="452" y="395"/>
                  </a:lnTo>
                  <a:lnTo>
                    <a:pt x="279" y="395"/>
                  </a:lnTo>
                  <a:lnTo>
                    <a:pt x="279" y="395"/>
                  </a:lnTo>
                  <a:close/>
                  <a:moveTo>
                    <a:pt x="513" y="395"/>
                  </a:moveTo>
                  <a:lnTo>
                    <a:pt x="513" y="484"/>
                  </a:lnTo>
                  <a:lnTo>
                    <a:pt x="589" y="484"/>
                  </a:lnTo>
                  <a:lnTo>
                    <a:pt x="589" y="395"/>
                  </a:lnTo>
                  <a:lnTo>
                    <a:pt x="513" y="395"/>
                  </a:lnTo>
                  <a:lnTo>
                    <a:pt x="513" y="395"/>
                  </a:lnTo>
                  <a:close/>
                  <a:moveTo>
                    <a:pt x="513" y="225"/>
                  </a:moveTo>
                  <a:lnTo>
                    <a:pt x="513" y="314"/>
                  </a:lnTo>
                  <a:lnTo>
                    <a:pt x="589" y="314"/>
                  </a:lnTo>
                  <a:lnTo>
                    <a:pt x="589" y="225"/>
                  </a:lnTo>
                  <a:lnTo>
                    <a:pt x="513" y="225"/>
                  </a:lnTo>
                  <a:lnTo>
                    <a:pt x="513" y="225"/>
                  </a:lnTo>
                  <a:close/>
                  <a:moveTo>
                    <a:pt x="142" y="225"/>
                  </a:moveTo>
                  <a:lnTo>
                    <a:pt x="142" y="314"/>
                  </a:lnTo>
                  <a:lnTo>
                    <a:pt x="218" y="314"/>
                  </a:lnTo>
                  <a:lnTo>
                    <a:pt x="218" y="225"/>
                  </a:lnTo>
                  <a:lnTo>
                    <a:pt x="142" y="225"/>
                  </a:lnTo>
                  <a:lnTo>
                    <a:pt x="142" y="225"/>
                  </a:lnTo>
                  <a:close/>
                  <a:moveTo>
                    <a:pt x="142" y="395"/>
                  </a:moveTo>
                  <a:lnTo>
                    <a:pt x="142" y="484"/>
                  </a:lnTo>
                  <a:lnTo>
                    <a:pt x="218" y="484"/>
                  </a:lnTo>
                  <a:lnTo>
                    <a:pt x="218" y="395"/>
                  </a:lnTo>
                  <a:lnTo>
                    <a:pt x="142" y="3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solidFill>
                  <a:schemeClr val="bg1">
                    <a:alpha val="99000"/>
                  </a:schemeClr>
                </a:solidFill>
              </a:endParaRPr>
            </a:p>
          </p:txBody>
        </p:sp>
      </p:grpSp>
      <p:grpSp>
        <p:nvGrpSpPr>
          <p:cNvPr id="5" name="组合 2"/>
          <p:cNvGrpSpPr/>
          <p:nvPr/>
        </p:nvGrpSpPr>
        <p:grpSpPr>
          <a:xfrm>
            <a:off x="3257032" y="3824614"/>
            <a:ext cx="2679281" cy="1573146"/>
            <a:chOff x="2442115" y="2868460"/>
            <a:chExt cx="2010081" cy="1179860"/>
          </a:xfrm>
        </p:grpSpPr>
        <p:sp>
          <p:nvSpPr>
            <p:cNvPr id="70" name="任意多边形 69"/>
            <p:cNvSpPr/>
            <p:nvPr/>
          </p:nvSpPr>
          <p:spPr>
            <a:xfrm flipV="1">
              <a:off x="4152127" y="3840631"/>
              <a:ext cx="300069" cy="173838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3434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75" name="椭圆 74"/>
            <p:cNvSpPr/>
            <p:nvPr/>
          </p:nvSpPr>
          <p:spPr>
            <a:xfrm>
              <a:off x="2442115" y="2868460"/>
              <a:ext cx="1566174" cy="3428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79" name="任意多边形 78"/>
            <p:cNvSpPr/>
            <p:nvPr/>
          </p:nvSpPr>
          <p:spPr>
            <a:xfrm flipV="1">
              <a:off x="2921995" y="2880735"/>
              <a:ext cx="1515173" cy="1167585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0231"/>
                <a:gd name="connsiteY0" fmla="*/ 1554978 h 1566371"/>
                <a:gd name="connsiteX1" fmla="*/ 940671 w 2020231"/>
                <a:gd name="connsiteY1" fmla="*/ 0 h 1566371"/>
                <a:gd name="connsiteX2" fmla="*/ 1924779 w 2020231"/>
                <a:gd name="connsiteY2" fmla="*/ 24603 h 1566371"/>
                <a:gd name="connsiteX3" fmla="*/ 2020231 w 2020231"/>
                <a:gd name="connsiteY3" fmla="*/ 118448 h 1566371"/>
                <a:gd name="connsiteX4" fmla="*/ 1022680 w 2020231"/>
                <a:gd name="connsiteY4" fmla="*/ 1566371 h 1566371"/>
                <a:gd name="connsiteX5" fmla="*/ 0 w 2020231"/>
                <a:gd name="connsiteY5" fmla="*/ 1554978 h 1566371"/>
                <a:gd name="connsiteX0" fmla="*/ 0 w 2020231"/>
                <a:gd name="connsiteY0" fmla="*/ 1545387 h 1556780"/>
                <a:gd name="connsiteX1" fmla="*/ 931079 w 2020231"/>
                <a:gd name="connsiteY1" fmla="*/ 0 h 1556780"/>
                <a:gd name="connsiteX2" fmla="*/ 1924779 w 2020231"/>
                <a:gd name="connsiteY2" fmla="*/ 15012 h 1556780"/>
                <a:gd name="connsiteX3" fmla="*/ 2020231 w 2020231"/>
                <a:gd name="connsiteY3" fmla="*/ 108857 h 1556780"/>
                <a:gd name="connsiteX4" fmla="*/ 1022680 w 2020231"/>
                <a:gd name="connsiteY4" fmla="*/ 1556780 h 1556780"/>
                <a:gd name="connsiteX5" fmla="*/ 0 w 2020231"/>
                <a:gd name="connsiteY5" fmla="*/ 1545387 h 15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83" name="Freeform 8"/>
            <p:cNvSpPr>
              <a:spLocks noEditPoints="1"/>
            </p:cNvSpPr>
            <p:nvPr/>
          </p:nvSpPr>
          <p:spPr bwMode="auto">
            <a:xfrm>
              <a:off x="3473389" y="3308737"/>
              <a:ext cx="277534" cy="235865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grpSp>
        <p:nvGrpSpPr>
          <p:cNvPr id="6" name="组合 3"/>
          <p:cNvGrpSpPr/>
          <p:nvPr/>
        </p:nvGrpSpPr>
        <p:grpSpPr>
          <a:xfrm>
            <a:off x="6267438" y="3854773"/>
            <a:ext cx="2043745" cy="1528783"/>
            <a:chOff x="4700618" y="2891079"/>
            <a:chExt cx="1533282" cy="1146587"/>
          </a:xfrm>
          <a:solidFill>
            <a:schemeClr val="accent2"/>
          </a:solidFill>
        </p:grpSpPr>
        <p:sp>
          <p:nvSpPr>
            <p:cNvPr id="69" name="任意多边形 68"/>
            <p:cNvSpPr/>
            <p:nvPr/>
          </p:nvSpPr>
          <p:spPr>
            <a:xfrm flipH="1" flipV="1">
              <a:off x="4700618" y="3840631"/>
              <a:ext cx="300069" cy="173838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78" name="任意多边形 77"/>
            <p:cNvSpPr/>
            <p:nvPr/>
          </p:nvSpPr>
          <p:spPr>
            <a:xfrm flipH="1" flipV="1">
              <a:off x="4716277" y="2891079"/>
              <a:ext cx="1517623" cy="1146587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1994106"/>
                <a:gd name="connsiteY0" fmla="*/ 1564775 h 1566371"/>
                <a:gd name="connsiteX1" fmla="*/ 914546 w 1994106"/>
                <a:gd name="connsiteY1" fmla="*/ 0 h 1566371"/>
                <a:gd name="connsiteX2" fmla="*/ 1898654 w 1994106"/>
                <a:gd name="connsiteY2" fmla="*/ 24603 h 1566371"/>
                <a:gd name="connsiteX3" fmla="*/ 1994106 w 1994106"/>
                <a:gd name="connsiteY3" fmla="*/ 118448 h 1566371"/>
                <a:gd name="connsiteX4" fmla="*/ 996555 w 1994106"/>
                <a:gd name="connsiteY4" fmla="*/ 1566371 h 1566371"/>
                <a:gd name="connsiteX5" fmla="*/ 0 w 1994106"/>
                <a:gd name="connsiteY5" fmla="*/ 1564775 h 1566371"/>
                <a:gd name="connsiteX0" fmla="*/ 0 w 2010434"/>
                <a:gd name="connsiteY0" fmla="*/ 1564775 h 1566371"/>
                <a:gd name="connsiteX1" fmla="*/ 930874 w 2010434"/>
                <a:gd name="connsiteY1" fmla="*/ 0 h 1566371"/>
                <a:gd name="connsiteX2" fmla="*/ 1914982 w 2010434"/>
                <a:gd name="connsiteY2" fmla="*/ 24603 h 1566371"/>
                <a:gd name="connsiteX3" fmla="*/ 2010434 w 2010434"/>
                <a:gd name="connsiteY3" fmla="*/ 118448 h 1566371"/>
                <a:gd name="connsiteX4" fmla="*/ 1012883 w 2010434"/>
                <a:gd name="connsiteY4" fmla="*/ 1566371 h 1566371"/>
                <a:gd name="connsiteX5" fmla="*/ 0 w 2010434"/>
                <a:gd name="connsiteY5" fmla="*/ 1564775 h 1566371"/>
                <a:gd name="connsiteX0" fmla="*/ 0 w 2023497"/>
                <a:gd name="connsiteY0" fmla="*/ 1519055 h 1566371"/>
                <a:gd name="connsiteX1" fmla="*/ 943937 w 2023497"/>
                <a:gd name="connsiteY1" fmla="*/ 0 h 1566371"/>
                <a:gd name="connsiteX2" fmla="*/ 1928045 w 2023497"/>
                <a:gd name="connsiteY2" fmla="*/ 24603 h 1566371"/>
                <a:gd name="connsiteX3" fmla="*/ 2023497 w 2023497"/>
                <a:gd name="connsiteY3" fmla="*/ 118448 h 1566371"/>
                <a:gd name="connsiteX4" fmla="*/ 1025946 w 2023497"/>
                <a:gd name="connsiteY4" fmla="*/ 1566371 h 1566371"/>
                <a:gd name="connsiteX5" fmla="*/ 0 w 2023497"/>
                <a:gd name="connsiteY5" fmla="*/ 1519055 h 1566371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491259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504322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29212 w 2023497"/>
                <a:gd name="connsiteY4" fmla="*/ 1507588 h 1519055"/>
                <a:gd name="connsiteX5" fmla="*/ 0 w 2023497"/>
                <a:gd name="connsiteY5" fmla="*/ 1519055 h 1519055"/>
                <a:gd name="connsiteX0" fmla="*/ 0 w 2023497"/>
                <a:gd name="connsiteY0" fmla="*/ 1519055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19055 h 1548476"/>
                <a:gd name="connsiteX0" fmla="*/ 0 w 2023497"/>
                <a:gd name="connsiteY0" fmla="*/ 1537640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37640 h 1548476"/>
                <a:gd name="connsiteX0" fmla="*/ 0 w 2023497"/>
                <a:gd name="connsiteY0" fmla="*/ 1545841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45841 h 1548476"/>
                <a:gd name="connsiteX0" fmla="*/ 0 w 2023497"/>
                <a:gd name="connsiteY0" fmla="*/ 1545841 h 1560778"/>
                <a:gd name="connsiteX1" fmla="*/ 943937 w 2023497"/>
                <a:gd name="connsiteY1" fmla="*/ 0 h 1560778"/>
                <a:gd name="connsiteX2" fmla="*/ 1928045 w 2023497"/>
                <a:gd name="connsiteY2" fmla="*/ 24603 h 1560778"/>
                <a:gd name="connsiteX3" fmla="*/ 2023497 w 2023497"/>
                <a:gd name="connsiteY3" fmla="*/ 118448 h 1560778"/>
                <a:gd name="connsiteX4" fmla="*/ 1013194 w 2023497"/>
                <a:gd name="connsiteY4" fmla="*/ 1560778 h 1560778"/>
                <a:gd name="connsiteX5" fmla="*/ 0 w 2023497"/>
                <a:gd name="connsiteY5" fmla="*/ 1545841 h 1560778"/>
                <a:gd name="connsiteX0" fmla="*/ 0 w 2023497"/>
                <a:gd name="connsiteY0" fmla="*/ 1545841 h 1545841"/>
                <a:gd name="connsiteX1" fmla="*/ 943937 w 2023497"/>
                <a:gd name="connsiteY1" fmla="*/ 0 h 1545841"/>
                <a:gd name="connsiteX2" fmla="*/ 1928045 w 2023497"/>
                <a:gd name="connsiteY2" fmla="*/ 24603 h 1545841"/>
                <a:gd name="connsiteX3" fmla="*/ 2023497 w 2023497"/>
                <a:gd name="connsiteY3" fmla="*/ 118448 h 1545841"/>
                <a:gd name="connsiteX4" fmla="*/ 1013194 w 2023497"/>
                <a:gd name="connsiteY4" fmla="*/ 1544377 h 1545841"/>
                <a:gd name="connsiteX5" fmla="*/ 0 w 2023497"/>
                <a:gd name="connsiteY5" fmla="*/ 1545841 h 1545841"/>
                <a:gd name="connsiteX0" fmla="*/ 0 w 2023497"/>
                <a:gd name="connsiteY0" fmla="*/ 1545841 h 1552578"/>
                <a:gd name="connsiteX1" fmla="*/ 943937 w 2023497"/>
                <a:gd name="connsiteY1" fmla="*/ 0 h 1552578"/>
                <a:gd name="connsiteX2" fmla="*/ 1928045 w 2023497"/>
                <a:gd name="connsiteY2" fmla="*/ 24603 h 1552578"/>
                <a:gd name="connsiteX3" fmla="*/ 2023497 w 2023497"/>
                <a:gd name="connsiteY3" fmla="*/ 118448 h 1552578"/>
                <a:gd name="connsiteX4" fmla="*/ 1009093 w 2023497"/>
                <a:gd name="connsiteY4" fmla="*/ 1552578 h 1552578"/>
                <a:gd name="connsiteX5" fmla="*/ 0 w 2023497"/>
                <a:gd name="connsiteY5" fmla="*/ 1545841 h 1552578"/>
                <a:gd name="connsiteX0" fmla="*/ 0 w 2023497"/>
                <a:gd name="connsiteY0" fmla="*/ 1522046 h 1528783"/>
                <a:gd name="connsiteX1" fmla="*/ 930340 w 2023497"/>
                <a:gd name="connsiteY1" fmla="*/ 0 h 1528783"/>
                <a:gd name="connsiteX2" fmla="*/ 1928045 w 2023497"/>
                <a:gd name="connsiteY2" fmla="*/ 808 h 1528783"/>
                <a:gd name="connsiteX3" fmla="*/ 2023497 w 2023497"/>
                <a:gd name="connsiteY3" fmla="*/ 94653 h 1528783"/>
                <a:gd name="connsiteX4" fmla="*/ 1009093 w 2023497"/>
                <a:gd name="connsiteY4" fmla="*/ 1528783 h 1528783"/>
                <a:gd name="connsiteX5" fmla="*/ 0 w 2023497"/>
                <a:gd name="connsiteY5" fmla="*/ 1522046 h 152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84" name="Freeform 7"/>
            <p:cNvSpPr>
              <a:spLocks noEditPoints="1"/>
            </p:cNvSpPr>
            <p:nvPr/>
          </p:nvSpPr>
          <p:spPr bwMode="auto">
            <a:xfrm>
              <a:off x="5557487" y="3298939"/>
              <a:ext cx="267551" cy="311628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5729907" y="3479467"/>
            <a:ext cx="845998" cy="717619"/>
            <a:chOff x="4130294" y="1070076"/>
            <a:chExt cx="635754" cy="539115"/>
          </a:xfrm>
          <a:solidFill>
            <a:schemeClr val="accent1"/>
          </a:solidFill>
        </p:grpSpPr>
        <p:sp>
          <p:nvSpPr>
            <p:cNvPr id="87" name="Freeform 15"/>
            <p:cNvSpPr>
              <a:spLocks noEditPoints="1"/>
            </p:cNvSpPr>
            <p:nvPr/>
          </p:nvSpPr>
          <p:spPr bwMode="black">
            <a:xfrm>
              <a:off x="4130294" y="1070076"/>
              <a:ext cx="635754" cy="539115"/>
            </a:xfrm>
            <a:custGeom>
              <a:avLst/>
              <a:gdLst/>
              <a:ahLst/>
              <a:cxnLst>
                <a:cxn ang="0">
                  <a:pos x="494" y="0"/>
                </a:cxn>
                <a:cxn ang="0">
                  <a:pos x="17" y="0"/>
                </a:cxn>
                <a:cxn ang="0">
                  <a:pos x="0" y="16"/>
                </a:cxn>
                <a:cxn ang="0">
                  <a:pos x="0" y="361"/>
                </a:cxn>
                <a:cxn ang="0">
                  <a:pos x="17" y="377"/>
                </a:cxn>
                <a:cxn ang="0">
                  <a:pos x="174" y="377"/>
                </a:cxn>
                <a:cxn ang="0">
                  <a:pos x="174" y="402"/>
                </a:cxn>
                <a:cxn ang="0">
                  <a:pos x="139" y="435"/>
                </a:cxn>
                <a:cxn ang="0">
                  <a:pos x="380" y="435"/>
                </a:cxn>
                <a:cxn ang="0">
                  <a:pos x="346" y="402"/>
                </a:cxn>
                <a:cxn ang="0">
                  <a:pos x="346" y="377"/>
                </a:cxn>
                <a:cxn ang="0">
                  <a:pos x="494" y="377"/>
                </a:cxn>
                <a:cxn ang="0">
                  <a:pos x="510" y="361"/>
                </a:cxn>
                <a:cxn ang="0">
                  <a:pos x="510" y="16"/>
                </a:cxn>
                <a:cxn ang="0">
                  <a:pos x="494" y="0"/>
                </a:cxn>
                <a:cxn ang="0">
                  <a:pos x="481" y="335"/>
                </a:cxn>
                <a:cxn ang="0">
                  <a:pos x="467" y="349"/>
                </a:cxn>
                <a:cxn ang="0">
                  <a:pos x="44" y="349"/>
                </a:cxn>
                <a:cxn ang="0">
                  <a:pos x="30" y="335"/>
                </a:cxn>
                <a:cxn ang="0">
                  <a:pos x="30" y="42"/>
                </a:cxn>
                <a:cxn ang="0">
                  <a:pos x="44" y="28"/>
                </a:cxn>
                <a:cxn ang="0">
                  <a:pos x="467" y="28"/>
                </a:cxn>
                <a:cxn ang="0">
                  <a:pos x="481" y="42"/>
                </a:cxn>
                <a:cxn ang="0">
                  <a:pos x="481" y="335"/>
                </a:cxn>
              </a:cxnLst>
              <a:rect l="0" t="0" r="r" b="b"/>
              <a:pathLst>
                <a:path w="510" h="435">
                  <a:moveTo>
                    <a:pt x="49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70"/>
                    <a:pt x="8" y="377"/>
                    <a:pt x="17" y="377"/>
                  </a:cubicBezTo>
                  <a:cubicBezTo>
                    <a:pt x="174" y="377"/>
                    <a:pt x="174" y="377"/>
                    <a:pt x="174" y="377"/>
                  </a:cubicBezTo>
                  <a:cubicBezTo>
                    <a:pt x="174" y="402"/>
                    <a:pt x="174" y="402"/>
                    <a:pt x="174" y="402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380" y="435"/>
                    <a:pt x="380" y="435"/>
                    <a:pt x="380" y="435"/>
                  </a:cubicBezTo>
                  <a:cubicBezTo>
                    <a:pt x="346" y="402"/>
                    <a:pt x="346" y="402"/>
                    <a:pt x="346" y="402"/>
                  </a:cubicBezTo>
                  <a:cubicBezTo>
                    <a:pt x="346" y="377"/>
                    <a:pt x="346" y="377"/>
                    <a:pt x="346" y="377"/>
                  </a:cubicBezTo>
                  <a:cubicBezTo>
                    <a:pt x="494" y="377"/>
                    <a:pt x="494" y="377"/>
                    <a:pt x="494" y="377"/>
                  </a:cubicBezTo>
                  <a:cubicBezTo>
                    <a:pt x="503" y="377"/>
                    <a:pt x="510" y="370"/>
                    <a:pt x="510" y="361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10" y="7"/>
                    <a:pt x="503" y="0"/>
                    <a:pt x="494" y="0"/>
                  </a:cubicBezTo>
                  <a:close/>
                  <a:moveTo>
                    <a:pt x="481" y="335"/>
                  </a:moveTo>
                  <a:cubicBezTo>
                    <a:pt x="481" y="343"/>
                    <a:pt x="475" y="349"/>
                    <a:pt x="467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36" y="349"/>
                    <a:pt x="30" y="343"/>
                    <a:pt x="30" y="33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34"/>
                    <a:pt x="36" y="28"/>
                    <a:pt x="44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75" y="28"/>
                    <a:pt x="481" y="34"/>
                    <a:pt x="481" y="42"/>
                  </a:cubicBezTo>
                  <a:lnTo>
                    <a:pt x="481" y="3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 dirty="0"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88" name="Freeform 23"/>
            <p:cNvSpPr>
              <a:spLocks noEditPoints="1"/>
            </p:cNvSpPr>
            <p:nvPr/>
          </p:nvSpPr>
          <p:spPr bwMode="black">
            <a:xfrm>
              <a:off x="4320559" y="1189182"/>
              <a:ext cx="255224" cy="255154"/>
            </a:xfrm>
            <a:custGeom>
              <a:avLst/>
              <a:gdLst>
                <a:gd name="T0" fmla="*/ 709 w 709"/>
                <a:gd name="T1" fmla="*/ 570 h 709"/>
                <a:gd name="T2" fmla="*/ 373 w 709"/>
                <a:gd name="T3" fmla="*/ 709 h 709"/>
                <a:gd name="T4" fmla="*/ 373 w 709"/>
                <a:gd name="T5" fmla="*/ 294 h 709"/>
                <a:gd name="T6" fmla="*/ 709 w 709"/>
                <a:gd name="T7" fmla="*/ 154 h 709"/>
                <a:gd name="T8" fmla="*/ 709 w 709"/>
                <a:gd name="T9" fmla="*/ 570 h 709"/>
                <a:gd name="T10" fmla="*/ 335 w 709"/>
                <a:gd name="T11" fmla="*/ 294 h 709"/>
                <a:gd name="T12" fmla="*/ 0 w 709"/>
                <a:gd name="T13" fmla="*/ 154 h 709"/>
                <a:gd name="T14" fmla="*/ 0 w 709"/>
                <a:gd name="T15" fmla="*/ 570 h 709"/>
                <a:gd name="T16" fmla="*/ 335 w 709"/>
                <a:gd name="T17" fmla="*/ 709 h 709"/>
                <a:gd name="T18" fmla="*/ 335 w 709"/>
                <a:gd name="T19" fmla="*/ 294 h 709"/>
                <a:gd name="T20" fmla="*/ 354 w 709"/>
                <a:gd name="T21" fmla="*/ 0 h 709"/>
                <a:gd name="T22" fmla="*/ 0 w 709"/>
                <a:gd name="T23" fmla="*/ 126 h 709"/>
                <a:gd name="T24" fmla="*/ 354 w 709"/>
                <a:gd name="T25" fmla="*/ 268 h 709"/>
                <a:gd name="T26" fmla="*/ 709 w 709"/>
                <a:gd name="T27" fmla="*/ 126 h 709"/>
                <a:gd name="T28" fmla="*/ 354 w 709"/>
                <a:gd name="T2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US" sz="2399"/>
            </a:p>
          </p:txBody>
        </p:sp>
      </p:grpSp>
      <p:grpSp>
        <p:nvGrpSpPr>
          <p:cNvPr id="8" name="组合 4"/>
          <p:cNvGrpSpPr/>
          <p:nvPr/>
        </p:nvGrpSpPr>
        <p:grpSpPr>
          <a:xfrm>
            <a:off x="6267438" y="2302071"/>
            <a:ext cx="2043295" cy="1557881"/>
            <a:chOff x="4700618" y="1726553"/>
            <a:chExt cx="1532944" cy="1168410"/>
          </a:xfrm>
          <a:solidFill>
            <a:schemeClr val="accent2"/>
          </a:solidFill>
        </p:grpSpPr>
        <p:sp>
          <p:nvSpPr>
            <p:cNvPr id="71" name="任意多边形 70"/>
            <p:cNvSpPr/>
            <p:nvPr/>
          </p:nvSpPr>
          <p:spPr>
            <a:xfrm flipH="1">
              <a:off x="4700618" y="1754495"/>
              <a:ext cx="300069" cy="173838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73" name="任意多边形 72"/>
            <p:cNvSpPr/>
            <p:nvPr/>
          </p:nvSpPr>
          <p:spPr>
            <a:xfrm flipH="1">
              <a:off x="4716277" y="1726553"/>
              <a:ext cx="1517285" cy="116841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6763"/>
                <a:gd name="connsiteY0" fmla="*/ 1574572 h 1589231"/>
                <a:gd name="connsiteX1" fmla="*/ 947203 w 2026763"/>
                <a:gd name="connsiteY1" fmla="*/ 0 h 1589231"/>
                <a:gd name="connsiteX2" fmla="*/ 1931311 w 2026763"/>
                <a:gd name="connsiteY2" fmla="*/ 24603 h 1589231"/>
                <a:gd name="connsiteX3" fmla="*/ 2026763 w 2026763"/>
                <a:gd name="connsiteY3" fmla="*/ 118448 h 1589231"/>
                <a:gd name="connsiteX4" fmla="*/ 1029212 w 2026763"/>
                <a:gd name="connsiteY4" fmla="*/ 1589231 h 1589231"/>
                <a:gd name="connsiteX5" fmla="*/ 0 w 2026763"/>
                <a:gd name="connsiteY5" fmla="*/ 1574572 h 1589231"/>
                <a:gd name="connsiteX0" fmla="*/ 0 w 2026763"/>
                <a:gd name="connsiteY0" fmla="*/ 1574572 h 1601616"/>
                <a:gd name="connsiteX1" fmla="*/ 947203 w 2026763"/>
                <a:gd name="connsiteY1" fmla="*/ 0 h 1601616"/>
                <a:gd name="connsiteX2" fmla="*/ 1931311 w 2026763"/>
                <a:gd name="connsiteY2" fmla="*/ 24603 h 1601616"/>
                <a:gd name="connsiteX3" fmla="*/ 2026763 w 2026763"/>
                <a:gd name="connsiteY3" fmla="*/ 118448 h 1601616"/>
                <a:gd name="connsiteX4" fmla="*/ 1029212 w 2026763"/>
                <a:gd name="connsiteY4" fmla="*/ 1589231 h 1601616"/>
                <a:gd name="connsiteX5" fmla="*/ 0 w 2026763"/>
                <a:gd name="connsiteY5" fmla="*/ 1574572 h 1601616"/>
                <a:gd name="connsiteX0" fmla="*/ 0 w 2026763"/>
                <a:gd name="connsiteY0" fmla="*/ 1574572 h 1593194"/>
                <a:gd name="connsiteX1" fmla="*/ 947203 w 2026763"/>
                <a:gd name="connsiteY1" fmla="*/ 0 h 1593194"/>
                <a:gd name="connsiteX2" fmla="*/ 1931311 w 2026763"/>
                <a:gd name="connsiteY2" fmla="*/ 24603 h 1593194"/>
                <a:gd name="connsiteX3" fmla="*/ 2026763 w 2026763"/>
                <a:gd name="connsiteY3" fmla="*/ 118448 h 1593194"/>
                <a:gd name="connsiteX4" fmla="*/ 1029212 w 2026763"/>
                <a:gd name="connsiteY4" fmla="*/ 1589231 h 1593194"/>
                <a:gd name="connsiteX5" fmla="*/ 0 w 2026763"/>
                <a:gd name="connsiteY5" fmla="*/ 1574572 h 1593194"/>
                <a:gd name="connsiteX0" fmla="*/ 0 w 2023046"/>
                <a:gd name="connsiteY0" fmla="*/ 1563421 h 1589231"/>
                <a:gd name="connsiteX1" fmla="*/ 943486 w 2023046"/>
                <a:gd name="connsiteY1" fmla="*/ 0 h 1589231"/>
                <a:gd name="connsiteX2" fmla="*/ 1927594 w 2023046"/>
                <a:gd name="connsiteY2" fmla="*/ 24603 h 1589231"/>
                <a:gd name="connsiteX3" fmla="*/ 2023046 w 2023046"/>
                <a:gd name="connsiteY3" fmla="*/ 118448 h 1589231"/>
                <a:gd name="connsiteX4" fmla="*/ 1025495 w 2023046"/>
                <a:gd name="connsiteY4" fmla="*/ 1589231 h 1589231"/>
                <a:gd name="connsiteX5" fmla="*/ 0 w 2023046"/>
                <a:gd name="connsiteY5" fmla="*/ 1563421 h 1589231"/>
                <a:gd name="connsiteX0" fmla="*/ 0 w 2023046"/>
                <a:gd name="connsiteY0" fmla="*/ 1563421 h 1574847"/>
                <a:gd name="connsiteX1" fmla="*/ 943486 w 2023046"/>
                <a:gd name="connsiteY1" fmla="*/ 0 h 1574847"/>
                <a:gd name="connsiteX2" fmla="*/ 1927594 w 2023046"/>
                <a:gd name="connsiteY2" fmla="*/ 24603 h 1574847"/>
                <a:gd name="connsiteX3" fmla="*/ 2023046 w 2023046"/>
                <a:gd name="connsiteY3" fmla="*/ 118448 h 1574847"/>
                <a:gd name="connsiteX4" fmla="*/ 1029212 w 2023046"/>
                <a:gd name="connsiteY4" fmla="*/ 1548343 h 1574847"/>
                <a:gd name="connsiteX5" fmla="*/ 0 w 2023046"/>
                <a:gd name="connsiteY5" fmla="*/ 1563421 h 1574847"/>
                <a:gd name="connsiteX0" fmla="*/ 0 w 2023046"/>
                <a:gd name="connsiteY0" fmla="*/ 1563421 h 1563421"/>
                <a:gd name="connsiteX1" fmla="*/ 943486 w 2023046"/>
                <a:gd name="connsiteY1" fmla="*/ 0 h 1563421"/>
                <a:gd name="connsiteX2" fmla="*/ 1927594 w 2023046"/>
                <a:gd name="connsiteY2" fmla="*/ 24603 h 1563421"/>
                <a:gd name="connsiteX3" fmla="*/ 2023046 w 2023046"/>
                <a:gd name="connsiteY3" fmla="*/ 118448 h 1563421"/>
                <a:gd name="connsiteX4" fmla="*/ 1029212 w 2023046"/>
                <a:gd name="connsiteY4" fmla="*/ 1548343 h 1563421"/>
                <a:gd name="connsiteX5" fmla="*/ 0 w 2023046"/>
                <a:gd name="connsiteY5" fmla="*/ 1563421 h 1563421"/>
                <a:gd name="connsiteX0" fmla="*/ 0 w 2023046"/>
                <a:gd name="connsiteY0" fmla="*/ 1563421 h 1568845"/>
                <a:gd name="connsiteX1" fmla="*/ 943486 w 2023046"/>
                <a:gd name="connsiteY1" fmla="*/ 0 h 1568845"/>
                <a:gd name="connsiteX2" fmla="*/ 1927594 w 2023046"/>
                <a:gd name="connsiteY2" fmla="*/ 24603 h 1568845"/>
                <a:gd name="connsiteX3" fmla="*/ 2023046 w 2023046"/>
                <a:gd name="connsiteY3" fmla="*/ 118448 h 1568845"/>
                <a:gd name="connsiteX4" fmla="*/ 1012811 w 2023046"/>
                <a:gd name="connsiteY4" fmla="*/ 1568845 h 1568845"/>
                <a:gd name="connsiteX5" fmla="*/ 0 w 2023046"/>
                <a:gd name="connsiteY5" fmla="*/ 1563421 h 1568845"/>
                <a:gd name="connsiteX0" fmla="*/ 0 w 2023046"/>
                <a:gd name="connsiteY0" fmla="*/ 1575722 h 1575722"/>
                <a:gd name="connsiteX1" fmla="*/ 943486 w 2023046"/>
                <a:gd name="connsiteY1" fmla="*/ 0 h 1575722"/>
                <a:gd name="connsiteX2" fmla="*/ 1927594 w 2023046"/>
                <a:gd name="connsiteY2" fmla="*/ 24603 h 1575722"/>
                <a:gd name="connsiteX3" fmla="*/ 2023046 w 2023046"/>
                <a:gd name="connsiteY3" fmla="*/ 118448 h 1575722"/>
                <a:gd name="connsiteX4" fmla="*/ 1012811 w 2023046"/>
                <a:gd name="connsiteY4" fmla="*/ 1568845 h 1575722"/>
                <a:gd name="connsiteX5" fmla="*/ 0 w 2023046"/>
                <a:gd name="connsiteY5" fmla="*/ 1575722 h 1575722"/>
                <a:gd name="connsiteX0" fmla="*/ 0 w 2023046"/>
                <a:gd name="connsiteY0" fmla="*/ 1557880 h 1557880"/>
                <a:gd name="connsiteX1" fmla="*/ 947947 w 2023046"/>
                <a:gd name="connsiteY1" fmla="*/ 0 h 1557880"/>
                <a:gd name="connsiteX2" fmla="*/ 1927594 w 2023046"/>
                <a:gd name="connsiteY2" fmla="*/ 6761 h 1557880"/>
                <a:gd name="connsiteX3" fmla="*/ 2023046 w 2023046"/>
                <a:gd name="connsiteY3" fmla="*/ 100606 h 1557880"/>
                <a:gd name="connsiteX4" fmla="*/ 1012811 w 2023046"/>
                <a:gd name="connsiteY4" fmla="*/ 1551003 h 1557880"/>
                <a:gd name="connsiteX5" fmla="*/ 0 w 2023046"/>
                <a:gd name="connsiteY5" fmla="*/ 1557880 h 15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86" name="Freeform 21"/>
            <p:cNvSpPr>
              <a:spLocks noEditPoints="1"/>
            </p:cNvSpPr>
            <p:nvPr/>
          </p:nvSpPr>
          <p:spPr bwMode="auto">
            <a:xfrm>
              <a:off x="5475074" y="2110807"/>
              <a:ext cx="227135" cy="306633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1584892" y="2806673"/>
            <a:ext cx="2320777" cy="549201"/>
          </a:xfrm>
          <a:prstGeom prst="rect">
            <a:avLst/>
          </a:prstGeom>
          <a:noFill/>
        </p:spPr>
        <p:txBody>
          <a:bodyPr wrap="square" lIns="94056" tIns="47028" rIns="94056" bIns="4702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622266" y="2806673"/>
            <a:ext cx="2320777" cy="516885"/>
          </a:xfrm>
          <a:prstGeom prst="rect">
            <a:avLst/>
          </a:prstGeom>
          <a:noFill/>
        </p:spPr>
        <p:txBody>
          <a:bodyPr wrap="square" lIns="94056" tIns="47028" rIns="94056" bIns="4702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584892" y="4829698"/>
            <a:ext cx="2320777" cy="516885"/>
          </a:xfrm>
          <a:prstGeom prst="rect">
            <a:avLst/>
          </a:prstGeom>
          <a:noFill/>
        </p:spPr>
        <p:txBody>
          <a:bodyPr wrap="square" lIns="94056" tIns="47028" rIns="94056" bIns="4702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622266" y="4829698"/>
            <a:ext cx="2320777" cy="516885"/>
          </a:xfrm>
          <a:prstGeom prst="rect">
            <a:avLst/>
          </a:prstGeom>
          <a:noFill/>
        </p:spPr>
        <p:txBody>
          <a:bodyPr wrap="square" lIns="94056" tIns="47028" rIns="94056" bIns="4702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TextBox 8">
            <a:extLst>
              <a:ext uri="{FF2B5EF4-FFF2-40B4-BE49-F238E27FC236}">
                <a16:creationId xmlns:a16="http://schemas.microsoft.com/office/drawing/2014/main" xmlns="" id="{78A8A490-FF6D-468E-B418-2E62F7C65E5D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18A7BBD6-81C0-4608-842D-986DA4631DC3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52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00" grpId="0"/>
      <p:bldP spid="102" grpId="0"/>
      <p:bldP spid="104" grpId="0"/>
      <p:bldP spid="1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AD9CEB9-3805-4D35-886C-DA7D77C33E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r="-148" b="15815"/>
          <a:stretch/>
        </p:blipFill>
        <p:spPr>
          <a:xfrm>
            <a:off x="0" y="0"/>
            <a:ext cx="12210073" cy="6857999"/>
          </a:xfrm>
          <a:prstGeom prst="rect">
            <a:avLst/>
          </a:prstGeom>
        </p:spPr>
      </p:pic>
      <p:sp>
        <p:nvSpPr>
          <p:cNvPr id="7" name="Rounded Rectangle 909">
            <a:extLst>
              <a:ext uri="{FF2B5EF4-FFF2-40B4-BE49-F238E27FC236}">
                <a16:creationId xmlns:a16="http://schemas.microsoft.com/office/drawing/2014/main" xmlns="" id="{55D8DB63-C71F-439D-8241-6C1595608487}"/>
              </a:ext>
            </a:extLst>
          </p:cNvPr>
          <p:cNvSpPr/>
          <p:nvPr/>
        </p:nvSpPr>
        <p:spPr bwMode="auto">
          <a:xfrm>
            <a:off x="359264" y="469900"/>
            <a:ext cx="11473472" cy="5918200"/>
          </a:xfrm>
          <a:prstGeom prst="roundRect">
            <a:avLst>
              <a:gd name="adj" fmla="val 5774"/>
            </a:avLst>
          </a:prstGeom>
          <a:solidFill>
            <a:srgbClr val="36928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2E13ECD-09AD-48DE-B308-B626000EF578}"/>
              </a:ext>
            </a:extLst>
          </p:cNvPr>
          <p:cNvSpPr/>
          <p:nvPr/>
        </p:nvSpPr>
        <p:spPr>
          <a:xfrm>
            <a:off x="2701918" y="2828835"/>
            <a:ext cx="6330965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78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xmlns="" id="{3B160787-E8F6-4192-9FAA-513DD52C1773}"/>
              </a:ext>
            </a:extLst>
          </p:cNvPr>
          <p:cNvSpPr txBox="1"/>
          <p:nvPr/>
        </p:nvSpPr>
        <p:spPr>
          <a:xfrm>
            <a:off x="4739450" y="2273467"/>
            <a:ext cx="293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788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PART 04</a:t>
            </a:r>
            <a:endParaRPr lang="zh-CN" altLang="en-US" sz="4000" b="1" spc="788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02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01799D6-3864-409E-B306-B2FF3F7BC1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0" r="27655"/>
          <a:stretch/>
        </p:blipFill>
        <p:spPr>
          <a:xfrm>
            <a:off x="1213371" y="0"/>
            <a:ext cx="4318000" cy="685800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1A081A2D-0BC0-4D12-82D5-23F338C73D6B}"/>
              </a:ext>
            </a:extLst>
          </p:cNvPr>
          <p:cNvSpPr/>
          <p:nvPr/>
        </p:nvSpPr>
        <p:spPr>
          <a:xfrm>
            <a:off x="0" y="1231900"/>
            <a:ext cx="12192000" cy="4394200"/>
          </a:xfrm>
          <a:prstGeom prst="rect">
            <a:avLst/>
          </a:prstGeom>
          <a:solidFill>
            <a:schemeClr val="bg1">
              <a:lumMod val="9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75738356-26E0-41C4-86BD-E1402B004199}"/>
              </a:ext>
            </a:extLst>
          </p:cNvPr>
          <p:cNvGrpSpPr/>
          <p:nvPr/>
        </p:nvGrpSpPr>
        <p:grpSpPr>
          <a:xfrm>
            <a:off x="6660630" y="1737140"/>
            <a:ext cx="3647106" cy="549355"/>
            <a:chOff x="5118411" y="1737542"/>
            <a:chExt cx="3647950" cy="549482"/>
          </a:xfrm>
          <a:solidFill>
            <a:schemeClr val="accent1"/>
          </a:solidFill>
        </p:grpSpPr>
        <p:sp>
          <p:nvSpPr>
            <p:cNvPr id="50" name="圆角矩形 52">
              <a:extLst>
                <a:ext uri="{FF2B5EF4-FFF2-40B4-BE49-F238E27FC236}">
                  <a16:creationId xmlns:a16="http://schemas.microsoft.com/office/drawing/2014/main" xmlns="" id="{87622B3B-33CB-4C46-9206-F9A931089ADC}"/>
                </a:ext>
              </a:extLst>
            </p:cNvPr>
            <p:cNvSpPr/>
            <p:nvPr/>
          </p:nvSpPr>
          <p:spPr>
            <a:xfrm>
              <a:off x="5806804" y="1791237"/>
              <a:ext cx="2959557" cy="44209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D819AA96-B626-42F6-A1E7-903678A22235}"/>
                </a:ext>
              </a:extLst>
            </p:cNvPr>
            <p:cNvSpPr/>
            <p:nvPr/>
          </p:nvSpPr>
          <p:spPr>
            <a:xfrm>
              <a:off x="5118411" y="1737542"/>
              <a:ext cx="549482" cy="549482"/>
            </a:xfrm>
            <a:prstGeom prst="ellipse">
              <a:avLst/>
            </a:prstGeom>
            <a:grpFill/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C587CB61-2C3F-472D-8B5D-C391F67B37B5}"/>
                </a:ext>
              </a:extLst>
            </p:cNvPr>
            <p:cNvSpPr txBox="1"/>
            <p:nvPr/>
          </p:nvSpPr>
          <p:spPr>
            <a:xfrm>
              <a:off x="6321813" y="1819946"/>
              <a:ext cx="195438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EDE4473A-D1B2-4D7C-9881-3EE4691F0924}"/>
              </a:ext>
            </a:extLst>
          </p:cNvPr>
          <p:cNvGrpSpPr/>
          <p:nvPr/>
        </p:nvGrpSpPr>
        <p:grpSpPr>
          <a:xfrm>
            <a:off x="6675141" y="2681927"/>
            <a:ext cx="3647106" cy="549355"/>
            <a:chOff x="5132925" y="2682548"/>
            <a:chExt cx="3647950" cy="549482"/>
          </a:xfrm>
          <a:solidFill>
            <a:schemeClr val="accent2"/>
          </a:solidFill>
        </p:grpSpPr>
        <p:sp>
          <p:nvSpPr>
            <p:cNvPr id="54" name="圆角矩形 52">
              <a:extLst>
                <a:ext uri="{FF2B5EF4-FFF2-40B4-BE49-F238E27FC236}">
                  <a16:creationId xmlns:a16="http://schemas.microsoft.com/office/drawing/2014/main" xmlns="" id="{221D2161-B924-4F56-A7B1-078F6BDF591B}"/>
                </a:ext>
              </a:extLst>
            </p:cNvPr>
            <p:cNvSpPr/>
            <p:nvPr/>
          </p:nvSpPr>
          <p:spPr>
            <a:xfrm>
              <a:off x="5821318" y="2736243"/>
              <a:ext cx="2959557" cy="44209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959339AD-7F2D-4791-A564-4437680EAF25}"/>
                </a:ext>
              </a:extLst>
            </p:cNvPr>
            <p:cNvSpPr/>
            <p:nvPr/>
          </p:nvSpPr>
          <p:spPr>
            <a:xfrm>
              <a:off x="5132925" y="2682548"/>
              <a:ext cx="549482" cy="549482"/>
            </a:xfrm>
            <a:prstGeom prst="ellipse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1DE5B30E-BC9D-4142-96C4-225FC14E536D}"/>
                </a:ext>
              </a:extLst>
            </p:cNvPr>
            <p:cNvSpPr txBox="1"/>
            <p:nvPr/>
          </p:nvSpPr>
          <p:spPr>
            <a:xfrm>
              <a:off x="6336327" y="2764952"/>
              <a:ext cx="195438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9D4C8EC-48E7-4259-BF79-2DE13CD8C5FB}"/>
              </a:ext>
            </a:extLst>
          </p:cNvPr>
          <p:cNvGrpSpPr/>
          <p:nvPr/>
        </p:nvGrpSpPr>
        <p:grpSpPr>
          <a:xfrm>
            <a:off x="6660630" y="3626714"/>
            <a:ext cx="3647106" cy="549355"/>
            <a:chOff x="5118411" y="3627554"/>
            <a:chExt cx="3647950" cy="549482"/>
          </a:xfrm>
          <a:solidFill>
            <a:schemeClr val="accent1"/>
          </a:solidFill>
        </p:grpSpPr>
        <p:sp>
          <p:nvSpPr>
            <p:cNvPr id="58" name="圆角矩形 52">
              <a:extLst>
                <a:ext uri="{FF2B5EF4-FFF2-40B4-BE49-F238E27FC236}">
                  <a16:creationId xmlns:a16="http://schemas.microsoft.com/office/drawing/2014/main" xmlns="" id="{6D2CF26F-2791-4CCD-92D2-36810A90C411}"/>
                </a:ext>
              </a:extLst>
            </p:cNvPr>
            <p:cNvSpPr/>
            <p:nvPr/>
          </p:nvSpPr>
          <p:spPr>
            <a:xfrm>
              <a:off x="5806804" y="3681249"/>
              <a:ext cx="2959557" cy="44209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0403F3B-4FE0-422E-8A4A-DB615D4238A8}"/>
                </a:ext>
              </a:extLst>
            </p:cNvPr>
            <p:cNvSpPr/>
            <p:nvPr/>
          </p:nvSpPr>
          <p:spPr>
            <a:xfrm>
              <a:off x="5118411" y="3627554"/>
              <a:ext cx="549482" cy="549482"/>
            </a:xfrm>
            <a:prstGeom prst="ellipse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5FD0D509-E09D-4363-8183-6F39542A5840}"/>
                </a:ext>
              </a:extLst>
            </p:cNvPr>
            <p:cNvSpPr txBox="1"/>
            <p:nvPr/>
          </p:nvSpPr>
          <p:spPr>
            <a:xfrm>
              <a:off x="6321813" y="3709958"/>
              <a:ext cx="195438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B0F52387-F911-4DC6-B8F3-0390C046AF2A}"/>
              </a:ext>
            </a:extLst>
          </p:cNvPr>
          <p:cNvGrpSpPr/>
          <p:nvPr/>
        </p:nvGrpSpPr>
        <p:grpSpPr>
          <a:xfrm>
            <a:off x="6675141" y="4571502"/>
            <a:ext cx="3647106" cy="549355"/>
            <a:chOff x="5132925" y="4572561"/>
            <a:chExt cx="3647950" cy="549482"/>
          </a:xfrm>
          <a:solidFill>
            <a:schemeClr val="accent2"/>
          </a:solidFill>
        </p:grpSpPr>
        <p:sp>
          <p:nvSpPr>
            <p:cNvPr id="62" name="圆角矩形 52">
              <a:extLst>
                <a:ext uri="{FF2B5EF4-FFF2-40B4-BE49-F238E27FC236}">
                  <a16:creationId xmlns:a16="http://schemas.microsoft.com/office/drawing/2014/main" xmlns="" id="{766796AF-245B-4C83-9938-D207FF96717B}"/>
                </a:ext>
              </a:extLst>
            </p:cNvPr>
            <p:cNvSpPr/>
            <p:nvPr/>
          </p:nvSpPr>
          <p:spPr>
            <a:xfrm>
              <a:off x="5821318" y="4626256"/>
              <a:ext cx="2959557" cy="44209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931C29C1-9140-4199-B18E-D3AFB19C30B7}"/>
                </a:ext>
              </a:extLst>
            </p:cNvPr>
            <p:cNvSpPr/>
            <p:nvPr/>
          </p:nvSpPr>
          <p:spPr>
            <a:xfrm>
              <a:off x="5132925" y="4572561"/>
              <a:ext cx="549482" cy="549482"/>
            </a:xfrm>
            <a:prstGeom prst="ellipse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0E35318B-05EC-4090-96D2-D5E28C91E43D}"/>
                </a:ext>
              </a:extLst>
            </p:cNvPr>
            <p:cNvSpPr txBox="1"/>
            <p:nvPr/>
          </p:nvSpPr>
          <p:spPr>
            <a:xfrm>
              <a:off x="6336327" y="4654965"/>
              <a:ext cx="195438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20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单击输入标题</a:t>
              </a:r>
            </a:p>
          </p:txBody>
        </p:sp>
      </p:grpSp>
      <p:sp>
        <p:nvSpPr>
          <p:cNvPr id="111" name="MH_Others_1">
            <a:extLst>
              <a:ext uri="{FF2B5EF4-FFF2-40B4-BE49-F238E27FC236}">
                <a16:creationId xmlns:a16="http://schemas.microsoft.com/office/drawing/2014/main" xmlns="" id="{3D0EBC64-428C-458F-AEE6-D41A0E8B0A6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55125" y="2380699"/>
            <a:ext cx="1015534" cy="2096602"/>
          </a:xfrm>
          <a:prstGeom prst="rect">
            <a:avLst/>
          </a:prstGeom>
          <a:noFill/>
        </p:spPr>
        <p:txBody>
          <a:bodyPr vert="eaVert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6599" noProof="1">
                <a:solidFill>
                  <a:srgbClr val="D3483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12" name="MH_Others_2">
            <a:extLst>
              <a:ext uri="{FF2B5EF4-FFF2-40B4-BE49-F238E27FC236}">
                <a16:creationId xmlns:a16="http://schemas.microsoft.com/office/drawing/2014/main" xmlns="" id="{9FEFBEE8-8438-484A-9B8D-3EBDD868EF7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5400000">
            <a:off x="2844145" y="3259761"/>
            <a:ext cx="2150565" cy="33847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hangingPunct="1">
              <a:defRPr/>
            </a:pPr>
            <a:r>
              <a:rPr lang="en-US" altLang="zh-CN" sz="2200" noProof="1">
                <a:solidFill>
                  <a:srgbClr val="D348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200" noProof="1">
              <a:solidFill>
                <a:srgbClr val="D348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9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379911" y="3917143"/>
            <a:ext cx="899391" cy="899391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184457">
                <a:lnSpc>
                  <a:spcPct val="120000"/>
                </a:lnSpc>
                <a:spcAft>
                  <a:spcPct val="35000"/>
                </a:spcAft>
              </a:pPr>
              <a:endParaRPr lang="en-US" sz="76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827" tIns="243827" rIns="210667" bIns="210667" numCol="1" spcCol="1270" anchor="ctr" anchorCtr="0">
              <a:noAutofit/>
            </a:bodyPr>
            <a:lstStyle/>
            <a:p>
              <a:pPr algn="ctr" defTabSz="1184457">
                <a:lnSpc>
                  <a:spcPct val="120000"/>
                </a:lnSpc>
                <a:spcAft>
                  <a:spcPct val="35000"/>
                </a:spcAft>
              </a:pPr>
              <a:endParaRPr lang="en-US" sz="76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303846" y="4366840"/>
            <a:ext cx="686617" cy="211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022863" y="2978581"/>
            <a:ext cx="899391" cy="899391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827" tIns="210667" rIns="210667" bIns="121913" numCol="1" spcCol="1270" anchor="ctr" anchorCtr="0">
              <a:noAutofit/>
            </a:bodyPr>
            <a:lstStyle/>
            <a:p>
              <a:pPr algn="ctr" defTabSz="1184457">
                <a:lnSpc>
                  <a:spcPct val="120000"/>
                </a:lnSpc>
                <a:spcAft>
                  <a:spcPct val="35000"/>
                </a:spcAft>
              </a:pPr>
              <a:endParaRPr lang="en-US" sz="76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827" tIns="243827" rIns="210667" bIns="210667" numCol="1" spcCol="1270" anchor="ctr" anchorCtr="0">
              <a:noAutofit/>
            </a:bodyPr>
            <a:lstStyle/>
            <a:p>
              <a:pPr algn="ctr" defTabSz="1184457">
                <a:lnSpc>
                  <a:spcPct val="120000"/>
                </a:lnSpc>
                <a:spcAft>
                  <a:spcPct val="35000"/>
                </a:spcAft>
              </a:pPr>
              <a:endParaRPr lang="en-US" sz="76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078035" y="3428276"/>
            <a:ext cx="933359" cy="211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123123" y="4841934"/>
            <a:ext cx="933359" cy="211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067950" y="4392238"/>
            <a:ext cx="899391" cy="899391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27" tIns="210667" rIns="210667" bIns="121913" numCol="1" spcCol="1270" anchor="ctr" anchorCtr="0">
                <a:noAutofit/>
              </a:bodyPr>
              <a:lstStyle/>
              <a:p>
                <a:pPr algn="ctr" defTabSz="1184457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760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27" tIns="243827" rIns="210667" bIns="210667" numCol="1" spcCol="1270" anchor="ctr" anchorCtr="0">
                <a:noAutofit/>
              </a:bodyPr>
              <a:lstStyle/>
              <a:p>
                <a:pPr algn="ctr" defTabSz="1184457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760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303846" y="2761158"/>
            <a:ext cx="686617" cy="211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379911" y="2311462"/>
            <a:ext cx="899391" cy="899391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184457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760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27" tIns="243827" rIns="210667" bIns="210667" numCol="1" spcCol="1270" anchor="ctr" anchorCtr="0">
                <a:noAutofit/>
              </a:bodyPr>
              <a:lstStyle/>
              <a:p>
                <a:pPr algn="ctr" defTabSz="1184457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760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2" name="Group 128"/>
          <p:cNvGrpSpPr/>
          <p:nvPr/>
        </p:nvGrpSpPr>
        <p:grpSpPr>
          <a:xfrm>
            <a:off x="4806839" y="2628673"/>
            <a:ext cx="2578323" cy="2620763"/>
            <a:chOff x="3124200" y="1657350"/>
            <a:chExt cx="2700338" cy="2744788"/>
          </a:xfrm>
        </p:grpSpPr>
        <p:sp>
          <p:nvSpPr>
            <p:cNvPr id="3077" name="Freeform 5"/>
            <p:cNvSpPr/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78" name="Freeform 6"/>
            <p:cNvSpPr/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79" name="Freeform 7"/>
            <p:cNvSpPr/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0" name="Freeform 8"/>
            <p:cNvSpPr/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1" name="Freeform 9"/>
            <p:cNvSpPr/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2" name="Freeform 10"/>
            <p:cNvSpPr/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3" name="Freeform 11"/>
            <p:cNvSpPr/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4" name="Freeform 12"/>
            <p:cNvSpPr/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5" name="Freeform 13"/>
            <p:cNvSpPr/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6" name="Freeform 14"/>
            <p:cNvSpPr/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7" name="Freeform 15"/>
            <p:cNvSpPr/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8" name="Freeform 16"/>
            <p:cNvSpPr/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89" name="Freeform 17"/>
            <p:cNvSpPr/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/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</a:ln>
              </p:spPr>
              <p:txBody>
                <a:bodyPr vert="horz" wrap="square" lIns="121913" tIns="60956" rIns="121913" bIns="60956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760" baseline="-25000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26" name="Freeform 40"/>
                <p:cNvSpPr/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21913" tIns="60956" rIns="121913" bIns="60956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760" baseline="-25000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27" name="Freeform 39"/>
                <p:cNvSpPr/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</a:ln>
              </p:spPr>
              <p:txBody>
                <a:bodyPr vert="horz" wrap="square" lIns="121913" tIns="60956" rIns="121913" bIns="60956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760" baseline="-25000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28" name="Freeform 40"/>
                <p:cNvSpPr/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21913" tIns="60956" rIns="121913" bIns="60956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760" baseline="-25000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</p:grpSp>
          <p:sp>
            <p:nvSpPr>
              <p:cNvPr id="122" name="Freeform 41"/>
              <p:cNvSpPr/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121913" tIns="60956" rIns="121913" bIns="60956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760" baseline="-250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sp>
        <p:nvSpPr>
          <p:cNvPr id="49" name="TextBox 8">
            <a:extLst>
              <a:ext uri="{FF2B5EF4-FFF2-40B4-BE49-F238E27FC236}">
                <a16:creationId xmlns:a16="http://schemas.microsoft.com/office/drawing/2014/main" xmlns="" id="{098AE29D-E05A-45BE-BE99-9330B07C5B19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A7CCE95E-237D-4539-AE34-A138BBE700A1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29">
            <a:extLst>
              <a:ext uri="{FF2B5EF4-FFF2-40B4-BE49-F238E27FC236}">
                <a16:creationId xmlns:a16="http://schemas.microsoft.com/office/drawing/2014/main" xmlns="" id="{521CB16F-A849-4C70-9541-083F361F02DE}"/>
              </a:ext>
            </a:extLst>
          </p:cNvPr>
          <p:cNvSpPr/>
          <p:nvPr/>
        </p:nvSpPr>
        <p:spPr>
          <a:xfrm>
            <a:off x="1096689" y="2345354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2" name="Rectangle 30">
            <a:extLst>
              <a:ext uri="{FF2B5EF4-FFF2-40B4-BE49-F238E27FC236}">
                <a16:creationId xmlns:a16="http://schemas.microsoft.com/office/drawing/2014/main" xmlns="" id="{66298640-DB0D-4E77-BD12-1CC9691C4C09}"/>
              </a:ext>
            </a:extLst>
          </p:cNvPr>
          <p:cNvSpPr/>
          <p:nvPr/>
        </p:nvSpPr>
        <p:spPr>
          <a:xfrm>
            <a:off x="1096689" y="2591499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3" name="Rectangle 29">
            <a:extLst>
              <a:ext uri="{FF2B5EF4-FFF2-40B4-BE49-F238E27FC236}">
                <a16:creationId xmlns:a16="http://schemas.microsoft.com/office/drawing/2014/main" xmlns="" id="{030BFA06-7160-487B-B7BC-0CC57545CF44}"/>
              </a:ext>
            </a:extLst>
          </p:cNvPr>
          <p:cNvSpPr/>
          <p:nvPr/>
        </p:nvSpPr>
        <p:spPr>
          <a:xfrm>
            <a:off x="8825661" y="3124465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4" name="Rectangle 30">
            <a:extLst>
              <a:ext uri="{FF2B5EF4-FFF2-40B4-BE49-F238E27FC236}">
                <a16:creationId xmlns:a16="http://schemas.microsoft.com/office/drawing/2014/main" xmlns="" id="{F988AD6B-3594-459B-82E4-777B8F9DC7F5}"/>
              </a:ext>
            </a:extLst>
          </p:cNvPr>
          <p:cNvSpPr/>
          <p:nvPr/>
        </p:nvSpPr>
        <p:spPr>
          <a:xfrm>
            <a:off x="8825661" y="3370610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" name="Rectangle 29">
            <a:extLst>
              <a:ext uri="{FF2B5EF4-FFF2-40B4-BE49-F238E27FC236}">
                <a16:creationId xmlns:a16="http://schemas.microsoft.com/office/drawing/2014/main" xmlns="" id="{88F284B0-0548-4ABD-A289-126BE7842F7E}"/>
              </a:ext>
            </a:extLst>
          </p:cNvPr>
          <p:cNvSpPr/>
          <p:nvPr/>
        </p:nvSpPr>
        <p:spPr>
          <a:xfrm>
            <a:off x="1096689" y="3917374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6" name="Rectangle 30">
            <a:extLst>
              <a:ext uri="{FF2B5EF4-FFF2-40B4-BE49-F238E27FC236}">
                <a16:creationId xmlns:a16="http://schemas.microsoft.com/office/drawing/2014/main" xmlns="" id="{E5F2BB07-8739-46BF-9A56-C779810D2170}"/>
              </a:ext>
            </a:extLst>
          </p:cNvPr>
          <p:cNvSpPr/>
          <p:nvPr/>
        </p:nvSpPr>
        <p:spPr>
          <a:xfrm>
            <a:off x="1096689" y="4163519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Rectangle 29">
            <a:extLst>
              <a:ext uri="{FF2B5EF4-FFF2-40B4-BE49-F238E27FC236}">
                <a16:creationId xmlns:a16="http://schemas.microsoft.com/office/drawing/2014/main" xmlns="" id="{AC8A146D-37B8-4D8D-B024-06E129F9BB0A}"/>
              </a:ext>
            </a:extLst>
          </p:cNvPr>
          <p:cNvSpPr/>
          <p:nvPr/>
        </p:nvSpPr>
        <p:spPr>
          <a:xfrm>
            <a:off x="8964931" y="4515803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8" name="Rectangle 30">
            <a:extLst>
              <a:ext uri="{FF2B5EF4-FFF2-40B4-BE49-F238E27FC236}">
                <a16:creationId xmlns:a16="http://schemas.microsoft.com/office/drawing/2014/main" xmlns="" id="{8F97E591-5919-444E-ACCD-E85FCB81D5D0}"/>
              </a:ext>
            </a:extLst>
          </p:cNvPr>
          <p:cNvSpPr/>
          <p:nvPr/>
        </p:nvSpPr>
        <p:spPr>
          <a:xfrm>
            <a:off x="8964931" y="4761948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97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017cfed-b063-4a2f-aab6-68688076e4ba"/>
          <p:cNvGrpSpPr>
            <a:grpSpLocks noChangeAspect="1"/>
          </p:cNvGrpSpPr>
          <p:nvPr/>
        </p:nvGrpSpPr>
        <p:grpSpPr>
          <a:xfrm>
            <a:off x="707231" y="1204131"/>
            <a:ext cx="10777539" cy="4449740"/>
            <a:chOff x="755650" y="912552"/>
            <a:chExt cx="10777538" cy="4449740"/>
          </a:xfrm>
        </p:grpSpPr>
        <p:sp>
          <p:nvSpPr>
            <p:cNvPr id="3" name="i$liḋe-Oval 4"/>
            <p:cNvSpPr/>
            <p:nvPr/>
          </p:nvSpPr>
          <p:spPr bwMode="auto">
            <a:xfrm>
              <a:off x="1560731" y="1654001"/>
              <a:ext cx="2222500" cy="2223081"/>
            </a:xfrm>
            <a:prstGeom prst="ellipse">
              <a:avLst/>
            </a:prstGeom>
            <a:solidFill>
              <a:schemeClr val="accent4"/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插入标题</a:t>
              </a:r>
            </a:p>
          </p:txBody>
        </p:sp>
        <p:sp>
          <p:nvSpPr>
            <p:cNvPr id="4" name="i$liḋe-Oval 6"/>
            <p:cNvSpPr/>
            <p:nvPr/>
          </p:nvSpPr>
          <p:spPr bwMode="auto">
            <a:xfrm>
              <a:off x="3967956" y="2991820"/>
              <a:ext cx="350044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" name="i$liḋe-Oval 7"/>
            <p:cNvSpPr/>
            <p:nvPr/>
          </p:nvSpPr>
          <p:spPr bwMode="auto">
            <a:xfrm>
              <a:off x="1524000" y="3225243"/>
              <a:ext cx="349250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6" name="i$liḋe-Oval 8"/>
            <p:cNvSpPr/>
            <p:nvPr/>
          </p:nvSpPr>
          <p:spPr bwMode="auto">
            <a:xfrm>
              <a:off x="2010569" y="3754019"/>
              <a:ext cx="603250" cy="603408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" name="i$liḋe-Oval 9"/>
            <p:cNvSpPr/>
            <p:nvPr/>
          </p:nvSpPr>
          <p:spPr bwMode="auto">
            <a:xfrm>
              <a:off x="2486819" y="1319745"/>
              <a:ext cx="200819" cy="20087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" name="i$liḋe-Oval 10"/>
            <p:cNvSpPr/>
            <p:nvPr/>
          </p:nvSpPr>
          <p:spPr bwMode="auto">
            <a:xfrm>
              <a:off x="755650" y="2500360"/>
              <a:ext cx="433388" cy="435089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" name="i$liḋe-Oval 12"/>
            <p:cNvSpPr/>
            <p:nvPr/>
          </p:nvSpPr>
          <p:spPr bwMode="auto">
            <a:xfrm>
              <a:off x="4996764" y="1591208"/>
              <a:ext cx="2284976" cy="2283619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插入标题</a:t>
              </a:r>
            </a:p>
          </p:txBody>
        </p:sp>
        <p:sp>
          <p:nvSpPr>
            <p:cNvPr id="10" name="i$liḋe-Oval 14"/>
            <p:cNvSpPr/>
            <p:nvPr/>
          </p:nvSpPr>
          <p:spPr bwMode="auto">
            <a:xfrm>
              <a:off x="4561682" y="2438933"/>
              <a:ext cx="326312" cy="3262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" name="i$liḋe-Oval 15"/>
            <p:cNvSpPr/>
            <p:nvPr/>
          </p:nvSpPr>
          <p:spPr bwMode="auto">
            <a:xfrm>
              <a:off x="5878044" y="3744652"/>
              <a:ext cx="543853" cy="543719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" name="i$liḋe-Oval 16"/>
            <p:cNvSpPr/>
            <p:nvPr/>
          </p:nvSpPr>
          <p:spPr bwMode="auto">
            <a:xfrm>
              <a:off x="6856979" y="1612639"/>
              <a:ext cx="173874" cy="1738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" name="i$liḋe-Oval 17"/>
            <p:cNvSpPr/>
            <p:nvPr/>
          </p:nvSpPr>
          <p:spPr bwMode="auto">
            <a:xfrm>
              <a:off x="7118187" y="3298565"/>
              <a:ext cx="402530" cy="4024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" name="i$liḋe-Oval 18"/>
            <p:cNvSpPr/>
            <p:nvPr/>
          </p:nvSpPr>
          <p:spPr bwMode="auto">
            <a:xfrm>
              <a:off x="7292061" y="2330189"/>
              <a:ext cx="489071" cy="48974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" name="i$liḋe-Oval 20"/>
            <p:cNvSpPr/>
            <p:nvPr/>
          </p:nvSpPr>
          <p:spPr bwMode="auto">
            <a:xfrm>
              <a:off x="8528050" y="1592796"/>
              <a:ext cx="2294732" cy="2295525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插入标题设</a:t>
              </a:r>
            </a:p>
          </p:txBody>
        </p:sp>
        <p:sp>
          <p:nvSpPr>
            <p:cNvPr id="16" name="i$liḋe-Oval 22"/>
            <p:cNvSpPr/>
            <p:nvPr/>
          </p:nvSpPr>
          <p:spPr bwMode="auto">
            <a:xfrm>
              <a:off x="7981950" y="2551646"/>
              <a:ext cx="491331" cy="4913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i$liḋe-Oval 23"/>
            <p:cNvSpPr/>
            <p:nvPr/>
          </p:nvSpPr>
          <p:spPr bwMode="auto">
            <a:xfrm>
              <a:off x="9205913" y="912552"/>
              <a:ext cx="250825" cy="2508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8" name="îṣļîḑé-Oval 24"/>
            <p:cNvSpPr/>
            <p:nvPr/>
          </p:nvSpPr>
          <p:spPr bwMode="auto">
            <a:xfrm>
              <a:off x="10167144" y="3305708"/>
              <a:ext cx="623094" cy="623094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9" name="îṣļîḑé-Oval 25"/>
            <p:cNvSpPr/>
            <p:nvPr/>
          </p:nvSpPr>
          <p:spPr bwMode="auto">
            <a:xfrm>
              <a:off x="11358563" y="2868352"/>
              <a:ext cx="174625" cy="1746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0" name="îṣļîḑé-Oval 26"/>
            <p:cNvSpPr/>
            <p:nvPr/>
          </p:nvSpPr>
          <p:spPr bwMode="auto">
            <a:xfrm>
              <a:off x="9752013" y="1426108"/>
              <a:ext cx="415131" cy="4151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21" name="Group 30"/>
            <p:cNvGrpSpPr/>
            <p:nvPr/>
          </p:nvGrpSpPr>
          <p:grpSpPr>
            <a:xfrm>
              <a:off x="4996764" y="3874827"/>
              <a:ext cx="2386516" cy="1473971"/>
              <a:chOff x="2237030" y="4835638"/>
              <a:chExt cx="2386516" cy="1473971"/>
            </a:xfrm>
          </p:grpSpPr>
          <p:sp>
            <p:nvSpPr>
              <p:cNvPr id="28" name="îṣļîḑé-TextBox 33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latin typeface="Arial"/>
                    <a:ea typeface="微软雅黑"/>
                    <a:cs typeface="+mn-ea"/>
                    <a:sym typeface="Arial"/>
                  </a:rPr>
                  <a:t>标题文本预设</a:t>
                </a:r>
              </a:p>
            </p:txBody>
          </p:sp>
          <p:sp>
            <p:nvSpPr>
              <p:cNvPr id="29" name="îṣļîḑé-TextBox 36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22" name="Group 39"/>
            <p:cNvGrpSpPr/>
            <p:nvPr/>
          </p:nvGrpSpPr>
          <p:grpSpPr>
            <a:xfrm>
              <a:off x="8488254" y="3888321"/>
              <a:ext cx="2386516" cy="1473971"/>
              <a:chOff x="2237030" y="4835638"/>
              <a:chExt cx="2386516" cy="1473971"/>
            </a:xfrm>
          </p:grpSpPr>
          <p:sp>
            <p:nvSpPr>
              <p:cNvPr id="26" name="îṣļîḑé-TextBox 40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latin typeface="Arial"/>
                    <a:ea typeface="微软雅黑"/>
                    <a:cs typeface="+mn-ea"/>
                    <a:sym typeface="Arial"/>
                  </a:rPr>
                  <a:t>标题文本预设</a:t>
                </a:r>
              </a:p>
            </p:txBody>
          </p:sp>
          <p:sp>
            <p:nvSpPr>
              <p:cNvPr id="27" name="îṣļîḑé-TextBox 41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23" name="Group 42"/>
            <p:cNvGrpSpPr/>
            <p:nvPr/>
          </p:nvGrpSpPr>
          <p:grpSpPr>
            <a:xfrm>
              <a:off x="1478723" y="3888321"/>
              <a:ext cx="2386516" cy="1473971"/>
              <a:chOff x="2237030" y="4835638"/>
              <a:chExt cx="2386516" cy="1473971"/>
            </a:xfrm>
          </p:grpSpPr>
          <p:sp>
            <p:nvSpPr>
              <p:cNvPr id="24" name="îṣļîḑé-TextBox 43"/>
              <p:cNvSpPr txBox="1"/>
              <p:nvPr/>
            </p:nvSpPr>
            <p:spPr bwMode="auto">
              <a:xfrm>
                <a:off x="2237030" y="4835638"/>
                <a:ext cx="2386516" cy="63635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latin typeface="Arial"/>
                    <a:ea typeface="微软雅黑"/>
                    <a:cs typeface="+mn-ea"/>
                    <a:sym typeface="Arial"/>
                  </a:rPr>
                  <a:t>标题文本预设</a:t>
                </a:r>
              </a:p>
            </p:txBody>
          </p:sp>
          <p:sp>
            <p:nvSpPr>
              <p:cNvPr id="25" name="îṣļîḑé-TextBox 44"/>
              <p:cNvSpPr txBox="1"/>
              <p:nvPr/>
            </p:nvSpPr>
            <p:spPr bwMode="auto">
              <a:xfrm>
                <a:off x="2237030" y="5471995"/>
                <a:ext cx="2386516" cy="8376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美仑设计专业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设计美仑设计专业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</p:grpSp>
      <p:sp>
        <p:nvSpPr>
          <p:cNvPr id="30" name="TextBox 8">
            <a:extLst>
              <a:ext uri="{FF2B5EF4-FFF2-40B4-BE49-F238E27FC236}">
                <a16:creationId xmlns:a16="http://schemas.microsoft.com/office/drawing/2014/main" xmlns="" id="{5D094258-F008-4C77-A701-D046FB7B74EC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A3393822-91EE-46A2-88FA-AD67435132C1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4791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椭圆 58"/>
          <p:cNvSpPr>
            <a:spLocks noChangeAspect="1"/>
          </p:cNvSpPr>
          <p:nvPr/>
        </p:nvSpPr>
        <p:spPr>
          <a:xfrm flipV="1">
            <a:off x="7718207" y="2949456"/>
            <a:ext cx="1234104" cy="12341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7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0" name="椭圆 59"/>
          <p:cNvSpPr/>
          <p:nvPr/>
        </p:nvSpPr>
        <p:spPr>
          <a:xfrm flipV="1">
            <a:off x="7672983" y="2941491"/>
            <a:ext cx="1324552" cy="1324551"/>
          </a:xfrm>
          <a:prstGeom prst="ellipse">
            <a:avLst/>
          </a:prstGeom>
          <a:noFill/>
          <a:ln w="25400" cap="flat" cmpd="sng" algn="ctr">
            <a:solidFill>
              <a:schemeClr val="accent4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 sz="1707" ker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 flipV="1">
            <a:off x="4588211" y="1997060"/>
            <a:ext cx="1234104" cy="1234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7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7" name="椭圆 56"/>
          <p:cNvSpPr/>
          <p:nvPr/>
        </p:nvSpPr>
        <p:spPr>
          <a:xfrm flipV="1">
            <a:off x="4542987" y="1989095"/>
            <a:ext cx="1324552" cy="1324551"/>
          </a:xfrm>
          <a:prstGeom prst="ellipse">
            <a:avLst/>
          </a:prstGeom>
          <a:noFill/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 sz="1707" ker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6155111" y="4120602"/>
            <a:ext cx="1234104" cy="123410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7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109887" y="4038119"/>
            <a:ext cx="1324552" cy="1324551"/>
          </a:xfrm>
          <a:prstGeom prst="ellipse">
            <a:avLst/>
          </a:prstGeom>
          <a:noFill/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 sz="1707" ker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" name="椭圆 1"/>
          <p:cNvSpPr>
            <a:spLocks noChangeAspect="1"/>
          </p:cNvSpPr>
          <p:nvPr/>
        </p:nvSpPr>
        <p:spPr>
          <a:xfrm>
            <a:off x="3035733" y="3411010"/>
            <a:ext cx="1234104" cy="12341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707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990509" y="3328527"/>
            <a:ext cx="1324552" cy="1324551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en-US" sz="1707" ker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2801299" y="1666951"/>
            <a:ext cx="6362140" cy="3943133"/>
          </a:xfrm>
          <a:custGeom>
            <a:avLst/>
            <a:gdLst>
              <a:gd name="connsiteX0" fmla="*/ 0 w 6362490"/>
              <a:gd name="connsiteY0" fmla="*/ 0 h 3943350"/>
              <a:gd name="connsiteX1" fmla="*/ 124745 w 6362490"/>
              <a:gd name="connsiteY1" fmla="*/ 0 h 3943350"/>
              <a:gd name="connsiteX2" fmla="*/ 127386 w 6362490"/>
              <a:gd name="connsiteY2" fmla="*/ 2342389 h 3943350"/>
              <a:gd name="connsiteX3" fmla="*/ 839287 w 6362490"/>
              <a:gd name="connsiteY3" fmla="*/ 3054291 h 3943350"/>
              <a:gd name="connsiteX4" fmla="*/ 1551189 w 6362490"/>
              <a:gd name="connsiteY4" fmla="*/ 2342389 h 3943350"/>
              <a:gd name="connsiteX5" fmla="*/ 1551189 w 6362490"/>
              <a:gd name="connsiteY5" fmla="*/ 1981351 h 3943350"/>
              <a:gd name="connsiteX6" fmla="*/ 1549988 w 6362490"/>
              <a:gd name="connsiteY6" fmla="*/ 1981351 h 3943350"/>
              <a:gd name="connsiteX7" fmla="*/ 1549988 w 6362490"/>
              <a:gd name="connsiteY7" fmla="*/ 890136 h 3943350"/>
              <a:gd name="connsiteX8" fmla="*/ 2395680 w 6362490"/>
              <a:gd name="connsiteY8" fmla="*/ 44445 h 3943350"/>
              <a:gd name="connsiteX9" fmla="*/ 3241372 w 6362490"/>
              <a:gd name="connsiteY9" fmla="*/ 890136 h 3943350"/>
              <a:gd name="connsiteX10" fmla="*/ 3241372 w 6362490"/>
              <a:gd name="connsiteY10" fmla="*/ 1129490 h 3943350"/>
              <a:gd name="connsiteX11" fmla="*/ 3241916 w 6362490"/>
              <a:gd name="connsiteY11" fmla="*/ 1129217 h 3943350"/>
              <a:gd name="connsiteX12" fmla="*/ 3241925 w 6362490"/>
              <a:gd name="connsiteY12" fmla="*/ 1135660 h 3943350"/>
              <a:gd name="connsiteX13" fmla="*/ 3242933 w 6362490"/>
              <a:gd name="connsiteY13" fmla="*/ 1135660 h 3943350"/>
              <a:gd name="connsiteX14" fmla="*/ 3241927 w 6362490"/>
              <a:gd name="connsiteY14" fmla="*/ 1137714 h 3943350"/>
              <a:gd name="connsiteX15" fmla="*/ 3242536 w 6362490"/>
              <a:gd name="connsiteY15" fmla="*/ 1604002 h 3943350"/>
              <a:gd name="connsiteX16" fmla="*/ 3245885 w 6362490"/>
              <a:gd name="connsiteY16" fmla="*/ 3056632 h 3943350"/>
              <a:gd name="connsiteX17" fmla="*/ 3957787 w 6362490"/>
              <a:gd name="connsiteY17" fmla="*/ 3768533 h 3943350"/>
              <a:gd name="connsiteX18" fmla="*/ 4669689 w 6362490"/>
              <a:gd name="connsiteY18" fmla="*/ 3056632 h 3943350"/>
              <a:gd name="connsiteX19" fmla="*/ 4669689 w 6362490"/>
              <a:gd name="connsiteY19" fmla="*/ 2851060 h 3943350"/>
              <a:gd name="connsiteX20" fmla="*/ 4671107 w 6362490"/>
              <a:gd name="connsiteY20" fmla="*/ 2851060 h 3943350"/>
              <a:gd name="connsiteX21" fmla="*/ 4671107 w 6362490"/>
              <a:gd name="connsiteY21" fmla="*/ 1858589 h 3943350"/>
              <a:gd name="connsiteX22" fmla="*/ 5516799 w 6362490"/>
              <a:gd name="connsiteY22" fmla="*/ 1012900 h 3943350"/>
              <a:gd name="connsiteX23" fmla="*/ 6362490 w 6362490"/>
              <a:gd name="connsiteY23" fmla="*/ 1858589 h 3943350"/>
              <a:gd name="connsiteX24" fmla="*/ 6362490 w 6362490"/>
              <a:gd name="connsiteY24" fmla="*/ 3943350 h 3943350"/>
              <a:gd name="connsiteX25" fmla="*/ 6235105 w 6362490"/>
              <a:gd name="connsiteY25" fmla="*/ 3943350 h 3943350"/>
              <a:gd name="connsiteX26" fmla="*/ 6235105 w 6362490"/>
              <a:gd name="connsiteY26" fmla="*/ 1900225 h 3943350"/>
              <a:gd name="connsiteX27" fmla="*/ 5523204 w 6362490"/>
              <a:gd name="connsiteY27" fmla="*/ 1188323 h 3943350"/>
              <a:gd name="connsiteX28" fmla="*/ 4811302 w 6362490"/>
              <a:gd name="connsiteY28" fmla="*/ 1900225 h 3943350"/>
              <a:gd name="connsiteX29" fmla="*/ 4811302 w 6362490"/>
              <a:gd name="connsiteY29" fmla="*/ 3101551 h 3943350"/>
              <a:gd name="connsiteX30" fmla="*/ 4809718 w 6362490"/>
              <a:gd name="connsiteY30" fmla="*/ 3101551 h 3943350"/>
              <a:gd name="connsiteX31" fmla="*/ 4050459 w 6362490"/>
              <a:gd name="connsiteY31" fmla="*/ 3939612 h 3943350"/>
              <a:gd name="connsiteX32" fmla="*/ 3976260 w 6362490"/>
              <a:gd name="connsiteY32" fmla="*/ 3943350 h 3943350"/>
              <a:gd name="connsiteX33" fmla="*/ 3952152 w 6362490"/>
              <a:gd name="connsiteY33" fmla="*/ 3943350 h 3943350"/>
              <a:gd name="connsiteX34" fmla="*/ 3877725 w 6362490"/>
              <a:gd name="connsiteY34" fmla="*/ 3939592 h 3943350"/>
              <a:gd name="connsiteX35" fmla="*/ 3118500 w 6362490"/>
              <a:gd name="connsiteY35" fmla="*/ 3098267 h 3943350"/>
              <a:gd name="connsiteX36" fmla="*/ 3118500 w 6362490"/>
              <a:gd name="connsiteY36" fmla="*/ 1457294 h 3943350"/>
              <a:gd name="connsiteX37" fmla="*/ 3119322 w 6362490"/>
              <a:gd name="connsiteY37" fmla="*/ 1269729 h 3943350"/>
              <a:gd name="connsiteX38" fmla="*/ 3117559 w 6362490"/>
              <a:gd name="connsiteY38" fmla="*/ 1158072 h 3943350"/>
              <a:gd name="connsiteX39" fmla="*/ 3113987 w 6362490"/>
              <a:gd name="connsiteY39" fmla="*/ 931771 h 3943350"/>
              <a:gd name="connsiteX40" fmla="*/ 2402085 w 6362490"/>
              <a:gd name="connsiteY40" fmla="*/ 219870 h 3943350"/>
              <a:gd name="connsiteX41" fmla="*/ 1690183 w 6362490"/>
              <a:gd name="connsiteY41" fmla="*/ 931771 h 3943350"/>
              <a:gd name="connsiteX42" fmla="*/ 1690183 w 6362490"/>
              <a:gd name="connsiteY42" fmla="*/ 1292810 h 3943350"/>
              <a:gd name="connsiteX43" fmla="*/ 1691384 w 6362490"/>
              <a:gd name="connsiteY43" fmla="*/ 1292810 h 3943350"/>
              <a:gd name="connsiteX44" fmla="*/ 1691384 w 6362490"/>
              <a:gd name="connsiteY44" fmla="*/ 2384025 h 3943350"/>
              <a:gd name="connsiteX45" fmla="*/ 845693 w 6362490"/>
              <a:gd name="connsiteY45" fmla="*/ 3229716 h 3943350"/>
              <a:gd name="connsiteX46" fmla="*/ 0 w 6362490"/>
              <a:gd name="connsiteY46" fmla="*/ 2384025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362490" h="3943350">
                <a:moveTo>
                  <a:pt x="0" y="0"/>
                </a:moveTo>
                <a:lnTo>
                  <a:pt x="124745" y="0"/>
                </a:lnTo>
                <a:lnTo>
                  <a:pt x="127386" y="2342389"/>
                </a:lnTo>
                <a:cubicBezTo>
                  <a:pt x="127386" y="2735562"/>
                  <a:pt x="446115" y="3054291"/>
                  <a:pt x="839287" y="3054291"/>
                </a:cubicBezTo>
                <a:cubicBezTo>
                  <a:pt x="1232460" y="3054291"/>
                  <a:pt x="1551189" y="2735562"/>
                  <a:pt x="1551189" y="2342389"/>
                </a:cubicBezTo>
                <a:lnTo>
                  <a:pt x="1551189" y="1981351"/>
                </a:lnTo>
                <a:lnTo>
                  <a:pt x="1549988" y="1981351"/>
                </a:lnTo>
                <a:lnTo>
                  <a:pt x="1549988" y="890136"/>
                </a:lnTo>
                <a:cubicBezTo>
                  <a:pt x="1549988" y="423073"/>
                  <a:pt x="1928618" y="44445"/>
                  <a:pt x="2395680" y="44445"/>
                </a:cubicBezTo>
                <a:cubicBezTo>
                  <a:pt x="2862743" y="44445"/>
                  <a:pt x="3241372" y="423073"/>
                  <a:pt x="3241372" y="890136"/>
                </a:cubicBezTo>
                <a:lnTo>
                  <a:pt x="3241372" y="1129490"/>
                </a:lnTo>
                <a:lnTo>
                  <a:pt x="3241916" y="1129217"/>
                </a:lnTo>
                <a:lnTo>
                  <a:pt x="3241925" y="1135660"/>
                </a:lnTo>
                <a:lnTo>
                  <a:pt x="3242933" y="1135660"/>
                </a:lnTo>
                <a:lnTo>
                  <a:pt x="3241927" y="1137714"/>
                </a:lnTo>
                <a:lnTo>
                  <a:pt x="3242536" y="1604002"/>
                </a:lnTo>
                <a:cubicBezTo>
                  <a:pt x="3243653" y="2088212"/>
                  <a:pt x="3245885" y="2593630"/>
                  <a:pt x="3245885" y="3056632"/>
                </a:cubicBezTo>
                <a:cubicBezTo>
                  <a:pt x="3245885" y="3449805"/>
                  <a:pt x="3564614" y="3768533"/>
                  <a:pt x="3957787" y="3768533"/>
                </a:cubicBezTo>
                <a:cubicBezTo>
                  <a:pt x="4350960" y="3768533"/>
                  <a:pt x="4669689" y="3449805"/>
                  <a:pt x="4669689" y="3056632"/>
                </a:cubicBezTo>
                <a:lnTo>
                  <a:pt x="4669689" y="2851060"/>
                </a:lnTo>
                <a:lnTo>
                  <a:pt x="4671107" y="2851060"/>
                </a:lnTo>
                <a:lnTo>
                  <a:pt x="4671107" y="1858589"/>
                </a:lnTo>
                <a:cubicBezTo>
                  <a:pt x="4671107" y="1391528"/>
                  <a:pt x="5049736" y="1012900"/>
                  <a:pt x="5516799" y="1012900"/>
                </a:cubicBezTo>
                <a:cubicBezTo>
                  <a:pt x="5983861" y="1012900"/>
                  <a:pt x="6362490" y="1391528"/>
                  <a:pt x="6362490" y="1858589"/>
                </a:cubicBezTo>
                <a:lnTo>
                  <a:pt x="6362490" y="3943350"/>
                </a:lnTo>
                <a:lnTo>
                  <a:pt x="6235105" y="3943350"/>
                </a:lnTo>
                <a:lnTo>
                  <a:pt x="6235105" y="1900225"/>
                </a:lnTo>
                <a:cubicBezTo>
                  <a:pt x="6235105" y="1507052"/>
                  <a:pt x="5916375" y="1188323"/>
                  <a:pt x="5523204" y="1188323"/>
                </a:cubicBezTo>
                <a:cubicBezTo>
                  <a:pt x="5130030" y="1188323"/>
                  <a:pt x="4811302" y="1507052"/>
                  <a:pt x="4811302" y="1900225"/>
                </a:cubicBezTo>
                <a:lnTo>
                  <a:pt x="4811302" y="3101551"/>
                </a:lnTo>
                <a:lnTo>
                  <a:pt x="4809718" y="3101551"/>
                </a:lnTo>
                <a:cubicBezTo>
                  <a:pt x="4808208" y="3538006"/>
                  <a:pt x="4475933" y="3896505"/>
                  <a:pt x="4050459" y="3939612"/>
                </a:cubicBezTo>
                <a:lnTo>
                  <a:pt x="3976260" y="3943350"/>
                </a:lnTo>
                <a:lnTo>
                  <a:pt x="3952152" y="3943350"/>
                </a:lnTo>
                <a:lnTo>
                  <a:pt x="3877725" y="3939592"/>
                </a:lnTo>
                <a:cubicBezTo>
                  <a:pt x="3451281" y="3896284"/>
                  <a:pt x="3118500" y="3536138"/>
                  <a:pt x="3118500" y="3098267"/>
                </a:cubicBezTo>
                <a:lnTo>
                  <a:pt x="3118500" y="1457294"/>
                </a:lnTo>
                <a:lnTo>
                  <a:pt x="3119322" y="1269729"/>
                </a:lnTo>
                <a:lnTo>
                  <a:pt x="3117559" y="1158072"/>
                </a:lnTo>
                <a:cubicBezTo>
                  <a:pt x="3115773" y="1082242"/>
                  <a:pt x="3113987" y="1006411"/>
                  <a:pt x="3113987" y="931771"/>
                </a:cubicBezTo>
                <a:cubicBezTo>
                  <a:pt x="3113987" y="538599"/>
                  <a:pt x="2795258" y="219870"/>
                  <a:pt x="2402085" y="219870"/>
                </a:cubicBezTo>
                <a:cubicBezTo>
                  <a:pt x="2008913" y="219870"/>
                  <a:pt x="1690183" y="538599"/>
                  <a:pt x="1690183" y="931771"/>
                </a:cubicBezTo>
                <a:lnTo>
                  <a:pt x="1690183" y="1292810"/>
                </a:lnTo>
                <a:lnTo>
                  <a:pt x="1691384" y="1292810"/>
                </a:lnTo>
                <a:lnTo>
                  <a:pt x="1691384" y="2384025"/>
                </a:lnTo>
                <a:cubicBezTo>
                  <a:pt x="1691384" y="2851087"/>
                  <a:pt x="1312755" y="3229716"/>
                  <a:pt x="845693" y="3229716"/>
                </a:cubicBezTo>
                <a:cubicBezTo>
                  <a:pt x="378631" y="3229716"/>
                  <a:pt x="0" y="2851087"/>
                  <a:pt x="0" y="238402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wrap="square" rtlCol="0" anchor="ctr">
            <a:noAutofit/>
          </a:bodyPr>
          <a:lstStyle/>
          <a:p>
            <a:pPr algn="ctr">
              <a:lnSpc>
                <a:spcPct val="130000"/>
              </a:lnSpc>
              <a:defRPr/>
            </a:pPr>
            <a:endParaRPr lang="en-US" sz="1707" ker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8" name="Freeform 122"/>
          <p:cNvSpPr/>
          <p:nvPr/>
        </p:nvSpPr>
        <p:spPr bwMode="auto">
          <a:xfrm>
            <a:off x="4989275" y="2435555"/>
            <a:ext cx="431976" cy="357108"/>
          </a:xfrm>
          <a:custGeom>
            <a:avLst/>
            <a:gdLst>
              <a:gd name="T0" fmla="*/ 640 w 652"/>
              <a:gd name="T1" fmla="*/ 527 h 539"/>
              <a:gd name="T2" fmla="*/ 640 w 652"/>
              <a:gd name="T3" fmla="*/ 518 h 539"/>
              <a:gd name="T4" fmla="*/ 21 w 652"/>
              <a:gd name="T5" fmla="*/ 518 h 539"/>
              <a:gd name="T6" fmla="*/ 21 w 652"/>
              <a:gd name="T7" fmla="*/ 24 h 539"/>
              <a:gd name="T8" fmla="*/ 628 w 652"/>
              <a:gd name="T9" fmla="*/ 24 h 539"/>
              <a:gd name="T10" fmla="*/ 628 w 652"/>
              <a:gd name="T11" fmla="*/ 527 h 539"/>
              <a:gd name="T12" fmla="*/ 640 w 652"/>
              <a:gd name="T13" fmla="*/ 527 h 539"/>
              <a:gd name="T14" fmla="*/ 640 w 652"/>
              <a:gd name="T15" fmla="*/ 518 h 539"/>
              <a:gd name="T16" fmla="*/ 640 w 652"/>
              <a:gd name="T17" fmla="*/ 527 h 539"/>
              <a:gd name="T18" fmla="*/ 652 w 652"/>
              <a:gd name="T19" fmla="*/ 527 h 539"/>
              <a:gd name="T20" fmla="*/ 652 w 652"/>
              <a:gd name="T21" fmla="*/ 0 h 539"/>
              <a:gd name="T22" fmla="*/ 0 w 652"/>
              <a:gd name="T23" fmla="*/ 0 h 539"/>
              <a:gd name="T24" fmla="*/ 0 w 652"/>
              <a:gd name="T25" fmla="*/ 539 h 539"/>
              <a:gd name="T26" fmla="*/ 652 w 652"/>
              <a:gd name="T27" fmla="*/ 539 h 539"/>
              <a:gd name="T28" fmla="*/ 652 w 652"/>
              <a:gd name="T29" fmla="*/ 527 h 539"/>
              <a:gd name="T30" fmla="*/ 640 w 652"/>
              <a:gd name="T31" fmla="*/ 527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52" h="539">
                <a:moveTo>
                  <a:pt x="640" y="527"/>
                </a:moveTo>
                <a:lnTo>
                  <a:pt x="640" y="518"/>
                </a:lnTo>
                <a:lnTo>
                  <a:pt x="21" y="518"/>
                </a:lnTo>
                <a:lnTo>
                  <a:pt x="21" y="24"/>
                </a:lnTo>
                <a:lnTo>
                  <a:pt x="628" y="24"/>
                </a:lnTo>
                <a:lnTo>
                  <a:pt x="628" y="527"/>
                </a:lnTo>
                <a:lnTo>
                  <a:pt x="640" y="527"/>
                </a:lnTo>
                <a:lnTo>
                  <a:pt x="640" y="518"/>
                </a:lnTo>
                <a:lnTo>
                  <a:pt x="640" y="527"/>
                </a:lnTo>
                <a:lnTo>
                  <a:pt x="652" y="527"/>
                </a:lnTo>
                <a:lnTo>
                  <a:pt x="652" y="0"/>
                </a:lnTo>
                <a:lnTo>
                  <a:pt x="0" y="0"/>
                </a:lnTo>
                <a:lnTo>
                  <a:pt x="0" y="539"/>
                </a:lnTo>
                <a:lnTo>
                  <a:pt x="652" y="539"/>
                </a:lnTo>
                <a:lnTo>
                  <a:pt x="652" y="527"/>
                </a:lnTo>
                <a:lnTo>
                  <a:pt x="640" y="5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707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9" name="Freeform 123"/>
          <p:cNvSpPr/>
          <p:nvPr/>
        </p:nvSpPr>
        <p:spPr bwMode="auto">
          <a:xfrm>
            <a:off x="5019088" y="2574689"/>
            <a:ext cx="369035" cy="188161"/>
          </a:xfrm>
          <a:custGeom>
            <a:avLst/>
            <a:gdLst>
              <a:gd name="T0" fmla="*/ 0 w 557"/>
              <a:gd name="T1" fmla="*/ 0 h 284"/>
              <a:gd name="T2" fmla="*/ 125 w 557"/>
              <a:gd name="T3" fmla="*/ 126 h 284"/>
              <a:gd name="T4" fmla="*/ 191 w 557"/>
              <a:gd name="T5" fmla="*/ 59 h 284"/>
              <a:gd name="T6" fmla="*/ 257 w 557"/>
              <a:gd name="T7" fmla="*/ 126 h 284"/>
              <a:gd name="T8" fmla="*/ 300 w 557"/>
              <a:gd name="T9" fmla="*/ 83 h 284"/>
              <a:gd name="T10" fmla="*/ 342 w 557"/>
              <a:gd name="T11" fmla="*/ 126 h 284"/>
              <a:gd name="T12" fmla="*/ 489 w 557"/>
              <a:gd name="T13" fmla="*/ 59 h 284"/>
              <a:gd name="T14" fmla="*/ 557 w 557"/>
              <a:gd name="T15" fmla="*/ 126 h 284"/>
              <a:gd name="T16" fmla="*/ 557 w 557"/>
              <a:gd name="T17" fmla="*/ 284 h 284"/>
              <a:gd name="T18" fmla="*/ 0 w 557"/>
              <a:gd name="T19" fmla="*/ 284 h 284"/>
              <a:gd name="T20" fmla="*/ 0 w 557"/>
              <a:gd name="T21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7" h="284">
                <a:moveTo>
                  <a:pt x="0" y="0"/>
                </a:moveTo>
                <a:lnTo>
                  <a:pt x="125" y="126"/>
                </a:lnTo>
                <a:lnTo>
                  <a:pt x="191" y="59"/>
                </a:lnTo>
                <a:lnTo>
                  <a:pt x="257" y="126"/>
                </a:lnTo>
                <a:lnTo>
                  <a:pt x="300" y="83"/>
                </a:lnTo>
                <a:lnTo>
                  <a:pt x="342" y="126"/>
                </a:lnTo>
                <a:lnTo>
                  <a:pt x="489" y="59"/>
                </a:lnTo>
                <a:lnTo>
                  <a:pt x="557" y="126"/>
                </a:lnTo>
                <a:lnTo>
                  <a:pt x="557" y="284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707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0" name="Oval 124"/>
          <p:cNvSpPr>
            <a:spLocks noChangeArrowheads="1"/>
          </p:cNvSpPr>
          <p:nvPr/>
        </p:nvSpPr>
        <p:spPr bwMode="auto">
          <a:xfrm>
            <a:off x="5253630" y="2518372"/>
            <a:ext cx="60953" cy="62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707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3452023" y="3815080"/>
            <a:ext cx="401525" cy="425959"/>
            <a:chOff x="2733675" y="2868613"/>
            <a:chExt cx="1382713" cy="1466851"/>
          </a:xfrm>
          <a:solidFill>
            <a:schemeClr val="bg1"/>
          </a:solidFill>
        </p:grpSpPr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3016250" y="3105151"/>
              <a:ext cx="815975" cy="1230313"/>
            </a:xfrm>
            <a:custGeom>
              <a:avLst/>
              <a:gdLst>
                <a:gd name="T0" fmla="*/ 143 w 286"/>
                <a:gd name="T1" fmla="*/ 263 h 430"/>
                <a:gd name="T2" fmla="*/ 98 w 286"/>
                <a:gd name="T3" fmla="*/ 308 h 430"/>
                <a:gd name="T4" fmla="*/ 143 w 286"/>
                <a:gd name="T5" fmla="*/ 353 h 430"/>
                <a:gd name="T6" fmla="*/ 189 w 286"/>
                <a:gd name="T7" fmla="*/ 308 h 430"/>
                <a:gd name="T8" fmla="*/ 143 w 286"/>
                <a:gd name="T9" fmla="*/ 263 h 430"/>
                <a:gd name="T10" fmla="*/ 246 w 286"/>
                <a:gd name="T11" fmla="*/ 0 h 430"/>
                <a:gd name="T12" fmla="*/ 40 w 286"/>
                <a:gd name="T13" fmla="*/ 0 h 430"/>
                <a:gd name="T14" fmla="*/ 0 w 286"/>
                <a:gd name="T15" fmla="*/ 40 h 430"/>
                <a:gd name="T16" fmla="*/ 0 w 286"/>
                <a:gd name="T17" fmla="*/ 390 h 430"/>
                <a:gd name="T18" fmla="*/ 40 w 286"/>
                <a:gd name="T19" fmla="*/ 430 h 430"/>
                <a:gd name="T20" fmla="*/ 246 w 286"/>
                <a:gd name="T21" fmla="*/ 430 h 430"/>
                <a:gd name="T22" fmla="*/ 286 w 286"/>
                <a:gd name="T23" fmla="*/ 390 h 430"/>
                <a:gd name="T24" fmla="*/ 286 w 286"/>
                <a:gd name="T25" fmla="*/ 40 h 430"/>
                <a:gd name="T26" fmla="*/ 246 w 286"/>
                <a:gd name="T27" fmla="*/ 0 h 430"/>
                <a:gd name="T28" fmla="*/ 143 w 286"/>
                <a:gd name="T29" fmla="*/ 400 h 430"/>
                <a:gd name="T30" fmla="*/ 51 w 286"/>
                <a:gd name="T31" fmla="*/ 308 h 430"/>
                <a:gd name="T32" fmla="*/ 143 w 286"/>
                <a:gd name="T33" fmla="*/ 216 h 430"/>
                <a:gd name="T34" fmla="*/ 235 w 286"/>
                <a:gd name="T35" fmla="*/ 308 h 430"/>
                <a:gd name="T36" fmla="*/ 143 w 286"/>
                <a:gd name="T37" fmla="*/ 400 h 430"/>
                <a:gd name="T38" fmla="*/ 259 w 286"/>
                <a:gd name="T39" fmla="*/ 166 h 430"/>
                <a:gd name="T40" fmla="*/ 235 w 286"/>
                <a:gd name="T41" fmla="*/ 190 h 430"/>
                <a:gd name="T42" fmla="*/ 51 w 286"/>
                <a:gd name="T43" fmla="*/ 190 h 430"/>
                <a:gd name="T44" fmla="*/ 27 w 286"/>
                <a:gd name="T45" fmla="*/ 166 h 430"/>
                <a:gd name="T46" fmla="*/ 27 w 286"/>
                <a:gd name="T47" fmla="*/ 52 h 430"/>
                <a:gd name="T48" fmla="*/ 51 w 286"/>
                <a:gd name="T49" fmla="*/ 28 h 430"/>
                <a:gd name="T50" fmla="*/ 235 w 286"/>
                <a:gd name="T51" fmla="*/ 28 h 430"/>
                <a:gd name="T52" fmla="*/ 259 w 286"/>
                <a:gd name="T53" fmla="*/ 52 h 430"/>
                <a:gd name="T54" fmla="*/ 259 w 286"/>
                <a:gd name="T55" fmla="*/ 16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430">
                  <a:moveTo>
                    <a:pt x="143" y="263"/>
                  </a:moveTo>
                  <a:cubicBezTo>
                    <a:pt x="118" y="263"/>
                    <a:pt x="98" y="283"/>
                    <a:pt x="98" y="308"/>
                  </a:cubicBezTo>
                  <a:cubicBezTo>
                    <a:pt x="98" y="333"/>
                    <a:pt x="118" y="353"/>
                    <a:pt x="143" y="353"/>
                  </a:cubicBezTo>
                  <a:cubicBezTo>
                    <a:pt x="168" y="353"/>
                    <a:pt x="189" y="333"/>
                    <a:pt x="189" y="308"/>
                  </a:cubicBezTo>
                  <a:cubicBezTo>
                    <a:pt x="189" y="283"/>
                    <a:pt x="168" y="263"/>
                    <a:pt x="143" y="263"/>
                  </a:cubicBezTo>
                  <a:close/>
                  <a:moveTo>
                    <a:pt x="24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12"/>
                    <a:pt x="18" y="430"/>
                    <a:pt x="40" y="430"/>
                  </a:cubicBezTo>
                  <a:cubicBezTo>
                    <a:pt x="246" y="430"/>
                    <a:pt x="246" y="430"/>
                    <a:pt x="246" y="430"/>
                  </a:cubicBezTo>
                  <a:cubicBezTo>
                    <a:pt x="268" y="430"/>
                    <a:pt x="286" y="412"/>
                    <a:pt x="286" y="39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86" y="18"/>
                    <a:pt x="268" y="0"/>
                    <a:pt x="246" y="0"/>
                  </a:cubicBezTo>
                  <a:close/>
                  <a:moveTo>
                    <a:pt x="143" y="400"/>
                  </a:moveTo>
                  <a:cubicBezTo>
                    <a:pt x="92" y="400"/>
                    <a:pt x="51" y="359"/>
                    <a:pt x="51" y="308"/>
                  </a:cubicBezTo>
                  <a:cubicBezTo>
                    <a:pt x="51" y="257"/>
                    <a:pt x="92" y="216"/>
                    <a:pt x="143" y="216"/>
                  </a:cubicBezTo>
                  <a:cubicBezTo>
                    <a:pt x="194" y="216"/>
                    <a:pt x="235" y="257"/>
                    <a:pt x="235" y="308"/>
                  </a:cubicBezTo>
                  <a:cubicBezTo>
                    <a:pt x="235" y="359"/>
                    <a:pt x="194" y="400"/>
                    <a:pt x="143" y="400"/>
                  </a:cubicBezTo>
                  <a:close/>
                  <a:moveTo>
                    <a:pt x="259" y="166"/>
                  </a:moveTo>
                  <a:cubicBezTo>
                    <a:pt x="259" y="179"/>
                    <a:pt x="249" y="190"/>
                    <a:pt x="235" y="190"/>
                  </a:cubicBezTo>
                  <a:cubicBezTo>
                    <a:pt x="51" y="190"/>
                    <a:pt x="51" y="190"/>
                    <a:pt x="51" y="190"/>
                  </a:cubicBezTo>
                  <a:cubicBezTo>
                    <a:pt x="38" y="190"/>
                    <a:pt x="27" y="179"/>
                    <a:pt x="27" y="16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9"/>
                    <a:pt x="38" y="28"/>
                    <a:pt x="51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49" y="28"/>
                    <a:pt x="259" y="39"/>
                    <a:pt x="259" y="52"/>
                  </a:cubicBezTo>
                  <a:lnTo>
                    <a:pt x="25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5" name="Freeform 47"/>
            <p:cNvSpPr/>
            <p:nvPr/>
          </p:nvSpPr>
          <p:spPr bwMode="auto">
            <a:xfrm>
              <a:off x="2733675" y="3465513"/>
              <a:ext cx="146050" cy="300038"/>
            </a:xfrm>
            <a:custGeom>
              <a:avLst/>
              <a:gdLst>
                <a:gd name="T0" fmla="*/ 51 w 51"/>
                <a:gd name="T1" fmla="*/ 0 h 105"/>
                <a:gd name="T2" fmla="*/ 0 w 51"/>
                <a:gd name="T3" fmla="*/ 52 h 105"/>
                <a:gd name="T4" fmla="*/ 51 w 51"/>
                <a:gd name="T5" fmla="*/ 105 h 105"/>
                <a:gd name="T6" fmla="*/ 51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51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1" y="105"/>
                  </a:cubicBez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6" name="Freeform 48"/>
            <p:cNvSpPr/>
            <p:nvPr/>
          </p:nvSpPr>
          <p:spPr bwMode="auto">
            <a:xfrm>
              <a:off x="2844800" y="3429001"/>
              <a:ext cx="139700" cy="371475"/>
            </a:xfrm>
            <a:custGeom>
              <a:avLst/>
              <a:gdLst>
                <a:gd name="T0" fmla="*/ 49 w 49"/>
                <a:gd name="T1" fmla="*/ 112 h 130"/>
                <a:gd name="T2" fmla="*/ 31 w 49"/>
                <a:gd name="T3" fmla="*/ 130 h 130"/>
                <a:gd name="T4" fmla="*/ 19 w 49"/>
                <a:gd name="T5" fmla="*/ 130 h 130"/>
                <a:gd name="T6" fmla="*/ 0 w 49"/>
                <a:gd name="T7" fmla="*/ 112 h 130"/>
                <a:gd name="T8" fmla="*/ 0 w 49"/>
                <a:gd name="T9" fmla="*/ 18 h 130"/>
                <a:gd name="T10" fmla="*/ 19 w 49"/>
                <a:gd name="T11" fmla="*/ 0 h 130"/>
                <a:gd name="T12" fmla="*/ 31 w 49"/>
                <a:gd name="T13" fmla="*/ 0 h 130"/>
                <a:gd name="T14" fmla="*/ 49 w 49"/>
                <a:gd name="T15" fmla="*/ 18 h 130"/>
                <a:gd name="T16" fmla="*/ 49 w 49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0">
                  <a:moveTo>
                    <a:pt x="49" y="112"/>
                  </a:moveTo>
                  <a:cubicBezTo>
                    <a:pt x="49" y="122"/>
                    <a:pt x="41" y="130"/>
                    <a:pt x="31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9" y="130"/>
                    <a:pt x="0" y="122"/>
                    <a:pt x="0" y="1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1" y="0"/>
                    <a:pt x="49" y="8"/>
                    <a:pt x="49" y="18"/>
                  </a:cubicBezTo>
                  <a:lnTo>
                    <a:pt x="49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7" name="Freeform 49"/>
            <p:cNvSpPr/>
            <p:nvPr/>
          </p:nvSpPr>
          <p:spPr bwMode="auto">
            <a:xfrm>
              <a:off x="3970338" y="3465513"/>
              <a:ext cx="146050" cy="300038"/>
            </a:xfrm>
            <a:custGeom>
              <a:avLst/>
              <a:gdLst>
                <a:gd name="T0" fmla="*/ 0 w 51"/>
                <a:gd name="T1" fmla="*/ 0 h 105"/>
                <a:gd name="T2" fmla="*/ 51 w 51"/>
                <a:gd name="T3" fmla="*/ 52 h 105"/>
                <a:gd name="T4" fmla="*/ 0 w 51"/>
                <a:gd name="T5" fmla="*/ 105 h 105"/>
                <a:gd name="T6" fmla="*/ 0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0" y="0"/>
                  </a:moveTo>
                  <a:cubicBezTo>
                    <a:pt x="29" y="0"/>
                    <a:pt x="51" y="23"/>
                    <a:pt x="51" y="52"/>
                  </a:cubicBezTo>
                  <a:cubicBezTo>
                    <a:pt x="51" y="81"/>
                    <a:pt x="29" y="104"/>
                    <a:pt x="0" y="10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8" name="Freeform 50"/>
            <p:cNvSpPr/>
            <p:nvPr/>
          </p:nvSpPr>
          <p:spPr bwMode="auto">
            <a:xfrm>
              <a:off x="3867150" y="3429001"/>
              <a:ext cx="136525" cy="371475"/>
            </a:xfrm>
            <a:custGeom>
              <a:avLst/>
              <a:gdLst>
                <a:gd name="T0" fmla="*/ 0 w 48"/>
                <a:gd name="T1" fmla="*/ 112 h 130"/>
                <a:gd name="T2" fmla="*/ 18 w 48"/>
                <a:gd name="T3" fmla="*/ 130 h 130"/>
                <a:gd name="T4" fmla="*/ 30 w 48"/>
                <a:gd name="T5" fmla="*/ 130 h 130"/>
                <a:gd name="T6" fmla="*/ 48 w 48"/>
                <a:gd name="T7" fmla="*/ 112 h 130"/>
                <a:gd name="T8" fmla="*/ 48 w 48"/>
                <a:gd name="T9" fmla="*/ 18 h 130"/>
                <a:gd name="T10" fmla="*/ 30 w 48"/>
                <a:gd name="T11" fmla="*/ 0 h 130"/>
                <a:gd name="T12" fmla="*/ 18 w 48"/>
                <a:gd name="T13" fmla="*/ 0 h 130"/>
                <a:gd name="T14" fmla="*/ 0 w 48"/>
                <a:gd name="T15" fmla="*/ 18 h 130"/>
                <a:gd name="T16" fmla="*/ 0 w 48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0">
                  <a:moveTo>
                    <a:pt x="0" y="112"/>
                  </a:moveTo>
                  <a:cubicBezTo>
                    <a:pt x="0" y="122"/>
                    <a:pt x="8" y="130"/>
                    <a:pt x="18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40" y="130"/>
                    <a:pt x="48" y="122"/>
                    <a:pt x="48" y="112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9" name="Freeform 51"/>
            <p:cNvSpPr/>
            <p:nvPr/>
          </p:nvSpPr>
          <p:spPr bwMode="auto">
            <a:xfrm>
              <a:off x="2824163" y="2868613"/>
              <a:ext cx="1203325" cy="557213"/>
            </a:xfrm>
            <a:custGeom>
              <a:avLst/>
              <a:gdLst>
                <a:gd name="T0" fmla="*/ 210 w 421"/>
                <a:gd name="T1" fmla="*/ 0 h 195"/>
                <a:gd name="T2" fmla="*/ 0 w 421"/>
                <a:gd name="T3" fmla="*/ 195 h 195"/>
                <a:gd name="T4" fmla="*/ 26 w 421"/>
                <a:gd name="T5" fmla="*/ 182 h 195"/>
                <a:gd name="T6" fmla="*/ 26 w 421"/>
                <a:gd name="T7" fmla="*/ 182 h 195"/>
                <a:gd name="T8" fmla="*/ 78 w 421"/>
                <a:gd name="T9" fmla="*/ 80 h 195"/>
                <a:gd name="T10" fmla="*/ 210 w 421"/>
                <a:gd name="T11" fmla="*/ 25 h 195"/>
                <a:gd name="T12" fmla="*/ 342 w 421"/>
                <a:gd name="T13" fmla="*/ 80 h 195"/>
                <a:gd name="T14" fmla="*/ 394 w 421"/>
                <a:gd name="T15" fmla="*/ 182 h 195"/>
                <a:gd name="T16" fmla="*/ 395 w 421"/>
                <a:gd name="T17" fmla="*/ 182 h 195"/>
                <a:gd name="T18" fmla="*/ 421 w 421"/>
                <a:gd name="T19" fmla="*/ 195 h 195"/>
                <a:gd name="T20" fmla="*/ 210 w 421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195">
                  <a:moveTo>
                    <a:pt x="210" y="0"/>
                  </a:moveTo>
                  <a:cubicBezTo>
                    <a:pt x="100" y="1"/>
                    <a:pt x="10" y="86"/>
                    <a:pt x="0" y="195"/>
                  </a:cubicBezTo>
                  <a:cubicBezTo>
                    <a:pt x="6" y="187"/>
                    <a:pt x="15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33" y="143"/>
                    <a:pt x="52" y="108"/>
                    <a:pt x="78" y="80"/>
                  </a:cubicBezTo>
                  <a:cubicBezTo>
                    <a:pt x="112" y="46"/>
                    <a:pt x="159" y="25"/>
                    <a:pt x="210" y="25"/>
                  </a:cubicBezTo>
                  <a:cubicBezTo>
                    <a:pt x="262" y="25"/>
                    <a:pt x="308" y="46"/>
                    <a:pt x="342" y="80"/>
                  </a:cubicBezTo>
                  <a:cubicBezTo>
                    <a:pt x="369" y="108"/>
                    <a:pt x="388" y="143"/>
                    <a:pt x="394" y="182"/>
                  </a:cubicBezTo>
                  <a:cubicBezTo>
                    <a:pt x="395" y="182"/>
                    <a:pt x="395" y="182"/>
                    <a:pt x="395" y="182"/>
                  </a:cubicBezTo>
                  <a:cubicBezTo>
                    <a:pt x="405" y="182"/>
                    <a:pt x="415" y="187"/>
                    <a:pt x="421" y="195"/>
                  </a:cubicBezTo>
                  <a:cubicBezTo>
                    <a:pt x="411" y="86"/>
                    <a:pt x="320" y="1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0" name="Freeform 52"/>
            <p:cNvSpPr/>
            <p:nvPr/>
          </p:nvSpPr>
          <p:spPr bwMode="auto">
            <a:xfrm>
              <a:off x="3592513" y="3546476"/>
              <a:ext cx="98425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1" name="Freeform 53"/>
            <p:cNvSpPr/>
            <p:nvPr/>
          </p:nvSpPr>
          <p:spPr bwMode="auto">
            <a:xfrm>
              <a:off x="3592513" y="3494088"/>
              <a:ext cx="98425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2" name="Freeform 54"/>
            <p:cNvSpPr/>
            <p:nvPr/>
          </p:nvSpPr>
          <p:spPr bwMode="auto">
            <a:xfrm>
              <a:off x="3449638" y="3546476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0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0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3" name="Freeform 55"/>
            <p:cNvSpPr/>
            <p:nvPr/>
          </p:nvSpPr>
          <p:spPr bwMode="auto">
            <a:xfrm>
              <a:off x="3449638" y="3494088"/>
              <a:ext cx="95250" cy="38100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4" name="Freeform 56"/>
            <p:cNvSpPr/>
            <p:nvPr/>
          </p:nvSpPr>
          <p:spPr bwMode="auto">
            <a:xfrm>
              <a:off x="3449638" y="3443288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5" name="Freeform 57"/>
            <p:cNvSpPr/>
            <p:nvPr/>
          </p:nvSpPr>
          <p:spPr bwMode="auto">
            <a:xfrm>
              <a:off x="3449638" y="3390901"/>
              <a:ext cx="95250" cy="38100"/>
            </a:xfrm>
            <a:custGeom>
              <a:avLst/>
              <a:gdLst>
                <a:gd name="T0" fmla="*/ 33 w 33"/>
                <a:gd name="T1" fmla="*/ 13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3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6" name="Freeform 58"/>
            <p:cNvSpPr/>
            <p:nvPr/>
          </p:nvSpPr>
          <p:spPr bwMode="auto">
            <a:xfrm>
              <a:off x="3162300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7" name="Freeform 59"/>
            <p:cNvSpPr/>
            <p:nvPr/>
          </p:nvSpPr>
          <p:spPr bwMode="auto">
            <a:xfrm>
              <a:off x="3162300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8" name="Freeform 60"/>
            <p:cNvSpPr/>
            <p:nvPr/>
          </p:nvSpPr>
          <p:spPr bwMode="auto">
            <a:xfrm>
              <a:off x="3162300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9" name="Freeform 61"/>
            <p:cNvSpPr/>
            <p:nvPr/>
          </p:nvSpPr>
          <p:spPr bwMode="auto">
            <a:xfrm>
              <a:off x="3305175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0" name="Freeform 62"/>
            <p:cNvSpPr/>
            <p:nvPr/>
          </p:nvSpPr>
          <p:spPr bwMode="auto">
            <a:xfrm>
              <a:off x="3305175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1" name="Freeform 63"/>
            <p:cNvSpPr/>
            <p:nvPr/>
          </p:nvSpPr>
          <p:spPr bwMode="auto">
            <a:xfrm>
              <a:off x="3305175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2" name="Freeform 64"/>
            <p:cNvSpPr/>
            <p:nvPr/>
          </p:nvSpPr>
          <p:spPr bwMode="auto">
            <a:xfrm>
              <a:off x="3305175" y="3390901"/>
              <a:ext cx="96838" cy="38100"/>
            </a:xfrm>
            <a:custGeom>
              <a:avLst/>
              <a:gdLst>
                <a:gd name="T0" fmla="*/ 34 w 34"/>
                <a:gd name="T1" fmla="*/ 13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3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3" name="Freeform 65"/>
            <p:cNvSpPr/>
            <p:nvPr/>
          </p:nvSpPr>
          <p:spPr bwMode="auto">
            <a:xfrm>
              <a:off x="3305175" y="33432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4" name="Freeform 66"/>
            <p:cNvSpPr/>
            <p:nvPr/>
          </p:nvSpPr>
          <p:spPr bwMode="auto">
            <a:xfrm>
              <a:off x="3305175" y="32908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25" name="Freeform 10"/>
          <p:cNvSpPr>
            <a:spLocks noChangeAspect="1" noEditPoints="1"/>
          </p:cNvSpPr>
          <p:nvPr/>
        </p:nvSpPr>
        <p:spPr bwMode="auto">
          <a:xfrm>
            <a:off x="6520178" y="4578365"/>
            <a:ext cx="503972" cy="318577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23" tIns="45711" rIns="91423" bIns="45711" numCol="1" anchor="t" anchorCtr="0" compatLnSpc="1"/>
          <a:lstStyle/>
          <a:p>
            <a:pPr defTabSz="932157">
              <a:lnSpc>
                <a:spcPct val="130000"/>
              </a:lnSpc>
            </a:pPr>
            <a:endParaRPr lang="en-GB" sz="1707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73273" y="3364581"/>
            <a:ext cx="323983" cy="403848"/>
            <a:chOff x="8173386" y="3545573"/>
            <a:chExt cx="324000" cy="403870"/>
          </a:xfrm>
          <a:solidFill>
            <a:schemeClr val="bg1"/>
          </a:solidFill>
        </p:grpSpPr>
        <p:sp>
          <p:nvSpPr>
            <p:cNvPr id="127" name="Freeform 125"/>
            <p:cNvSpPr/>
            <p:nvPr/>
          </p:nvSpPr>
          <p:spPr bwMode="auto">
            <a:xfrm>
              <a:off x="8173386" y="3545573"/>
              <a:ext cx="324000" cy="403870"/>
            </a:xfrm>
            <a:custGeom>
              <a:avLst/>
              <a:gdLst>
                <a:gd name="T0" fmla="*/ 430 w 430"/>
                <a:gd name="T1" fmla="*/ 432 h 536"/>
                <a:gd name="T2" fmla="*/ 430 w 430"/>
                <a:gd name="T3" fmla="*/ 0 h 536"/>
                <a:gd name="T4" fmla="*/ 0 w 430"/>
                <a:gd name="T5" fmla="*/ 0 h 536"/>
                <a:gd name="T6" fmla="*/ 0 w 430"/>
                <a:gd name="T7" fmla="*/ 536 h 536"/>
                <a:gd name="T8" fmla="*/ 277 w 430"/>
                <a:gd name="T9" fmla="*/ 536 h 536"/>
                <a:gd name="T10" fmla="*/ 430 w 430"/>
                <a:gd name="T11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536">
                  <a:moveTo>
                    <a:pt x="430" y="432"/>
                  </a:moveTo>
                  <a:lnTo>
                    <a:pt x="430" y="0"/>
                  </a:lnTo>
                  <a:lnTo>
                    <a:pt x="0" y="0"/>
                  </a:lnTo>
                  <a:lnTo>
                    <a:pt x="0" y="536"/>
                  </a:lnTo>
                  <a:lnTo>
                    <a:pt x="277" y="536"/>
                  </a:lnTo>
                  <a:lnTo>
                    <a:pt x="430" y="432"/>
                  </a:ln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9" name="Freeform 127"/>
            <p:cNvSpPr/>
            <p:nvPr/>
          </p:nvSpPr>
          <p:spPr bwMode="auto">
            <a:xfrm>
              <a:off x="8202014" y="3577220"/>
              <a:ext cx="272763" cy="14316"/>
            </a:xfrm>
            <a:custGeom>
              <a:avLst/>
              <a:gdLst>
                <a:gd name="T0" fmla="*/ 362 w 362"/>
                <a:gd name="T1" fmla="*/ 0 h 19"/>
                <a:gd name="T2" fmla="*/ 0 w 362"/>
                <a:gd name="T3" fmla="*/ 0 h 19"/>
                <a:gd name="T4" fmla="*/ 0 w 362"/>
                <a:gd name="T5" fmla="*/ 10 h 19"/>
                <a:gd name="T6" fmla="*/ 0 w 362"/>
                <a:gd name="T7" fmla="*/ 19 h 19"/>
                <a:gd name="T8" fmla="*/ 362 w 362"/>
                <a:gd name="T9" fmla="*/ 19 h 19"/>
                <a:gd name="T10" fmla="*/ 362 w 362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">
                  <a:moveTo>
                    <a:pt x="36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362" y="19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0" name="Freeform 128"/>
            <p:cNvSpPr/>
            <p:nvPr/>
          </p:nvSpPr>
          <p:spPr bwMode="auto">
            <a:xfrm>
              <a:off x="8202014" y="3577220"/>
              <a:ext cx="272763" cy="14316"/>
            </a:xfrm>
            <a:custGeom>
              <a:avLst/>
              <a:gdLst>
                <a:gd name="T0" fmla="*/ 362 w 362"/>
                <a:gd name="T1" fmla="*/ 0 h 19"/>
                <a:gd name="T2" fmla="*/ 0 w 362"/>
                <a:gd name="T3" fmla="*/ 0 h 19"/>
                <a:gd name="T4" fmla="*/ 0 w 362"/>
                <a:gd name="T5" fmla="*/ 10 h 19"/>
                <a:gd name="T6" fmla="*/ 0 w 362"/>
                <a:gd name="T7" fmla="*/ 19 h 19"/>
                <a:gd name="T8" fmla="*/ 362 w 362"/>
                <a:gd name="T9" fmla="*/ 19 h 19"/>
                <a:gd name="T10" fmla="*/ 362 w 362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">
                  <a:moveTo>
                    <a:pt x="362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362" y="19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1" name="Freeform 129"/>
            <p:cNvSpPr/>
            <p:nvPr/>
          </p:nvSpPr>
          <p:spPr bwMode="auto">
            <a:xfrm>
              <a:off x="8202014" y="3634485"/>
              <a:ext cx="272763" cy="6782"/>
            </a:xfrm>
            <a:custGeom>
              <a:avLst/>
              <a:gdLst>
                <a:gd name="T0" fmla="*/ 362 w 362"/>
                <a:gd name="T1" fmla="*/ 0 h 9"/>
                <a:gd name="T2" fmla="*/ 0 w 362"/>
                <a:gd name="T3" fmla="*/ 0 h 9"/>
                <a:gd name="T4" fmla="*/ 0 w 362"/>
                <a:gd name="T5" fmla="*/ 5 h 9"/>
                <a:gd name="T6" fmla="*/ 0 w 362"/>
                <a:gd name="T7" fmla="*/ 9 h 9"/>
                <a:gd name="T8" fmla="*/ 362 w 362"/>
                <a:gd name="T9" fmla="*/ 9 h 9"/>
                <a:gd name="T10" fmla="*/ 362 w 36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362" y="9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2" name="Freeform 130"/>
            <p:cNvSpPr/>
            <p:nvPr/>
          </p:nvSpPr>
          <p:spPr bwMode="auto">
            <a:xfrm>
              <a:off x="8202014" y="3634485"/>
              <a:ext cx="272763" cy="6782"/>
            </a:xfrm>
            <a:custGeom>
              <a:avLst/>
              <a:gdLst>
                <a:gd name="T0" fmla="*/ 362 w 362"/>
                <a:gd name="T1" fmla="*/ 0 h 9"/>
                <a:gd name="T2" fmla="*/ 0 w 362"/>
                <a:gd name="T3" fmla="*/ 0 h 9"/>
                <a:gd name="T4" fmla="*/ 0 w 362"/>
                <a:gd name="T5" fmla="*/ 5 h 9"/>
                <a:gd name="T6" fmla="*/ 0 w 362"/>
                <a:gd name="T7" fmla="*/ 9 h 9"/>
                <a:gd name="T8" fmla="*/ 362 w 362"/>
                <a:gd name="T9" fmla="*/ 9 h 9"/>
                <a:gd name="T10" fmla="*/ 362 w 36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362" y="9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202014" y="3660857"/>
              <a:ext cx="272763" cy="7535"/>
            </a:xfrm>
            <a:custGeom>
              <a:avLst/>
              <a:gdLst>
                <a:gd name="T0" fmla="*/ 362 w 362"/>
                <a:gd name="T1" fmla="*/ 0 h 10"/>
                <a:gd name="T2" fmla="*/ 0 w 362"/>
                <a:gd name="T3" fmla="*/ 0 h 10"/>
                <a:gd name="T4" fmla="*/ 0 w 362"/>
                <a:gd name="T5" fmla="*/ 5 h 10"/>
                <a:gd name="T6" fmla="*/ 0 w 362"/>
                <a:gd name="T7" fmla="*/ 10 h 10"/>
                <a:gd name="T8" fmla="*/ 362 w 362"/>
                <a:gd name="T9" fmla="*/ 10 h 10"/>
                <a:gd name="T10" fmla="*/ 362 w 36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0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2" y="10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4" name="Freeform 132"/>
            <p:cNvSpPr/>
            <p:nvPr/>
          </p:nvSpPr>
          <p:spPr bwMode="auto">
            <a:xfrm>
              <a:off x="8202014" y="3660857"/>
              <a:ext cx="272763" cy="7535"/>
            </a:xfrm>
            <a:custGeom>
              <a:avLst/>
              <a:gdLst>
                <a:gd name="T0" fmla="*/ 362 w 362"/>
                <a:gd name="T1" fmla="*/ 0 h 10"/>
                <a:gd name="T2" fmla="*/ 0 w 362"/>
                <a:gd name="T3" fmla="*/ 0 h 10"/>
                <a:gd name="T4" fmla="*/ 0 w 362"/>
                <a:gd name="T5" fmla="*/ 5 h 10"/>
                <a:gd name="T6" fmla="*/ 0 w 362"/>
                <a:gd name="T7" fmla="*/ 10 h 10"/>
                <a:gd name="T8" fmla="*/ 362 w 362"/>
                <a:gd name="T9" fmla="*/ 10 h 10"/>
                <a:gd name="T10" fmla="*/ 362 w 36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0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2" y="10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8202014" y="3687982"/>
              <a:ext cx="272763" cy="6782"/>
            </a:xfrm>
            <a:custGeom>
              <a:avLst/>
              <a:gdLst>
                <a:gd name="T0" fmla="*/ 362 w 362"/>
                <a:gd name="T1" fmla="*/ 0 h 9"/>
                <a:gd name="T2" fmla="*/ 0 w 362"/>
                <a:gd name="T3" fmla="*/ 0 h 9"/>
                <a:gd name="T4" fmla="*/ 0 w 362"/>
                <a:gd name="T5" fmla="*/ 5 h 9"/>
                <a:gd name="T6" fmla="*/ 0 w 362"/>
                <a:gd name="T7" fmla="*/ 9 h 9"/>
                <a:gd name="T8" fmla="*/ 362 w 362"/>
                <a:gd name="T9" fmla="*/ 9 h 9"/>
                <a:gd name="T10" fmla="*/ 362 w 36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362" y="9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6" name="Freeform 134"/>
            <p:cNvSpPr/>
            <p:nvPr/>
          </p:nvSpPr>
          <p:spPr bwMode="auto">
            <a:xfrm>
              <a:off x="8202014" y="3687982"/>
              <a:ext cx="272763" cy="6782"/>
            </a:xfrm>
            <a:custGeom>
              <a:avLst/>
              <a:gdLst>
                <a:gd name="T0" fmla="*/ 362 w 362"/>
                <a:gd name="T1" fmla="*/ 0 h 9"/>
                <a:gd name="T2" fmla="*/ 0 w 362"/>
                <a:gd name="T3" fmla="*/ 0 h 9"/>
                <a:gd name="T4" fmla="*/ 0 w 362"/>
                <a:gd name="T5" fmla="*/ 5 h 9"/>
                <a:gd name="T6" fmla="*/ 0 w 362"/>
                <a:gd name="T7" fmla="*/ 9 h 9"/>
                <a:gd name="T8" fmla="*/ 362 w 362"/>
                <a:gd name="T9" fmla="*/ 9 h 9"/>
                <a:gd name="T10" fmla="*/ 362 w 36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9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362" y="9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7" name="Freeform 135"/>
            <p:cNvSpPr/>
            <p:nvPr/>
          </p:nvSpPr>
          <p:spPr bwMode="auto">
            <a:xfrm>
              <a:off x="8202014" y="3714354"/>
              <a:ext cx="272763" cy="7535"/>
            </a:xfrm>
            <a:custGeom>
              <a:avLst/>
              <a:gdLst>
                <a:gd name="T0" fmla="*/ 362 w 362"/>
                <a:gd name="T1" fmla="*/ 0 h 10"/>
                <a:gd name="T2" fmla="*/ 0 w 362"/>
                <a:gd name="T3" fmla="*/ 0 h 10"/>
                <a:gd name="T4" fmla="*/ 0 w 362"/>
                <a:gd name="T5" fmla="*/ 5 h 10"/>
                <a:gd name="T6" fmla="*/ 0 w 362"/>
                <a:gd name="T7" fmla="*/ 10 h 10"/>
                <a:gd name="T8" fmla="*/ 362 w 362"/>
                <a:gd name="T9" fmla="*/ 10 h 10"/>
                <a:gd name="T10" fmla="*/ 362 w 36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0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2" y="10"/>
                  </a:lnTo>
                  <a:lnTo>
                    <a:pt x="362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8" name="Freeform 136"/>
            <p:cNvSpPr/>
            <p:nvPr/>
          </p:nvSpPr>
          <p:spPr bwMode="auto">
            <a:xfrm>
              <a:off x="8202014" y="3714354"/>
              <a:ext cx="272763" cy="7535"/>
            </a:xfrm>
            <a:custGeom>
              <a:avLst/>
              <a:gdLst>
                <a:gd name="T0" fmla="*/ 362 w 362"/>
                <a:gd name="T1" fmla="*/ 0 h 10"/>
                <a:gd name="T2" fmla="*/ 0 w 362"/>
                <a:gd name="T3" fmla="*/ 0 h 10"/>
                <a:gd name="T4" fmla="*/ 0 w 362"/>
                <a:gd name="T5" fmla="*/ 5 h 10"/>
                <a:gd name="T6" fmla="*/ 0 w 362"/>
                <a:gd name="T7" fmla="*/ 10 h 10"/>
                <a:gd name="T8" fmla="*/ 362 w 362"/>
                <a:gd name="T9" fmla="*/ 10 h 10"/>
                <a:gd name="T10" fmla="*/ 362 w 36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0">
                  <a:moveTo>
                    <a:pt x="362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2" y="10"/>
                  </a:lnTo>
                  <a:lnTo>
                    <a:pt x="362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9" name="Freeform 137"/>
            <p:cNvSpPr/>
            <p:nvPr/>
          </p:nvSpPr>
          <p:spPr bwMode="auto">
            <a:xfrm>
              <a:off x="8198246" y="3767852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0" name="Freeform 138"/>
            <p:cNvSpPr/>
            <p:nvPr/>
          </p:nvSpPr>
          <p:spPr bwMode="auto">
            <a:xfrm>
              <a:off x="8198246" y="3767852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1" name="Freeform 139"/>
            <p:cNvSpPr/>
            <p:nvPr/>
          </p:nvSpPr>
          <p:spPr bwMode="auto">
            <a:xfrm>
              <a:off x="8198246" y="3782169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2" name="Freeform 140"/>
            <p:cNvSpPr/>
            <p:nvPr/>
          </p:nvSpPr>
          <p:spPr bwMode="auto">
            <a:xfrm>
              <a:off x="8198246" y="3782169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3" name="Freeform 141"/>
            <p:cNvSpPr/>
            <p:nvPr/>
          </p:nvSpPr>
          <p:spPr bwMode="auto">
            <a:xfrm>
              <a:off x="8198246" y="3848475"/>
              <a:ext cx="274270" cy="6782"/>
            </a:xfrm>
            <a:custGeom>
              <a:avLst/>
              <a:gdLst>
                <a:gd name="T0" fmla="*/ 364 w 364"/>
                <a:gd name="T1" fmla="*/ 0 h 9"/>
                <a:gd name="T2" fmla="*/ 0 w 364"/>
                <a:gd name="T3" fmla="*/ 0 h 9"/>
                <a:gd name="T4" fmla="*/ 0 w 364"/>
                <a:gd name="T5" fmla="*/ 4 h 9"/>
                <a:gd name="T6" fmla="*/ 0 w 364"/>
                <a:gd name="T7" fmla="*/ 9 h 9"/>
                <a:gd name="T8" fmla="*/ 364 w 364"/>
                <a:gd name="T9" fmla="*/ 9 h 9"/>
                <a:gd name="T10" fmla="*/ 364 w 36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9">
                  <a:moveTo>
                    <a:pt x="36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364" y="9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8198246" y="3848475"/>
              <a:ext cx="274270" cy="6782"/>
            </a:xfrm>
            <a:custGeom>
              <a:avLst/>
              <a:gdLst>
                <a:gd name="T0" fmla="*/ 364 w 364"/>
                <a:gd name="T1" fmla="*/ 0 h 9"/>
                <a:gd name="T2" fmla="*/ 0 w 364"/>
                <a:gd name="T3" fmla="*/ 0 h 9"/>
                <a:gd name="T4" fmla="*/ 0 w 364"/>
                <a:gd name="T5" fmla="*/ 4 h 9"/>
                <a:gd name="T6" fmla="*/ 0 w 364"/>
                <a:gd name="T7" fmla="*/ 9 h 9"/>
                <a:gd name="T8" fmla="*/ 364 w 364"/>
                <a:gd name="T9" fmla="*/ 9 h 9"/>
                <a:gd name="T10" fmla="*/ 364 w 36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9">
                  <a:moveTo>
                    <a:pt x="36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364" y="9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5" name="Freeform 143"/>
            <p:cNvSpPr/>
            <p:nvPr/>
          </p:nvSpPr>
          <p:spPr bwMode="auto">
            <a:xfrm>
              <a:off x="8198246" y="3864298"/>
              <a:ext cx="274270" cy="5275"/>
            </a:xfrm>
            <a:custGeom>
              <a:avLst/>
              <a:gdLst>
                <a:gd name="T0" fmla="*/ 364 w 364"/>
                <a:gd name="T1" fmla="*/ 0 h 7"/>
                <a:gd name="T2" fmla="*/ 0 w 364"/>
                <a:gd name="T3" fmla="*/ 0 h 7"/>
                <a:gd name="T4" fmla="*/ 0 w 364"/>
                <a:gd name="T5" fmla="*/ 2 h 7"/>
                <a:gd name="T6" fmla="*/ 0 w 364"/>
                <a:gd name="T7" fmla="*/ 7 h 7"/>
                <a:gd name="T8" fmla="*/ 364 w 364"/>
                <a:gd name="T9" fmla="*/ 7 h 7"/>
                <a:gd name="T10" fmla="*/ 364 w 36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7">
                  <a:moveTo>
                    <a:pt x="36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364" y="7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6" name="Freeform 144"/>
            <p:cNvSpPr/>
            <p:nvPr/>
          </p:nvSpPr>
          <p:spPr bwMode="auto">
            <a:xfrm>
              <a:off x="8198246" y="3864298"/>
              <a:ext cx="274270" cy="5275"/>
            </a:xfrm>
            <a:custGeom>
              <a:avLst/>
              <a:gdLst>
                <a:gd name="T0" fmla="*/ 364 w 364"/>
                <a:gd name="T1" fmla="*/ 0 h 7"/>
                <a:gd name="T2" fmla="*/ 0 w 364"/>
                <a:gd name="T3" fmla="*/ 0 h 7"/>
                <a:gd name="T4" fmla="*/ 0 w 364"/>
                <a:gd name="T5" fmla="*/ 2 h 7"/>
                <a:gd name="T6" fmla="*/ 0 w 364"/>
                <a:gd name="T7" fmla="*/ 7 h 7"/>
                <a:gd name="T8" fmla="*/ 364 w 364"/>
                <a:gd name="T9" fmla="*/ 7 h 7"/>
                <a:gd name="T10" fmla="*/ 364 w 36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7">
                  <a:moveTo>
                    <a:pt x="36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364" y="7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7" name="Rectangle 145"/>
            <p:cNvSpPr>
              <a:spLocks noChangeArrowheads="1"/>
            </p:cNvSpPr>
            <p:nvPr/>
          </p:nvSpPr>
          <p:spPr bwMode="auto">
            <a:xfrm>
              <a:off x="8472515" y="3889163"/>
              <a:ext cx="754" cy="754"/>
            </a:xfrm>
            <a:prstGeom prst="rect">
              <a:avLst/>
            </a:pr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8" name="Freeform 146"/>
            <p:cNvSpPr/>
            <p:nvPr/>
          </p:nvSpPr>
          <p:spPr bwMode="auto">
            <a:xfrm>
              <a:off x="8472515" y="38891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9" name="Freeform 147"/>
            <p:cNvSpPr/>
            <p:nvPr/>
          </p:nvSpPr>
          <p:spPr bwMode="auto">
            <a:xfrm>
              <a:off x="8198246" y="3881629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10 h 10"/>
                <a:gd name="T12" fmla="*/ 364 w 36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10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0" name="Freeform 148"/>
            <p:cNvSpPr/>
            <p:nvPr/>
          </p:nvSpPr>
          <p:spPr bwMode="auto">
            <a:xfrm>
              <a:off x="8198246" y="3881629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10 h 10"/>
                <a:gd name="T12" fmla="*/ 364 w 36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10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1" name="Freeform 149"/>
            <p:cNvSpPr/>
            <p:nvPr/>
          </p:nvSpPr>
          <p:spPr bwMode="auto">
            <a:xfrm>
              <a:off x="8198246" y="3898206"/>
              <a:ext cx="215497" cy="5275"/>
            </a:xfrm>
            <a:custGeom>
              <a:avLst/>
              <a:gdLst>
                <a:gd name="T0" fmla="*/ 286 w 286"/>
                <a:gd name="T1" fmla="*/ 0 h 7"/>
                <a:gd name="T2" fmla="*/ 0 w 286"/>
                <a:gd name="T3" fmla="*/ 0 h 7"/>
                <a:gd name="T4" fmla="*/ 0 w 286"/>
                <a:gd name="T5" fmla="*/ 4 h 7"/>
                <a:gd name="T6" fmla="*/ 0 w 286"/>
                <a:gd name="T7" fmla="*/ 7 h 7"/>
                <a:gd name="T8" fmla="*/ 286 w 286"/>
                <a:gd name="T9" fmla="*/ 7 h 7"/>
                <a:gd name="T10" fmla="*/ 286 w 28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7">
                  <a:moveTo>
                    <a:pt x="286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286" y="7"/>
                  </a:lnTo>
                  <a:lnTo>
                    <a:pt x="286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2" name="Freeform 150"/>
            <p:cNvSpPr/>
            <p:nvPr/>
          </p:nvSpPr>
          <p:spPr bwMode="auto">
            <a:xfrm>
              <a:off x="8198246" y="3898206"/>
              <a:ext cx="215497" cy="5275"/>
            </a:xfrm>
            <a:custGeom>
              <a:avLst/>
              <a:gdLst>
                <a:gd name="T0" fmla="*/ 286 w 286"/>
                <a:gd name="T1" fmla="*/ 0 h 7"/>
                <a:gd name="T2" fmla="*/ 0 w 286"/>
                <a:gd name="T3" fmla="*/ 0 h 7"/>
                <a:gd name="T4" fmla="*/ 0 w 286"/>
                <a:gd name="T5" fmla="*/ 4 h 7"/>
                <a:gd name="T6" fmla="*/ 0 w 286"/>
                <a:gd name="T7" fmla="*/ 7 h 7"/>
                <a:gd name="T8" fmla="*/ 286 w 286"/>
                <a:gd name="T9" fmla="*/ 7 h 7"/>
                <a:gd name="T10" fmla="*/ 286 w 28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7">
                  <a:moveTo>
                    <a:pt x="286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286" y="7"/>
                  </a:lnTo>
                  <a:lnTo>
                    <a:pt x="286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3" name="Freeform 151"/>
            <p:cNvSpPr/>
            <p:nvPr/>
          </p:nvSpPr>
          <p:spPr bwMode="auto">
            <a:xfrm>
              <a:off x="8198246" y="3797992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4" name="Freeform 152"/>
            <p:cNvSpPr/>
            <p:nvPr/>
          </p:nvSpPr>
          <p:spPr bwMode="auto">
            <a:xfrm>
              <a:off x="8198246" y="3797992"/>
              <a:ext cx="274270" cy="7535"/>
            </a:xfrm>
            <a:custGeom>
              <a:avLst/>
              <a:gdLst>
                <a:gd name="T0" fmla="*/ 364 w 364"/>
                <a:gd name="T1" fmla="*/ 0 h 10"/>
                <a:gd name="T2" fmla="*/ 0 w 364"/>
                <a:gd name="T3" fmla="*/ 0 h 10"/>
                <a:gd name="T4" fmla="*/ 0 w 364"/>
                <a:gd name="T5" fmla="*/ 5 h 10"/>
                <a:gd name="T6" fmla="*/ 0 w 364"/>
                <a:gd name="T7" fmla="*/ 10 h 10"/>
                <a:gd name="T8" fmla="*/ 364 w 364"/>
                <a:gd name="T9" fmla="*/ 10 h 10"/>
                <a:gd name="T10" fmla="*/ 364 w 36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" h="10">
                  <a:moveTo>
                    <a:pt x="36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10"/>
                  </a:lnTo>
                  <a:lnTo>
                    <a:pt x="364" y="10"/>
                  </a:lnTo>
                  <a:lnTo>
                    <a:pt x="364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5" name="Freeform 153"/>
            <p:cNvSpPr/>
            <p:nvPr/>
          </p:nvSpPr>
          <p:spPr bwMode="auto">
            <a:xfrm>
              <a:off x="8198246" y="3814568"/>
              <a:ext cx="203442" cy="5275"/>
            </a:xfrm>
            <a:custGeom>
              <a:avLst/>
              <a:gdLst>
                <a:gd name="T0" fmla="*/ 270 w 270"/>
                <a:gd name="T1" fmla="*/ 0 h 7"/>
                <a:gd name="T2" fmla="*/ 0 w 270"/>
                <a:gd name="T3" fmla="*/ 0 h 7"/>
                <a:gd name="T4" fmla="*/ 0 w 270"/>
                <a:gd name="T5" fmla="*/ 4 h 7"/>
                <a:gd name="T6" fmla="*/ 0 w 270"/>
                <a:gd name="T7" fmla="*/ 7 h 7"/>
                <a:gd name="T8" fmla="*/ 270 w 270"/>
                <a:gd name="T9" fmla="*/ 7 h 7"/>
                <a:gd name="T10" fmla="*/ 270 w 270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7">
                  <a:moveTo>
                    <a:pt x="27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270" y="7"/>
                  </a:lnTo>
                  <a:lnTo>
                    <a:pt x="270" y="0"/>
                  </a:lnTo>
                  <a:close/>
                </a:path>
              </a:pathLst>
            </a:custGeom>
            <a:grpFill/>
            <a:ln>
              <a:solidFill>
                <a:srgbClr val="C40000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6" name="Freeform 154"/>
            <p:cNvSpPr/>
            <p:nvPr/>
          </p:nvSpPr>
          <p:spPr bwMode="auto">
            <a:xfrm>
              <a:off x="8198246" y="3814568"/>
              <a:ext cx="203442" cy="5275"/>
            </a:xfrm>
            <a:custGeom>
              <a:avLst/>
              <a:gdLst>
                <a:gd name="T0" fmla="*/ 270 w 270"/>
                <a:gd name="T1" fmla="*/ 0 h 7"/>
                <a:gd name="T2" fmla="*/ 0 w 270"/>
                <a:gd name="T3" fmla="*/ 0 h 7"/>
                <a:gd name="T4" fmla="*/ 0 w 270"/>
                <a:gd name="T5" fmla="*/ 4 h 7"/>
                <a:gd name="T6" fmla="*/ 0 w 270"/>
                <a:gd name="T7" fmla="*/ 7 h 7"/>
                <a:gd name="T8" fmla="*/ 270 w 270"/>
                <a:gd name="T9" fmla="*/ 7 h 7"/>
                <a:gd name="T10" fmla="*/ 270 w 270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7">
                  <a:moveTo>
                    <a:pt x="27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270" y="7"/>
                  </a:lnTo>
                  <a:lnTo>
                    <a:pt x="270" y="0"/>
                  </a:lnTo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7" name="Freeform 155"/>
            <p:cNvSpPr/>
            <p:nvPr/>
          </p:nvSpPr>
          <p:spPr bwMode="auto">
            <a:xfrm>
              <a:off x="8382097" y="3871080"/>
              <a:ext cx="115284" cy="78363"/>
            </a:xfrm>
            <a:custGeom>
              <a:avLst/>
              <a:gdLst>
                <a:gd name="T0" fmla="*/ 0 w 153"/>
                <a:gd name="T1" fmla="*/ 7 h 104"/>
                <a:gd name="T2" fmla="*/ 0 w 153"/>
                <a:gd name="T3" fmla="*/ 104 h 104"/>
                <a:gd name="T4" fmla="*/ 153 w 153"/>
                <a:gd name="T5" fmla="*/ 0 h 104"/>
                <a:gd name="T6" fmla="*/ 0 w 153"/>
                <a:gd name="T7" fmla="*/ 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04">
                  <a:moveTo>
                    <a:pt x="0" y="7"/>
                  </a:moveTo>
                  <a:lnTo>
                    <a:pt x="0" y="104"/>
                  </a:lnTo>
                  <a:lnTo>
                    <a:pt x="153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707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97" name="Rectangle 33"/>
          <p:cNvSpPr/>
          <p:nvPr/>
        </p:nvSpPr>
        <p:spPr>
          <a:xfrm>
            <a:off x="2981717" y="2137495"/>
            <a:ext cx="1317096" cy="735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8" name="Rectangle 33"/>
          <p:cNvSpPr/>
          <p:nvPr/>
        </p:nvSpPr>
        <p:spPr>
          <a:xfrm>
            <a:off x="4549173" y="3458223"/>
            <a:ext cx="1317096" cy="735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9" name="Rectangle 33"/>
          <p:cNvSpPr/>
          <p:nvPr/>
        </p:nvSpPr>
        <p:spPr>
          <a:xfrm>
            <a:off x="6102117" y="3008304"/>
            <a:ext cx="1317096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0" name="Rectangle 33"/>
          <p:cNvSpPr/>
          <p:nvPr/>
        </p:nvSpPr>
        <p:spPr>
          <a:xfrm>
            <a:off x="7669573" y="4372572"/>
            <a:ext cx="1317096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4" name="TextBox 8">
            <a:extLst>
              <a:ext uri="{FF2B5EF4-FFF2-40B4-BE49-F238E27FC236}">
                <a16:creationId xmlns:a16="http://schemas.microsoft.com/office/drawing/2014/main" xmlns="" id="{2CFC0478-506F-47AF-A1A6-80829487B785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D70D0F0C-BEEF-4E7E-9AC0-B5F9688F5CF3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23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56" grpId="0" animBg="1"/>
      <p:bldP spid="57" grpId="0" animBg="1"/>
      <p:bldP spid="53" grpId="0" animBg="1"/>
      <p:bldP spid="54" grpId="0" animBg="1"/>
      <p:bldP spid="2" grpId="0" animBg="1"/>
      <p:bldP spid="23" grpId="0" animBg="1"/>
      <p:bldP spid="92" grpId="0" animBg="1"/>
      <p:bldP spid="68" grpId="0" animBg="1"/>
      <p:bldP spid="69" grpId="0" animBg="1"/>
      <p:bldP spid="70" grpId="0" animBg="1"/>
      <p:bldP spid="125" grpId="0" animBg="1"/>
      <p:bldP spid="97" grpId="0"/>
      <p:bldP spid="98" grpId="0"/>
      <p:bldP spid="99" grpId="0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"/>
          <p:cNvGrpSpPr/>
          <p:nvPr/>
        </p:nvGrpSpPr>
        <p:grpSpPr>
          <a:xfrm>
            <a:off x="4175787" y="2251327"/>
            <a:ext cx="3758995" cy="2420448"/>
            <a:chOff x="4368418" y="2523549"/>
            <a:chExt cx="3626941" cy="2335418"/>
          </a:xfrm>
        </p:grpSpPr>
        <p:sp>
          <p:nvSpPr>
            <p:cNvPr id="7" name="Freeform 69"/>
            <p:cNvSpPr/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" name="Freeform 70"/>
            <p:cNvSpPr/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" name="Freeform 71"/>
            <p:cNvSpPr/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" name="Freeform 72"/>
            <p:cNvSpPr/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" name="Freeform 73"/>
            <p:cNvSpPr/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" name="Freeform 74"/>
            <p:cNvSpPr/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" name="Freeform 75"/>
            <p:cNvSpPr/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" name="Freeform 76"/>
            <p:cNvSpPr/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6" name="Freeform 77"/>
            <p:cNvSpPr/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Freeform 78"/>
            <p:cNvSpPr/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8" name="Freeform 79"/>
            <p:cNvSpPr/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9" name="Freeform 80"/>
            <p:cNvSpPr/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0" name="Freeform 81"/>
            <p:cNvSpPr/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1" name="Freeform 82"/>
            <p:cNvSpPr/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Freeform 83"/>
            <p:cNvSpPr/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3" name="Freeform 84"/>
            <p:cNvSpPr/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4" name="Freeform 85"/>
            <p:cNvSpPr/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5" name="Freeform 86"/>
            <p:cNvSpPr/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6" name="Freeform 87"/>
            <p:cNvSpPr/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7" name="Freeform 88"/>
            <p:cNvSpPr/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8" name="Freeform 89"/>
            <p:cNvSpPr/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9" name="Freeform 90"/>
            <p:cNvSpPr/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0" name="Freeform 91"/>
            <p:cNvSpPr/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4" name="Freeform 95"/>
            <p:cNvSpPr/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5" name="Freeform 96"/>
            <p:cNvSpPr/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6" name="Freeform 97"/>
            <p:cNvSpPr/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1912" tIns="60956" rIns="121912" bIns="6095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76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cxnSp>
        <p:nvCxnSpPr>
          <p:cNvPr id="47" name="Elbow Connector 41"/>
          <p:cNvCxnSpPr/>
          <p:nvPr/>
        </p:nvCxnSpPr>
        <p:spPr>
          <a:xfrm rot="10800000">
            <a:off x="3501190" y="2250427"/>
            <a:ext cx="791485" cy="722932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2"/>
          <p:cNvCxnSpPr/>
          <p:nvPr/>
        </p:nvCxnSpPr>
        <p:spPr>
          <a:xfrm rot="10800000">
            <a:off x="3536721" y="4063572"/>
            <a:ext cx="1505939" cy="27739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3"/>
          <p:cNvCxnSpPr/>
          <p:nvPr/>
        </p:nvCxnSpPr>
        <p:spPr>
          <a:xfrm rot="10800000" flipV="1">
            <a:off x="6427891" y="1429022"/>
            <a:ext cx="1831784" cy="917821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4"/>
          <p:cNvCxnSpPr/>
          <p:nvPr/>
        </p:nvCxnSpPr>
        <p:spPr>
          <a:xfrm rot="10800000">
            <a:off x="7433478" y="2847101"/>
            <a:ext cx="781485" cy="280111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45"/>
          <p:cNvCxnSpPr/>
          <p:nvPr/>
        </p:nvCxnSpPr>
        <p:spPr>
          <a:xfrm rot="10800000">
            <a:off x="6427932" y="4637835"/>
            <a:ext cx="1638753" cy="36459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0" y="-25545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3" name="TextBox 8">
            <a:extLst>
              <a:ext uri="{FF2B5EF4-FFF2-40B4-BE49-F238E27FC236}">
                <a16:creationId xmlns:a16="http://schemas.microsoft.com/office/drawing/2014/main" xmlns="" id="{D4C1168B-5D3F-45F9-AE13-A127C47605C4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AEB40332-6C1A-48B8-A015-EEC467CB7652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29">
            <a:extLst>
              <a:ext uri="{FF2B5EF4-FFF2-40B4-BE49-F238E27FC236}">
                <a16:creationId xmlns:a16="http://schemas.microsoft.com/office/drawing/2014/main" xmlns="" id="{9957D0E9-F62C-4042-96E8-8BE384AF77DD}"/>
              </a:ext>
            </a:extLst>
          </p:cNvPr>
          <p:cNvSpPr/>
          <p:nvPr/>
        </p:nvSpPr>
        <p:spPr>
          <a:xfrm>
            <a:off x="1353259" y="1917640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6" name="Rectangle 30">
            <a:extLst>
              <a:ext uri="{FF2B5EF4-FFF2-40B4-BE49-F238E27FC236}">
                <a16:creationId xmlns:a16="http://schemas.microsoft.com/office/drawing/2014/main" xmlns="" id="{70DC7253-9B17-4D7B-9589-135530D03E79}"/>
              </a:ext>
            </a:extLst>
          </p:cNvPr>
          <p:cNvSpPr/>
          <p:nvPr/>
        </p:nvSpPr>
        <p:spPr>
          <a:xfrm>
            <a:off x="1353259" y="2163785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Rectangle 29">
            <a:extLst>
              <a:ext uri="{FF2B5EF4-FFF2-40B4-BE49-F238E27FC236}">
                <a16:creationId xmlns:a16="http://schemas.microsoft.com/office/drawing/2014/main" xmlns="" id="{46E97755-9504-4223-82C0-0BBB0B2CC69E}"/>
              </a:ext>
            </a:extLst>
          </p:cNvPr>
          <p:cNvSpPr/>
          <p:nvPr/>
        </p:nvSpPr>
        <p:spPr>
          <a:xfrm>
            <a:off x="1334291" y="3423241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8" name="Rectangle 30">
            <a:extLst>
              <a:ext uri="{FF2B5EF4-FFF2-40B4-BE49-F238E27FC236}">
                <a16:creationId xmlns:a16="http://schemas.microsoft.com/office/drawing/2014/main" xmlns="" id="{66721755-B542-47A2-B56B-35538528B9B3}"/>
              </a:ext>
            </a:extLst>
          </p:cNvPr>
          <p:cNvSpPr/>
          <p:nvPr/>
        </p:nvSpPr>
        <p:spPr>
          <a:xfrm>
            <a:off x="1334291" y="3669386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Rectangle 29">
            <a:extLst>
              <a:ext uri="{FF2B5EF4-FFF2-40B4-BE49-F238E27FC236}">
                <a16:creationId xmlns:a16="http://schemas.microsoft.com/office/drawing/2014/main" xmlns="" id="{4FAF5A5F-87EC-4602-BDAA-836BCE85BDF5}"/>
              </a:ext>
            </a:extLst>
          </p:cNvPr>
          <p:cNvSpPr/>
          <p:nvPr/>
        </p:nvSpPr>
        <p:spPr>
          <a:xfrm>
            <a:off x="8259675" y="1212013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60" name="Rectangle 30">
            <a:extLst>
              <a:ext uri="{FF2B5EF4-FFF2-40B4-BE49-F238E27FC236}">
                <a16:creationId xmlns:a16="http://schemas.microsoft.com/office/drawing/2014/main" xmlns="" id="{80649F69-92AF-4E84-B582-78946C653413}"/>
              </a:ext>
            </a:extLst>
          </p:cNvPr>
          <p:cNvSpPr/>
          <p:nvPr/>
        </p:nvSpPr>
        <p:spPr>
          <a:xfrm>
            <a:off x="8259675" y="1458158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Rectangle 29">
            <a:extLst>
              <a:ext uri="{FF2B5EF4-FFF2-40B4-BE49-F238E27FC236}">
                <a16:creationId xmlns:a16="http://schemas.microsoft.com/office/drawing/2014/main" xmlns="" id="{45912C95-024E-4D1A-8E5F-0898033CB39B}"/>
              </a:ext>
            </a:extLst>
          </p:cNvPr>
          <p:cNvSpPr/>
          <p:nvPr/>
        </p:nvSpPr>
        <p:spPr>
          <a:xfrm>
            <a:off x="8227461" y="2789874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62" name="Rectangle 30">
            <a:extLst>
              <a:ext uri="{FF2B5EF4-FFF2-40B4-BE49-F238E27FC236}">
                <a16:creationId xmlns:a16="http://schemas.microsoft.com/office/drawing/2014/main" xmlns="" id="{B206EE4A-FEC0-47AD-A0AF-4D0448F3A4A7}"/>
              </a:ext>
            </a:extLst>
          </p:cNvPr>
          <p:cNvSpPr/>
          <p:nvPr/>
        </p:nvSpPr>
        <p:spPr>
          <a:xfrm>
            <a:off x="8227461" y="3036019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3" name="Rectangle 29">
            <a:extLst>
              <a:ext uri="{FF2B5EF4-FFF2-40B4-BE49-F238E27FC236}">
                <a16:creationId xmlns:a16="http://schemas.microsoft.com/office/drawing/2014/main" xmlns="" id="{44286E1F-5796-4C8E-9F8C-F7BC253C6A61}"/>
              </a:ext>
            </a:extLst>
          </p:cNvPr>
          <p:cNvSpPr/>
          <p:nvPr/>
        </p:nvSpPr>
        <p:spPr>
          <a:xfrm>
            <a:off x="8214963" y="4514762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64" name="Rectangle 30">
            <a:extLst>
              <a:ext uri="{FF2B5EF4-FFF2-40B4-BE49-F238E27FC236}">
                <a16:creationId xmlns:a16="http://schemas.microsoft.com/office/drawing/2014/main" xmlns="" id="{4FC53228-6460-444A-B468-95D7FCDDF648}"/>
              </a:ext>
            </a:extLst>
          </p:cNvPr>
          <p:cNvSpPr/>
          <p:nvPr/>
        </p:nvSpPr>
        <p:spPr>
          <a:xfrm>
            <a:off x="8214963" y="4760907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9235B28-D012-488A-90B1-128874C5FD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" t="10902" r="3661" b="109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5DE87FD-9C3E-416F-8A72-600E5D0D4A22}"/>
              </a:ext>
            </a:extLst>
          </p:cNvPr>
          <p:cNvSpPr/>
          <p:nvPr/>
        </p:nvSpPr>
        <p:spPr>
          <a:xfrm>
            <a:off x="0" y="1231900"/>
            <a:ext cx="12192000" cy="4394200"/>
          </a:xfrm>
          <a:prstGeom prst="rect">
            <a:avLst/>
          </a:prstGeom>
          <a:solidFill>
            <a:schemeClr val="bg1">
              <a:lumMod val="9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89592" y="2089332"/>
            <a:ext cx="4412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400" dirty="0">
                <a:solidFill>
                  <a:schemeClr val="tx1">
                    <a:lumMod val="85000"/>
                    <a:lumOff val="1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sym typeface="微软雅黑" pitchFamily="34" charset="-122"/>
              </a:rPr>
              <a:t>清新简约时尚</a:t>
            </a:r>
          </a:p>
        </p:txBody>
      </p:sp>
      <p:sp>
        <p:nvSpPr>
          <p:cNvPr id="19" name="TextBox 71"/>
          <p:cNvSpPr txBox="1"/>
          <p:nvPr/>
        </p:nvSpPr>
        <p:spPr>
          <a:xfrm>
            <a:off x="2889842" y="4215508"/>
            <a:ext cx="6412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D5F05C2-7E85-46DF-A4B6-0CF2AB47CB40}"/>
              </a:ext>
            </a:extLst>
          </p:cNvPr>
          <p:cNvSpPr/>
          <p:nvPr/>
        </p:nvSpPr>
        <p:spPr>
          <a:xfrm>
            <a:off x="1948454" y="2828835"/>
            <a:ext cx="82950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7200" spc="400" dirty="0">
                <a:solidFill>
                  <a:srgbClr val="D34835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微软雅黑" pitchFamily="34" charset="-122"/>
              </a:rPr>
              <a:t>感谢观看</a:t>
            </a:r>
            <a:endParaRPr lang="zh-CN" altLang="en-US" sz="7200" spc="400" dirty="0">
              <a:solidFill>
                <a:schemeClr val="tx1">
                  <a:lumMod val="85000"/>
                  <a:lumOff val="15000"/>
                </a:schemeClr>
              </a:solidFill>
              <a:latin typeface="方正尚酷简体" panose="03000509000000000000" pitchFamily="65" charset="-122"/>
              <a:ea typeface="方正尚酷简体" panose="03000509000000000000" pitchFamily="65" charset="-122"/>
              <a:sym typeface="微软雅黑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7A08A7B1-8D54-4142-A2C8-DDDF380B9C4C}"/>
              </a:ext>
            </a:extLst>
          </p:cNvPr>
          <p:cNvCxnSpPr>
            <a:cxnSpLocks/>
          </p:cNvCxnSpPr>
          <p:nvPr/>
        </p:nvCxnSpPr>
        <p:spPr>
          <a:xfrm>
            <a:off x="2347235" y="4122336"/>
            <a:ext cx="749753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0D168D4-F782-45CC-99FC-FD4C32C6BEE7}"/>
              </a:ext>
            </a:extLst>
          </p:cNvPr>
          <p:cNvCxnSpPr>
            <a:cxnSpLocks/>
          </p:cNvCxnSpPr>
          <p:nvPr/>
        </p:nvCxnSpPr>
        <p:spPr>
          <a:xfrm>
            <a:off x="2347235" y="2828835"/>
            <a:ext cx="749753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75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568064-CEE9-4569-9DE3-EABCA44B1DD9}"/>
              </a:ext>
            </a:extLst>
          </p:cNvPr>
          <p:cNvSpPr/>
          <p:nvPr/>
        </p:nvSpPr>
        <p:spPr>
          <a:xfrm>
            <a:off x="2642170" y="4095779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CC88B2-3326-4FDA-99F0-B85CD80BA8C3}"/>
              </a:ext>
            </a:extLst>
          </p:cNvPr>
          <p:cNvSpPr/>
          <p:nvPr/>
        </p:nvSpPr>
        <p:spPr>
          <a:xfrm>
            <a:off x="4696578" y="452611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8D67E13-B75A-49AD-BBF2-AC6E04B0C863}"/>
              </a:ext>
            </a:extLst>
          </p:cNvPr>
          <p:cNvSpPr/>
          <p:nvPr/>
        </p:nvSpPr>
        <p:spPr>
          <a:xfrm>
            <a:off x="3057962" y="5090458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27" y="1367431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53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3731" y="2699238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美仑设</a:t>
            </a:r>
            <a:r>
              <a:rPr lang="zh-CN" altLang="en-US" dirty="0" smtClean="0"/>
              <a:t>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39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AD9CEB9-3805-4D35-886C-DA7D77C33E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r="-148" b="15815"/>
          <a:stretch/>
        </p:blipFill>
        <p:spPr>
          <a:xfrm>
            <a:off x="0" y="0"/>
            <a:ext cx="12210073" cy="6857999"/>
          </a:xfrm>
          <a:prstGeom prst="rect">
            <a:avLst/>
          </a:prstGeom>
        </p:spPr>
      </p:pic>
      <p:sp>
        <p:nvSpPr>
          <p:cNvPr id="7" name="Rounded Rectangle 909">
            <a:extLst>
              <a:ext uri="{FF2B5EF4-FFF2-40B4-BE49-F238E27FC236}">
                <a16:creationId xmlns:a16="http://schemas.microsoft.com/office/drawing/2014/main" xmlns="" id="{55D8DB63-C71F-439D-8241-6C1595608487}"/>
              </a:ext>
            </a:extLst>
          </p:cNvPr>
          <p:cNvSpPr/>
          <p:nvPr/>
        </p:nvSpPr>
        <p:spPr bwMode="auto">
          <a:xfrm>
            <a:off x="359264" y="469900"/>
            <a:ext cx="11473472" cy="5918200"/>
          </a:xfrm>
          <a:prstGeom prst="roundRect">
            <a:avLst>
              <a:gd name="adj" fmla="val 5774"/>
            </a:avLst>
          </a:prstGeom>
          <a:solidFill>
            <a:srgbClr val="36928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2E13ECD-09AD-48DE-B308-B626000EF578}"/>
              </a:ext>
            </a:extLst>
          </p:cNvPr>
          <p:cNvSpPr/>
          <p:nvPr/>
        </p:nvSpPr>
        <p:spPr>
          <a:xfrm>
            <a:off x="2701918" y="2828835"/>
            <a:ext cx="6330965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78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xmlns="" id="{3B160787-E8F6-4192-9FAA-513DD52C1773}"/>
              </a:ext>
            </a:extLst>
          </p:cNvPr>
          <p:cNvSpPr txBox="1"/>
          <p:nvPr/>
        </p:nvSpPr>
        <p:spPr>
          <a:xfrm>
            <a:off x="4739450" y="2273467"/>
            <a:ext cx="293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788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PART 01</a:t>
            </a:r>
            <a:endParaRPr lang="zh-CN" altLang="en-US" sz="4000" b="1" spc="788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03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423"/>
          <p:cNvSpPr/>
          <p:nvPr/>
        </p:nvSpPr>
        <p:spPr>
          <a:xfrm>
            <a:off x="5596214" y="1704734"/>
            <a:ext cx="2151991" cy="1334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87" y="2281"/>
                </a:moveTo>
                <a:cubicBezTo>
                  <a:pt x="5545" y="2280"/>
                  <a:pt x="5503" y="2284"/>
                  <a:pt x="5460" y="2283"/>
                </a:cubicBezTo>
                <a:lnTo>
                  <a:pt x="5466" y="0"/>
                </a:lnTo>
                <a:lnTo>
                  <a:pt x="3920" y="2353"/>
                </a:lnTo>
                <a:lnTo>
                  <a:pt x="0" y="8324"/>
                </a:lnTo>
                <a:lnTo>
                  <a:pt x="3614" y="13914"/>
                </a:lnTo>
                <a:lnTo>
                  <a:pt x="5426" y="16716"/>
                </a:lnTo>
                <a:lnTo>
                  <a:pt x="5433" y="13753"/>
                </a:lnTo>
                <a:cubicBezTo>
                  <a:pt x="5442" y="13753"/>
                  <a:pt x="5450" y="13753"/>
                  <a:pt x="5459" y="13753"/>
                </a:cubicBezTo>
                <a:cubicBezTo>
                  <a:pt x="9460" y="13870"/>
                  <a:pt x="13003" y="16916"/>
                  <a:pt x="15316" y="21600"/>
                </a:cubicBezTo>
                <a:lnTo>
                  <a:pt x="16396" y="13716"/>
                </a:lnTo>
                <a:lnTo>
                  <a:pt x="21600" y="16018"/>
                </a:lnTo>
                <a:cubicBezTo>
                  <a:pt x="18053" y="7873"/>
                  <a:pt x="12230" y="2475"/>
                  <a:pt x="5587" y="228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algn="ctr" defTabSz="22774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 sz="15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" name="Shape 424"/>
          <p:cNvSpPr/>
          <p:nvPr/>
        </p:nvSpPr>
        <p:spPr>
          <a:xfrm>
            <a:off x="4438695" y="4558211"/>
            <a:ext cx="2151991" cy="1334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86" y="7685"/>
                </a:moveTo>
                <a:lnTo>
                  <a:pt x="16175" y="4884"/>
                </a:lnTo>
                <a:lnTo>
                  <a:pt x="16168" y="7847"/>
                </a:lnTo>
                <a:cubicBezTo>
                  <a:pt x="16159" y="7847"/>
                  <a:pt x="16150" y="7847"/>
                  <a:pt x="16141" y="7847"/>
                </a:cubicBezTo>
                <a:cubicBezTo>
                  <a:pt x="12140" y="7731"/>
                  <a:pt x="8598" y="4684"/>
                  <a:pt x="6286" y="0"/>
                </a:cubicBezTo>
                <a:lnTo>
                  <a:pt x="5204" y="7882"/>
                </a:lnTo>
                <a:lnTo>
                  <a:pt x="0" y="5582"/>
                </a:lnTo>
                <a:cubicBezTo>
                  <a:pt x="3547" y="13726"/>
                  <a:pt x="9371" y="19123"/>
                  <a:pt x="16013" y="19318"/>
                </a:cubicBezTo>
                <a:cubicBezTo>
                  <a:pt x="16056" y="19318"/>
                  <a:pt x="16098" y="19316"/>
                  <a:pt x="16140" y="19316"/>
                </a:cubicBezTo>
                <a:lnTo>
                  <a:pt x="16135" y="21600"/>
                </a:lnTo>
                <a:lnTo>
                  <a:pt x="17680" y="19245"/>
                </a:lnTo>
                <a:lnTo>
                  <a:pt x="21600" y="13275"/>
                </a:lnTo>
                <a:cubicBezTo>
                  <a:pt x="21600" y="13275"/>
                  <a:pt x="17986" y="7685"/>
                  <a:pt x="17986" y="768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algn="ctr" defTabSz="22774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 sz="15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" name="Shape 425"/>
          <p:cNvSpPr/>
          <p:nvPr/>
        </p:nvSpPr>
        <p:spPr>
          <a:xfrm>
            <a:off x="4250114" y="1842518"/>
            <a:ext cx="1740689" cy="1684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2966" y="574"/>
                  <a:pt x="5509" y="5737"/>
                  <a:pt x="1538" y="13192"/>
                </a:cubicBezTo>
                <a:lnTo>
                  <a:pt x="0" y="12335"/>
                </a:lnTo>
                <a:lnTo>
                  <a:pt x="687" y="14940"/>
                </a:lnTo>
                <a:lnTo>
                  <a:pt x="2444" y="21600"/>
                </a:lnTo>
                <a:lnTo>
                  <a:pt x="8324" y="19614"/>
                </a:lnTo>
                <a:lnTo>
                  <a:pt x="11277" y="18616"/>
                </a:lnTo>
                <a:lnTo>
                  <a:pt x="9278" y="17503"/>
                </a:lnTo>
                <a:cubicBezTo>
                  <a:pt x="11696" y="13008"/>
                  <a:pt x="16088" y="9817"/>
                  <a:pt x="21221" y="9155"/>
                </a:cubicBezTo>
                <a:lnTo>
                  <a:pt x="16753" y="4729"/>
                </a:lnTo>
                <a:cubicBezTo>
                  <a:pt x="16753" y="4729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algn="ctr" defTabSz="22774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 sz="15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0" name="Shape 426"/>
          <p:cNvSpPr/>
          <p:nvPr/>
        </p:nvSpPr>
        <p:spPr>
          <a:xfrm>
            <a:off x="6200478" y="4064217"/>
            <a:ext cx="1740743" cy="1684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2" y="6659"/>
                </a:moveTo>
                <a:lnTo>
                  <a:pt x="19155" y="0"/>
                </a:lnTo>
                <a:lnTo>
                  <a:pt x="13277" y="1985"/>
                </a:lnTo>
                <a:lnTo>
                  <a:pt x="10322" y="2984"/>
                </a:lnTo>
                <a:lnTo>
                  <a:pt x="12323" y="4098"/>
                </a:lnTo>
                <a:cubicBezTo>
                  <a:pt x="9903" y="8591"/>
                  <a:pt x="5512" y="11783"/>
                  <a:pt x="379" y="12444"/>
                </a:cubicBezTo>
                <a:lnTo>
                  <a:pt x="4847" y="16872"/>
                </a:lnTo>
                <a:lnTo>
                  <a:pt x="0" y="21600"/>
                </a:lnTo>
                <a:cubicBezTo>
                  <a:pt x="8634" y="21027"/>
                  <a:pt x="16091" y="15863"/>
                  <a:pt x="20061" y="8409"/>
                </a:cubicBezTo>
                <a:lnTo>
                  <a:pt x="21600" y="9264"/>
                </a:lnTo>
                <a:cubicBezTo>
                  <a:pt x="21600" y="9264"/>
                  <a:pt x="20912" y="6659"/>
                  <a:pt x="20912" y="665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algn="ctr" defTabSz="22774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 sz="15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2" name="Shape 427"/>
          <p:cNvSpPr/>
          <p:nvPr/>
        </p:nvSpPr>
        <p:spPr>
          <a:xfrm>
            <a:off x="4125027" y="3000037"/>
            <a:ext cx="1041864" cy="2109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4" h="21600" extrusionOk="0">
                <a:moveTo>
                  <a:pt x="18233" y="15082"/>
                </a:moveTo>
                <a:cubicBezTo>
                  <a:pt x="15846" y="13063"/>
                  <a:pt x="14512" y="10703"/>
                  <a:pt x="14603" y="8190"/>
                </a:cubicBezTo>
                <a:cubicBezTo>
                  <a:pt x="14660" y="6620"/>
                  <a:pt x="15271" y="5119"/>
                  <a:pt x="16338" y="3733"/>
                </a:cubicBezTo>
                <a:lnTo>
                  <a:pt x="6577" y="5319"/>
                </a:lnTo>
                <a:lnTo>
                  <a:pt x="3660" y="0"/>
                </a:lnTo>
                <a:cubicBezTo>
                  <a:pt x="1412" y="2461"/>
                  <a:pt x="113" y="5184"/>
                  <a:pt x="7" y="8058"/>
                </a:cubicBezTo>
                <a:cubicBezTo>
                  <a:pt x="-136" y="11989"/>
                  <a:pt x="1972" y="15679"/>
                  <a:pt x="5733" y="18828"/>
                </a:cubicBezTo>
                <a:lnTo>
                  <a:pt x="3250" y="19572"/>
                </a:lnTo>
                <a:lnTo>
                  <a:pt x="7449" y="20145"/>
                </a:lnTo>
                <a:lnTo>
                  <a:pt x="18130" y="21600"/>
                </a:lnTo>
                <a:lnTo>
                  <a:pt x="20351" y="16615"/>
                </a:lnTo>
                <a:lnTo>
                  <a:pt x="21464" y="14113"/>
                </a:lnTo>
                <a:cubicBezTo>
                  <a:pt x="21464" y="14113"/>
                  <a:pt x="18233" y="15082"/>
                  <a:pt x="18233" y="150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algn="ctr" defTabSz="22774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 sz="15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3" name="Shape 428"/>
          <p:cNvSpPr/>
          <p:nvPr/>
        </p:nvSpPr>
        <p:spPr>
          <a:xfrm>
            <a:off x="7016604" y="2474296"/>
            <a:ext cx="1041929" cy="21093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4" h="21600" extrusionOk="0">
                <a:moveTo>
                  <a:pt x="15730" y="2773"/>
                </a:moveTo>
                <a:lnTo>
                  <a:pt x="18213" y="2028"/>
                </a:lnTo>
                <a:lnTo>
                  <a:pt x="14014" y="1456"/>
                </a:lnTo>
                <a:lnTo>
                  <a:pt x="3334" y="0"/>
                </a:lnTo>
                <a:lnTo>
                  <a:pt x="1116" y="4986"/>
                </a:lnTo>
                <a:lnTo>
                  <a:pt x="0" y="7487"/>
                </a:lnTo>
                <a:lnTo>
                  <a:pt x="3231" y="6519"/>
                </a:lnTo>
                <a:cubicBezTo>
                  <a:pt x="5619" y="8538"/>
                  <a:pt x="6951" y="10898"/>
                  <a:pt x="6862" y="13410"/>
                </a:cubicBezTo>
                <a:cubicBezTo>
                  <a:pt x="6803" y="14981"/>
                  <a:pt x="6193" y="16481"/>
                  <a:pt x="5127" y="17867"/>
                </a:cubicBezTo>
                <a:lnTo>
                  <a:pt x="14887" y="16282"/>
                </a:lnTo>
                <a:lnTo>
                  <a:pt x="17803" y="21600"/>
                </a:lnTo>
                <a:cubicBezTo>
                  <a:pt x="20051" y="19140"/>
                  <a:pt x="21351" y="16416"/>
                  <a:pt x="21457" y="13542"/>
                </a:cubicBezTo>
                <a:cubicBezTo>
                  <a:pt x="21600" y="9611"/>
                  <a:pt x="19493" y="5922"/>
                  <a:pt x="15730" y="2773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algn="ctr" defTabSz="22774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Tx/>
              </a:defRPr>
            </a:pPr>
            <a:endParaRPr sz="15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4" name="Shape 429"/>
          <p:cNvSpPr/>
          <p:nvPr/>
        </p:nvSpPr>
        <p:spPr>
          <a:xfrm>
            <a:off x="6421463" y="2000367"/>
            <a:ext cx="593892" cy="593892"/>
          </a:xfrm>
          <a:prstGeom prst="roundRect">
            <a:avLst>
              <a:gd name="adj" fmla="val 50000"/>
            </a:avLst>
          </a:prstGeom>
          <a:solidFill>
            <a:srgbClr val="FFF8F8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291246">
              <a:defRPr sz="3200">
                <a:solidFill>
                  <a:srgbClr val="FFFFFF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5" name="Shape 430"/>
          <p:cNvSpPr/>
          <p:nvPr/>
        </p:nvSpPr>
        <p:spPr>
          <a:xfrm>
            <a:off x="6605455" y="2097807"/>
            <a:ext cx="214799" cy="37990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spAutoFit/>
          </a:bodyPr>
          <a:lstStyle>
            <a:lvl1pPr algn="ctr" defTabSz="584200">
              <a:defRPr sz="4000">
                <a:solidFill>
                  <a:srgbClr val="A0BC35"/>
                </a:solidFill>
                <a:uFillTx/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dirty="0">
                <a:latin typeface="Arial"/>
                <a:ea typeface="微软雅黑"/>
                <a:cs typeface="+mn-ea"/>
                <a:sym typeface="Arial"/>
              </a:rPr>
              <a:t>2</a:t>
            </a:r>
            <a:endParaRPr sz="20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8" name="Shape 433"/>
          <p:cNvSpPr/>
          <p:nvPr/>
        </p:nvSpPr>
        <p:spPr>
          <a:xfrm>
            <a:off x="7388729" y="3238683"/>
            <a:ext cx="593892" cy="593892"/>
          </a:xfrm>
          <a:prstGeom prst="roundRect">
            <a:avLst>
              <a:gd name="adj" fmla="val 50000"/>
            </a:avLst>
          </a:prstGeom>
          <a:solidFill>
            <a:srgbClr val="FFF8F8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291246">
              <a:defRPr sz="3200">
                <a:solidFill>
                  <a:srgbClr val="FFFFFF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9" name="Shape 434"/>
          <p:cNvSpPr/>
          <p:nvPr/>
        </p:nvSpPr>
        <p:spPr>
          <a:xfrm>
            <a:off x="7566370" y="3355172"/>
            <a:ext cx="214799" cy="37990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spAutoFit/>
          </a:bodyPr>
          <a:lstStyle>
            <a:lvl1pPr algn="ctr" defTabSz="584200">
              <a:defRPr sz="4000">
                <a:solidFill>
                  <a:srgbClr val="44BE9B"/>
                </a:solidFill>
                <a:uFillTx/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dirty="0">
                <a:latin typeface="Arial"/>
                <a:ea typeface="微软雅黑"/>
                <a:cs typeface="+mn-ea"/>
                <a:sym typeface="Arial"/>
              </a:rPr>
              <a:t>3</a:t>
            </a:r>
            <a:endParaRPr sz="20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2" name="Shape 437"/>
          <p:cNvSpPr/>
          <p:nvPr/>
        </p:nvSpPr>
        <p:spPr>
          <a:xfrm>
            <a:off x="6748503" y="4783326"/>
            <a:ext cx="593892" cy="593892"/>
          </a:xfrm>
          <a:prstGeom prst="roundRect">
            <a:avLst>
              <a:gd name="adj" fmla="val 50000"/>
            </a:avLst>
          </a:prstGeom>
          <a:solidFill>
            <a:srgbClr val="FFF8F8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291246">
              <a:defRPr sz="3200">
                <a:solidFill>
                  <a:srgbClr val="FFFFFF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3" name="Shape 438"/>
          <p:cNvSpPr/>
          <p:nvPr/>
        </p:nvSpPr>
        <p:spPr>
          <a:xfrm>
            <a:off x="6938843" y="4874416"/>
            <a:ext cx="214799" cy="37990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spAutoFit/>
          </a:bodyPr>
          <a:lstStyle>
            <a:lvl1pPr algn="ctr" defTabSz="584200">
              <a:defRPr sz="4000">
                <a:solidFill>
                  <a:srgbClr val="0087B1"/>
                </a:solidFill>
                <a:uFillTx/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dirty="0">
                <a:latin typeface="Arial"/>
                <a:ea typeface="微软雅黑"/>
                <a:cs typeface="+mn-ea"/>
                <a:sym typeface="Arial"/>
              </a:rPr>
              <a:t>4</a:t>
            </a:r>
            <a:endParaRPr sz="20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6" name="Shape 441"/>
          <p:cNvSpPr/>
          <p:nvPr/>
        </p:nvSpPr>
        <p:spPr>
          <a:xfrm>
            <a:off x="5209693" y="4986515"/>
            <a:ext cx="593892" cy="593892"/>
          </a:xfrm>
          <a:prstGeom prst="roundRect">
            <a:avLst>
              <a:gd name="adj" fmla="val 50000"/>
            </a:avLst>
          </a:prstGeom>
          <a:solidFill>
            <a:srgbClr val="FFF8F8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291246">
              <a:defRPr sz="3200">
                <a:solidFill>
                  <a:srgbClr val="FFFFFF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7" name="Shape 442"/>
          <p:cNvSpPr/>
          <p:nvPr/>
        </p:nvSpPr>
        <p:spPr>
          <a:xfrm>
            <a:off x="5400034" y="5109352"/>
            <a:ext cx="214799" cy="37990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spAutoFit/>
          </a:bodyPr>
          <a:lstStyle>
            <a:lvl1pPr algn="ctr" defTabSz="584200">
              <a:defRPr sz="4000">
                <a:solidFill>
                  <a:srgbClr val="002641"/>
                </a:solidFill>
                <a:uFillTx/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dirty="0">
                <a:latin typeface="Arial"/>
                <a:ea typeface="微软雅黑"/>
                <a:cs typeface="+mn-ea"/>
                <a:sym typeface="Arial"/>
              </a:rPr>
              <a:t>5</a:t>
            </a:r>
            <a:endParaRPr sz="20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8" name="Shape 443"/>
          <p:cNvSpPr/>
          <p:nvPr/>
        </p:nvSpPr>
        <p:spPr>
          <a:xfrm>
            <a:off x="4204331" y="3757780"/>
            <a:ext cx="593892" cy="593892"/>
          </a:xfrm>
          <a:prstGeom prst="roundRect">
            <a:avLst>
              <a:gd name="adj" fmla="val 50000"/>
            </a:avLst>
          </a:prstGeom>
          <a:solidFill>
            <a:srgbClr val="FFF8F8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291246">
              <a:defRPr sz="3200">
                <a:solidFill>
                  <a:srgbClr val="FFFFFF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29" name="Shape 444"/>
          <p:cNvSpPr/>
          <p:nvPr/>
        </p:nvSpPr>
        <p:spPr>
          <a:xfrm>
            <a:off x="4381974" y="3848869"/>
            <a:ext cx="214799" cy="37990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spAutoFit/>
          </a:bodyPr>
          <a:lstStyle>
            <a:lvl1pPr algn="ctr" defTabSz="584200">
              <a:defRPr sz="4000">
                <a:solidFill>
                  <a:srgbClr val="D44024"/>
                </a:solidFill>
                <a:uFillTx/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dirty="0">
                <a:latin typeface="Arial"/>
                <a:ea typeface="微软雅黑"/>
                <a:cs typeface="+mn-ea"/>
                <a:sym typeface="Arial"/>
              </a:rPr>
              <a:t>6</a:t>
            </a:r>
            <a:endParaRPr sz="20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30" name="Shape 445"/>
          <p:cNvSpPr/>
          <p:nvPr/>
        </p:nvSpPr>
        <p:spPr>
          <a:xfrm>
            <a:off x="4883743" y="2199836"/>
            <a:ext cx="593892" cy="593892"/>
          </a:xfrm>
          <a:prstGeom prst="roundRect">
            <a:avLst>
              <a:gd name="adj" fmla="val 50000"/>
            </a:avLst>
          </a:prstGeom>
          <a:solidFill>
            <a:srgbClr val="FFF8F8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291246">
              <a:defRPr sz="3200">
                <a:solidFill>
                  <a:srgbClr val="FFFFFF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31" name="Shape 446"/>
          <p:cNvSpPr/>
          <p:nvPr/>
        </p:nvSpPr>
        <p:spPr>
          <a:xfrm>
            <a:off x="5074086" y="2297275"/>
            <a:ext cx="214799" cy="379908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spAutoFit/>
          </a:bodyPr>
          <a:lstStyle>
            <a:lvl1pPr algn="ctr" defTabSz="584200">
              <a:defRPr sz="4000">
                <a:solidFill>
                  <a:srgbClr val="FB8734"/>
                </a:solidFill>
                <a:uFillTx/>
                <a:latin typeface="FontAwesome"/>
                <a:ea typeface="FontAwesome"/>
                <a:cs typeface="FontAwesome"/>
                <a:sym typeface="FontAwesome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dirty="0">
                <a:latin typeface="Arial"/>
                <a:ea typeface="微软雅黑"/>
                <a:cs typeface="+mn-ea"/>
                <a:sym typeface="Arial"/>
              </a:rPr>
              <a:t>1</a:t>
            </a:r>
            <a:endParaRPr sz="2000" dirty="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8323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3" name="TextBox 8">
            <a:extLst>
              <a:ext uri="{FF2B5EF4-FFF2-40B4-BE49-F238E27FC236}">
                <a16:creationId xmlns:a16="http://schemas.microsoft.com/office/drawing/2014/main" xmlns="" id="{AA6AC9C6-283E-43CB-B664-7FC5706B458D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D1A6E5E7-D7A4-4535-B3FE-E7894B75BD6B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29">
            <a:extLst>
              <a:ext uri="{FF2B5EF4-FFF2-40B4-BE49-F238E27FC236}">
                <a16:creationId xmlns:a16="http://schemas.microsoft.com/office/drawing/2014/main" xmlns="" id="{DB2487BE-4358-4D06-89B3-2D7F563204E9}"/>
              </a:ext>
            </a:extLst>
          </p:cNvPr>
          <p:cNvSpPr/>
          <p:nvPr/>
        </p:nvSpPr>
        <p:spPr>
          <a:xfrm>
            <a:off x="1606748" y="2030282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46" name="Rectangle 30">
            <a:extLst>
              <a:ext uri="{FF2B5EF4-FFF2-40B4-BE49-F238E27FC236}">
                <a16:creationId xmlns:a16="http://schemas.microsoft.com/office/drawing/2014/main" xmlns="" id="{E1133DDB-6D1D-4AC5-98DD-8A5B996EB07B}"/>
              </a:ext>
            </a:extLst>
          </p:cNvPr>
          <p:cNvSpPr/>
          <p:nvPr/>
        </p:nvSpPr>
        <p:spPr>
          <a:xfrm>
            <a:off x="1606748" y="2276427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Rectangle 29">
            <a:extLst>
              <a:ext uri="{FF2B5EF4-FFF2-40B4-BE49-F238E27FC236}">
                <a16:creationId xmlns:a16="http://schemas.microsoft.com/office/drawing/2014/main" xmlns="" id="{DD5B3C1B-2D9F-41BB-9544-8D11DE8F5437}"/>
              </a:ext>
            </a:extLst>
          </p:cNvPr>
          <p:cNvSpPr/>
          <p:nvPr/>
        </p:nvSpPr>
        <p:spPr>
          <a:xfrm>
            <a:off x="1587780" y="3535883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48" name="Rectangle 30">
            <a:extLst>
              <a:ext uri="{FF2B5EF4-FFF2-40B4-BE49-F238E27FC236}">
                <a16:creationId xmlns:a16="http://schemas.microsoft.com/office/drawing/2014/main" xmlns="" id="{681CD2B8-9CB8-4BD4-B8B8-D3946B421DA4}"/>
              </a:ext>
            </a:extLst>
          </p:cNvPr>
          <p:cNvSpPr/>
          <p:nvPr/>
        </p:nvSpPr>
        <p:spPr>
          <a:xfrm>
            <a:off x="1587780" y="3782028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Rectangle 29">
            <a:extLst>
              <a:ext uri="{FF2B5EF4-FFF2-40B4-BE49-F238E27FC236}">
                <a16:creationId xmlns:a16="http://schemas.microsoft.com/office/drawing/2014/main" xmlns="" id="{2C5E926D-10CD-43E7-8E13-7A6395675673}"/>
              </a:ext>
            </a:extLst>
          </p:cNvPr>
          <p:cNvSpPr/>
          <p:nvPr/>
        </p:nvSpPr>
        <p:spPr>
          <a:xfrm>
            <a:off x="1602458" y="4784682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0" name="Rectangle 30">
            <a:extLst>
              <a:ext uri="{FF2B5EF4-FFF2-40B4-BE49-F238E27FC236}">
                <a16:creationId xmlns:a16="http://schemas.microsoft.com/office/drawing/2014/main" xmlns="" id="{F5F0EF30-9626-44DF-8F40-45EB0E2F24F1}"/>
              </a:ext>
            </a:extLst>
          </p:cNvPr>
          <p:cNvSpPr/>
          <p:nvPr/>
        </p:nvSpPr>
        <p:spPr>
          <a:xfrm>
            <a:off x="1602458" y="5030827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Rectangle 29">
            <a:extLst>
              <a:ext uri="{FF2B5EF4-FFF2-40B4-BE49-F238E27FC236}">
                <a16:creationId xmlns:a16="http://schemas.microsoft.com/office/drawing/2014/main" xmlns="" id="{08691B7F-7E71-4CEF-92CE-1527881E3C4B}"/>
              </a:ext>
            </a:extLst>
          </p:cNvPr>
          <p:cNvSpPr/>
          <p:nvPr/>
        </p:nvSpPr>
        <p:spPr>
          <a:xfrm>
            <a:off x="8291635" y="2026778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2" name="Rectangle 30">
            <a:extLst>
              <a:ext uri="{FF2B5EF4-FFF2-40B4-BE49-F238E27FC236}">
                <a16:creationId xmlns:a16="http://schemas.microsoft.com/office/drawing/2014/main" xmlns="" id="{AC919045-302E-43FF-BCE5-96AF32D3B0F7}"/>
              </a:ext>
            </a:extLst>
          </p:cNvPr>
          <p:cNvSpPr/>
          <p:nvPr/>
        </p:nvSpPr>
        <p:spPr>
          <a:xfrm>
            <a:off x="8291635" y="2272923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3" name="Rectangle 29">
            <a:extLst>
              <a:ext uri="{FF2B5EF4-FFF2-40B4-BE49-F238E27FC236}">
                <a16:creationId xmlns:a16="http://schemas.microsoft.com/office/drawing/2014/main" xmlns="" id="{25305D25-397E-44B8-827F-D27AF42047F1}"/>
              </a:ext>
            </a:extLst>
          </p:cNvPr>
          <p:cNvSpPr/>
          <p:nvPr/>
        </p:nvSpPr>
        <p:spPr>
          <a:xfrm>
            <a:off x="8272667" y="3532379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4" name="Rectangle 30">
            <a:extLst>
              <a:ext uri="{FF2B5EF4-FFF2-40B4-BE49-F238E27FC236}">
                <a16:creationId xmlns:a16="http://schemas.microsoft.com/office/drawing/2014/main" xmlns="" id="{F0434069-90DE-499A-B121-5F1B0946969C}"/>
              </a:ext>
            </a:extLst>
          </p:cNvPr>
          <p:cNvSpPr/>
          <p:nvPr/>
        </p:nvSpPr>
        <p:spPr>
          <a:xfrm>
            <a:off x="8272667" y="3778524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" name="Rectangle 29">
            <a:extLst>
              <a:ext uri="{FF2B5EF4-FFF2-40B4-BE49-F238E27FC236}">
                <a16:creationId xmlns:a16="http://schemas.microsoft.com/office/drawing/2014/main" xmlns="" id="{466B2799-8DAF-4F8E-B4B1-9EC00973034A}"/>
              </a:ext>
            </a:extLst>
          </p:cNvPr>
          <p:cNvSpPr/>
          <p:nvPr/>
        </p:nvSpPr>
        <p:spPr>
          <a:xfrm>
            <a:off x="8287345" y="4781178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56" name="Rectangle 30">
            <a:extLst>
              <a:ext uri="{FF2B5EF4-FFF2-40B4-BE49-F238E27FC236}">
                <a16:creationId xmlns:a16="http://schemas.microsoft.com/office/drawing/2014/main" xmlns="" id="{AD0A8961-1C5E-4002-8E06-C49077C51B9E}"/>
              </a:ext>
            </a:extLst>
          </p:cNvPr>
          <p:cNvSpPr/>
          <p:nvPr/>
        </p:nvSpPr>
        <p:spPr>
          <a:xfrm>
            <a:off x="8287345" y="5027323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00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" dur="4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1" dur="4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5" dur="4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9" dur="4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23" dur="4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27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31" dur="4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35" dur="4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39" dur="4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43" dur="4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47" dur="4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1" dur="4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indefinite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dvAuto="0"/>
      <p:bldP spid="8" grpId="0" bldLvl="0" animBg="1" advAuto="0"/>
      <p:bldP spid="9" grpId="0" bldLvl="0" animBg="1" advAuto="0"/>
      <p:bldP spid="10" grpId="0" bldLvl="0" animBg="1" advAuto="0"/>
      <p:bldP spid="12" grpId="0" bldLvl="0" animBg="1" advAuto="0"/>
      <p:bldP spid="13" grpId="0" bldLvl="0" animBg="1" advAuto="0"/>
      <p:bldP spid="14" grpId="0" bldLvl="0" animBg="1" advAuto="0"/>
      <p:bldP spid="15" grpId="0" animBg="1" advAuto="0"/>
      <p:bldP spid="18" grpId="0" bldLvl="0" animBg="1" advAuto="0"/>
      <p:bldP spid="19" grpId="0" animBg="1" advAuto="0"/>
      <p:bldP spid="22" grpId="0" bldLvl="0" animBg="1" advAuto="0"/>
      <p:bldP spid="23" grpId="0" animBg="1" advAuto="0"/>
      <p:bldP spid="26" grpId="0" bldLvl="0" animBg="1" advAuto="0"/>
      <p:bldP spid="27" grpId="0" animBg="1" advAuto="0"/>
      <p:bldP spid="28" grpId="0" bldLvl="0" animBg="1" advAuto="0"/>
      <p:bldP spid="29" grpId="0" animBg="1" advAuto="0"/>
      <p:bldP spid="30" grpId="0" bldLvl="0" animBg="1" advAuto="0"/>
      <p:bldP spid="31" grpId="0" animBg="1" advAuto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"/>
          <p:cNvGrpSpPr/>
          <p:nvPr/>
        </p:nvGrpSpPr>
        <p:grpSpPr>
          <a:xfrm>
            <a:off x="1101335" y="1552044"/>
            <a:ext cx="10051536" cy="4398861"/>
            <a:chOff x="1100786" y="1551735"/>
            <a:chExt cx="10052640" cy="4399344"/>
          </a:xfrm>
        </p:grpSpPr>
        <p:sp>
          <p:nvSpPr>
            <p:cNvPr id="7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prstClr val="black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6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prstClr val="black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prstClr val="black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8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9" tIns="45716" rIns="91429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prstClr val="black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cxnSp>
        <p:nvCxnSpPr>
          <p:cNvPr id="19" name="Straight Arrow Connector 37"/>
          <p:cNvCxnSpPr/>
          <p:nvPr/>
        </p:nvCxnSpPr>
        <p:spPr>
          <a:xfrm>
            <a:off x="3294416" y="3751475"/>
            <a:ext cx="0" cy="960852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40"/>
          <p:cNvCxnSpPr/>
          <p:nvPr/>
        </p:nvCxnSpPr>
        <p:spPr>
          <a:xfrm>
            <a:off x="7067719" y="3751475"/>
            <a:ext cx="0" cy="960852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41"/>
          <p:cNvCxnSpPr/>
          <p:nvPr/>
        </p:nvCxnSpPr>
        <p:spPr>
          <a:xfrm flipV="1">
            <a:off x="8951239" y="2791155"/>
            <a:ext cx="0" cy="960852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42"/>
          <p:cNvCxnSpPr/>
          <p:nvPr/>
        </p:nvCxnSpPr>
        <p:spPr>
          <a:xfrm flipV="1">
            <a:off x="5192600" y="2791155"/>
            <a:ext cx="0" cy="960852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0" y="103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36" name="TextBox 8">
            <a:extLst>
              <a:ext uri="{FF2B5EF4-FFF2-40B4-BE49-F238E27FC236}">
                <a16:creationId xmlns:a16="http://schemas.microsoft.com/office/drawing/2014/main" xmlns="" id="{51FD7023-3341-4B63-8536-BE12F8CE934A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FF4D91D3-7EC7-4EB9-9590-A75DC21F8571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29">
            <a:extLst>
              <a:ext uri="{FF2B5EF4-FFF2-40B4-BE49-F238E27FC236}">
                <a16:creationId xmlns:a16="http://schemas.microsoft.com/office/drawing/2014/main" xmlns="" id="{4EED53B1-F71A-4DB8-B38D-BD8FAE242B39}"/>
              </a:ext>
            </a:extLst>
          </p:cNvPr>
          <p:cNvSpPr/>
          <p:nvPr/>
        </p:nvSpPr>
        <p:spPr>
          <a:xfrm>
            <a:off x="2250527" y="4602319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39" name="Rectangle 30">
            <a:extLst>
              <a:ext uri="{FF2B5EF4-FFF2-40B4-BE49-F238E27FC236}">
                <a16:creationId xmlns:a16="http://schemas.microsoft.com/office/drawing/2014/main" xmlns="" id="{A1B1E9B5-8039-41CD-A802-D4B3338433A3}"/>
              </a:ext>
            </a:extLst>
          </p:cNvPr>
          <p:cNvSpPr/>
          <p:nvPr/>
        </p:nvSpPr>
        <p:spPr>
          <a:xfrm>
            <a:off x="2250527" y="4848464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xmlns="" id="{6AE9EDA6-4DDC-4ECC-A520-905E35DD73F4}"/>
              </a:ext>
            </a:extLst>
          </p:cNvPr>
          <p:cNvSpPr/>
          <p:nvPr/>
        </p:nvSpPr>
        <p:spPr>
          <a:xfrm>
            <a:off x="4129847" y="2009164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41" name="Rectangle 30">
            <a:extLst>
              <a:ext uri="{FF2B5EF4-FFF2-40B4-BE49-F238E27FC236}">
                <a16:creationId xmlns:a16="http://schemas.microsoft.com/office/drawing/2014/main" xmlns="" id="{9B469CCC-6C81-43F7-94D6-ACF8F527E200}"/>
              </a:ext>
            </a:extLst>
          </p:cNvPr>
          <p:cNvSpPr/>
          <p:nvPr/>
        </p:nvSpPr>
        <p:spPr>
          <a:xfrm>
            <a:off x="4129847" y="2255309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Rectangle 29">
            <a:extLst>
              <a:ext uri="{FF2B5EF4-FFF2-40B4-BE49-F238E27FC236}">
                <a16:creationId xmlns:a16="http://schemas.microsoft.com/office/drawing/2014/main" xmlns="" id="{AEF385A3-1FEF-4E66-B747-09F482053DB8}"/>
              </a:ext>
            </a:extLst>
          </p:cNvPr>
          <p:cNvSpPr/>
          <p:nvPr/>
        </p:nvSpPr>
        <p:spPr>
          <a:xfrm>
            <a:off x="5619253" y="4683304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43" name="Rectangle 30">
            <a:extLst>
              <a:ext uri="{FF2B5EF4-FFF2-40B4-BE49-F238E27FC236}">
                <a16:creationId xmlns:a16="http://schemas.microsoft.com/office/drawing/2014/main" xmlns="" id="{AEB7BD2F-255D-48FC-882C-990D95D9B652}"/>
              </a:ext>
            </a:extLst>
          </p:cNvPr>
          <p:cNvSpPr/>
          <p:nvPr/>
        </p:nvSpPr>
        <p:spPr>
          <a:xfrm>
            <a:off x="5619253" y="4929449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Rectangle 29">
            <a:extLst>
              <a:ext uri="{FF2B5EF4-FFF2-40B4-BE49-F238E27FC236}">
                <a16:creationId xmlns:a16="http://schemas.microsoft.com/office/drawing/2014/main" xmlns="" id="{1B111AEC-795E-483F-9EFD-C1D63C509BE1}"/>
              </a:ext>
            </a:extLst>
          </p:cNvPr>
          <p:cNvSpPr/>
          <p:nvPr/>
        </p:nvSpPr>
        <p:spPr>
          <a:xfrm>
            <a:off x="7649631" y="2045454"/>
            <a:ext cx="2586422" cy="246145"/>
          </a:xfrm>
          <a:prstGeom prst="rect">
            <a:avLst/>
          </a:prstGeom>
        </p:spPr>
        <p:txBody>
          <a:bodyPr wrap="none" lIns="191941" tIns="0" rIns="191941" bIns="0">
            <a:normAutofit fontScale="85000" lnSpcReduction="20000"/>
          </a:bodyPr>
          <a:lstStyle/>
          <a:p>
            <a:r>
              <a:rPr lang="zh-CN" alt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45" name="Rectangle 30">
            <a:extLst>
              <a:ext uri="{FF2B5EF4-FFF2-40B4-BE49-F238E27FC236}">
                <a16:creationId xmlns:a16="http://schemas.microsoft.com/office/drawing/2014/main" xmlns="" id="{B0318D8A-4E76-4507-A4EB-D7B93830FAAA}"/>
              </a:ext>
            </a:extLst>
          </p:cNvPr>
          <p:cNvSpPr/>
          <p:nvPr/>
        </p:nvSpPr>
        <p:spPr>
          <a:xfrm>
            <a:off x="7649631" y="2291599"/>
            <a:ext cx="2204207" cy="535846"/>
          </a:xfrm>
          <a:prstGeom prst="rect">
            <a:avLst/>
          </a:prstGeom>
        </p:spPr>
        <p:txBody>
          <a:bodyPr wrap="square" lIns="191941" tIns="0" rIns="191941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26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22"/>
          <p:cNvGrpSpPr/>
          <p:nvPr/>
        </p:nvGrpSpPr>
        <p:grpSpPr>
          <a:xfrm>
            <a:off x="1084004" y="2047777"/>
            <a:ext cx="509761" cy="3119463"/>
            <a:chOff x="1461672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53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4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6" name="Freeform 26"/>
            <p:cNvSpPr/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57" name="Freeform 31"/>
          <p:cNvSpPr/>
          <p:nvPr/>
        </p:nvSpPr>
        <p:spPr bwMode="auto">
          <a:xfrm>
            <a:off x="1079269" y="3969225"/>
            <a:ext cx="509592" cy="29682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58" name="Group 8"/>
          <p:cNvGrpSpPr/>
          <p:nvPr/>
        </p:nvGrpSpPr>
        <p:grpSpPr>
          <a:xfrm>
            <a:off x="1082253" y="4012983"/>
            <a:ext cx="637348" cy="1154253"/>
            <a:chOff x="806257" y="3985529"/>
            <a:chExt cx="637344" cy="1154395"/>
          </a:xfrm>
          <a:solidFill>
            <a:schemeClr val="accent1"/>
          </a:solidFill>
        </p:grpSpPr>
        <p:grpSp>
          <p:nvGrpSpPr>
            <p:cNvPr id="59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62" name="Freeform 33"/>
              <p:cNvSpPr/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63" name="Freeform 34"/>
              <p:cNvSpPr/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60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61" name="Freeform 32"/>
            <p:cNvSpPr/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64" name="Group 35"/>
          <p:cNvGrpSpPr/>
          <p:nvPr/>
        </p:nvGrpSpPr>
        <p:grpSpPr>
          <a:xfrm>
            <a:off x="1814497" y="2047777"/>
            <a:ext cx="509761" cy="3119463"/>
            <a:chOff x="219216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65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66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67" name="Freeform 38"/>
            <p:cNvSpPr/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68" name="Freeform 39"/>
            <p:cNvSpPr/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69" name="Freeform 42"/>
          <p:cNvSpPr/>
          <p:nvPr/>
        </p:nvSpPr>
        <p:spPr bwMode="auto">
          <a:xfrm>
            <a:off x="1809523" y="4367635"/>
            <a:ext cx="509592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70" name="Group 7"/>
          <p:cNvGrpSpPr/>
          <p:nvPr/>
        </p:nvGrpSpPr>
        <p:grpSpPr>
          <a:xfrm>
            <a:off x="1685153" y="4412543"/>
            <a:ext cx="764937" cy="754695"/>
            <a:chOff x="1409156" y="4385136"/>
            <a:chExt cx="764932" cy="754788"/>
          </a:xfrm>
          <a:solidFill>
            <a:schemeClr val="accent2"/>
          </a:solidFill>
        </p:grpSpPr>
        <p:sp>
          <p:nvSpPr>
            <p:cNvPr id="71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2" name="Freeform 43"/>
            <p:cNvSpPr/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73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74" name="Freeform 45"/>
              <p:cNvSpPr/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75" name="Freeform 46"/>
              <p:cNvSpPr/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76" name="Freeform 47"/>
              <p:cNvSpPr/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77" name="Group 48"/>
          <p:cNvGrpSpPr/>
          <p:nvPr/>
        </p:nvGrpSpPr>
        <p:grpSpPr>
          <a:xfrm>
            <a:off x="2535652" y="2047777"/>
            <a:ext cx="509761" cy="3119463"/>
            <a:chOff x="291331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78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9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0" name="Freeform 51"/>
            <p:cNvSpPr/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1" name="Freeform 52"/>
            <p:cNvSpPr/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82" name="Freeform 55"/>
          <p:cNvSpPr/>
          <p:nvPr/>
        </p:nvSpPr>
        <p:spPr bwMode="auto">
          <a:xfrm>
            <a:off x="2530257" y="3439063"/>
            <a:ext cx="511177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83" name="Group 9"/>
          <p:cNvGrpSpPr/>
          <p:nvPr/>
        </p:nvGrpSpPr>
        <p:grpSpPr>
          <a:xfrm>
            <a:off x="2406309" y="3483541"/>
            <a:ext cx="764937" cy="1683696"/>
            <a:chOff x="2130307" y="3456020"/>
            <a:chExt cx="764932" cy="1683904"/>
          </a:xfrm>
          <a:solidFill>
            <a:schemeClr val="accent3"/>
          </a:solidFill>
        </p:grpSpPr>
        <p:sp>
          <p:nvSpPr>
            <p:cNvPr id="84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5" name="Freeform 56"/>
            <p:cNvSpPr/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86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87" name="Freeform 58"/>
              <p:cNvSpPr/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88" name="Freeform 59"/>
              <p:cNvSpPr/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89" name="Freeform 60"/>
              <p:cNvSpPr/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90" name="Group 61"/>
          <p:cNvGrpSpPr/>
          <p:nvPr/>
        </p:nvGrpSpPr>
        <p:grpSpPr>
          <a:xfrm>
            <a:off x="3255053" y="2047777"/>
            <a:ext cx="509761" cy="3119463"/>
            <a:chOff x="3632707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91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2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3" name="Freeform 64"/>
            <p:cNvSpPr/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4" name="Freeform 65"/>
            <p:cNvSpPr/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95" name="Freeform 69"/>
          <p:cNvSpPr/>
          <p:nvPr/>
        </p:nvSpPr>
        <p:spPr bwMode="auto">
          <a:xfrm>
            <a:off x="3250983" y="2739064"/>
            <a:ext cx="509592" cy="29682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96" name="Group 4"/>
          <p:cNvGrpSpPr/>
          <p:nvPr/>
        </p:nvGrpSpPr>
        <p:grpSpPr>
          <a:xfrm>
            <a:off x="3125710" y="2783149"/>
            <a:ext cx="764937" cy="2384091"/>
            <a:chOff x="2849704" y="2755539"/>
            <a:chExt cx="764932" cy="2384385"/>
          </a:xfrm>
          <a:solidFill>
            <a:schemeClr val="accent4"/>
          </a:solidFill>
        </p:grpSpPr>
        <p:sp>
          <p:nvSpPr>
            <p:cNvPr id="97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8" name="Freeform 72"/>
            <p:cNvSpPr/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99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100" name="Freeform 74"/>
              <p:cNvSpPr/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01" name="Freeform 75"/>
              <p:cNvSpPr/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02" name="Freeform 76"/>
              <p:cNvSpPr/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103" name="Group 77"/>
          <p:cNvGrpSpPr/>
          <p:nvPr/>
        </p:nvGrpSpPr>
        <p:grpSpPr>
          <a:xfrm>
            <a:off x="3972704" y="2047777"/>
            <a:ext cx="509761" cy="3119463"/>
            <a:chOff x="4350352" y="2210578"/>
            <a:chExt cx="509757" cy="3119848"/>
          </a:xfrm>
          <a:solidFill>
            <a:srgbClr val="D9D9D9"/>
          </a:solidFill>
        </p:grpSpPr>
        <p:sp>
          <p:nvSpPr>
            <p:cNvPr id="104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5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6" name="Freeform 80"/>
            <p:cNvSpPr/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7" name="Freeform 81"/>
            <p:cNvSpPr/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08" name="Group 82"/>
          <p:cNvGrpSpPr/>
          <p:nvPr/>
        </p:nvGrpSpPr>
        <p:grpSpPr>
          <a:xfrm>
            <a:off x="3843360" y="2047778"/>
            <a:ext cx="764937" cy="3119461"/>
            <a:chOff x="4221011" y="2210578"/>
            <a:chExt cx="764932" cy="3119846"/>
          </a:xfrm>
          <a:solidFill>
            <a:schemeClr val="accent1"/>
          </a:solidFill>
        </p:grpSpPr>
        <p:sp>
          <p:nvSpPr>
            <p:cNvPr id="109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0" name="Freeform 89"/>
            <p:cNvSpPr/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111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112" name="Freeform 99"/>
              <p:cNvSpPr/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13" name="Freeform 104"/>
              <p:cNvSpPr/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14" name="Freeform 105"/>
              <p:cNvSpPr/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115" name="Group 106"/>
          <p:cNvGrpSpPr/>
          <p:nvPr/>
        </p:nvGrpSpPr>
        <p:grpSpPr>
          <a:xfrm>
            <a:off x="4693858" y="2047777"/>
            <a:ext cx="509761" cy="3119463"/>
            <a:chOff x="5071502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116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7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8" name="Freeform 109"/>
            <p:cNvSpPr/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9" name="Freeform 110"/>
            <p:cNvSpPr/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20" name="Freeform 113"/>
          <p:cNvSpPr/>
          <p:nvPr/>
        </p:nvSpPr>
        <p:spPr bwMode="auto">
          <a:xfrm>
            <a:off x="4689268" y="3113666"/>
            <a:ext cx="509592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121" name="Group 3"/>
          <p:cNvGrpSpPr/>
          <p:nvPr/>
        </p:nvGrpSpPr>
        <p:grpSpPr>
          <a:xfrm>
            <a:off x="4564516" y="3158169"/>
            <a:ext cx="764937" cy="2009067"/>
            <a:chOff x="4288499" y="3130610"/>
            <a:chExt cx="764932" cy="2009314"/>
          </a:xfrm>
          <a:solidFill>
            <a:schemeClr val="accent2"/>
          </a:solidFill>
        </p:grpSpPr>
        <p:sp>
          <p:nvSpPr>
            <p:cNvPr id="122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3" name="Freeform 114"/>
            <p:cNvSpPr/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124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125" name="Freeform 116"/>
              <p:cNvSpPr/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26" name="Freeform 117"/>
              <p:cNvSpPr/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27" name="Freeform 118"/>
              <p:cNvSpPr/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128" name="Group 119"/>
          <p:cNvGrpSpPr/>
          <p:nvPr/>
        </p:nvGrpSpPr>
        <p:grpSpPr>
          <a:xfrm>
            <a:off x="5413260" y="2047777"/>
            <a:ext cx="509761" cy="3119463"/>
            <a:chOff x="5790899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129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0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1" name="Freeform 122"/>
            <p:cNvSpPr/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2" name="Freeform 123"/>
            <p:cNvSpPr/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33" name="Freeform 126"/>
          <p:cNvSpPr/>
          <p:nvPr/>
        </p:nvSpPr>
        <p:spPr bwMode="auto">
          <a:xfrm>
            <a:off x="5408410" y="2469221"/>
            <a:ext cx="509589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134" name="Group 2"/>
          <p:cNvGrpSpPr/>
          <p:nvPr/>
        </p:nvGrpSpPr>
        <p:grpSpPr>
          <a:xfrm>
            <a:off x="5283918" y="2513683"/>
            <a:ext cx="764937" cy="2653556"/>
            <a:chOff x="5007896" y="2486040"/>
            <a:chExt cx="764932" cy="2653884"/>
          </a:xfrm>
          <a:solidFill>
            <a:schemeClr val="accent3"/>
          </a:solidFill>
        </p:grpSpPr>
        <p:sp>
          <p:nvSpPr>
            <p:cNvPr id="135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6" name="Freeform 127"/>
            <p:cNvSpPr/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137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138" name="Freeform 129"/>
              <p:cNvSpPr/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39" name="Freeform 130"/>
              <p:cNvSpPr/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40" name="Freeform 131"/>
              <p:cNvSpPr/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141" name="Group 132"/>
          <p:cNvGrpSpPr/>
          <p:nvPr/>
        </p:nvGrpSpPr>
        <p:grpSpPr>
          <a:xfrm>
            <a:off x="6125074" y="2047777"/>
            <a:ext cx="509761" cy="3119463"/>
            <a:chOff x="6502710" y="2210578"/>
            <a:chExt cx="509757" cy="3119848"/>
          </a:xfrm>
          <a:solidFill>
            <a:schemeClr val="bg2">
              <a:lumMod val="75000"/>
            </a:schemeClr>
          </a:solidFill>
        </p:grpSpPr>
        <p:sp>
          <p:nvSpPr>
            <p:cNvPr id="142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3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4" name="Freeform 135"/>
            <p:cNvSpPr/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5" name="Freeform 136"/>
            <p:cNvSpPr/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46" name="Freeform 139"/>
          <p:cNvSpPr/>
          <p:nvPr/>
        </p:nvSpPr>
        <p:spPr bwMode="auto">
          <a:xfrm>
            <a:off x="6119618" y="3618429"/>
            <a:ext cx="511177" cy="298415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29" tIns="45715" rIns="91429" bIns="45715"/>
          <a:lstStyle/>
          <a:p>
            <a:endParaRPr lang="zh-CN" altLang="en-US" sz="24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147" name="Group 1"/>
          <p:cNvGrpSpPr/>
          <p:nvPr/>
        </p:nvGrpSpPr>
        <p:grpSpPr>
          <a:xfrm>
            <a:off x="5995734" y="3663378"/>
            <a:ext cx="637349" cy="1503860"/>
            <a:chOff x="5719707" y="3635879"/>
            <a:chExt cx="637345" cy="1504045"/>
          </a:xfrm>
          <a:solidFill>
            <a:schemeClr val="accent4"/>
          </a:solidFill>
        </p:grpSpPr>
        <p:sp>
          <p:nvSpPr>
            <p:cNvPr id="148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9" name="Freeform 140"/>
            <p:cNvSpPr/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sz="240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150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51" name="Freeform 142"/>
              <p:cNvSpPr/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52" name="Freeform 143"/>
              <p:cNvSpPr/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 sz="240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sp>
        <p:nvSpPr>
          <p:cNvPr id="162" name="TextBox 161"/>
          <p:cNvSpPr txBox="1">
            <a:spLocks noChangeArrowheads="1"/>
          </p:cNvSpPr>
          <p:nvPr/>
        </p:nvSpPr>
        <p:spPr bwMode="auto">
          <a:xfrm>
            <a:off x="1070222" y="4091445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20</a:t>
            </a:r>
          </a:p>
          <a:p>
            <a:pPr algn="ctr" eaLnBrk="1" hangingPunct="1"/>
            <a:r>
              <a:rPr lang="id-ID" altLang="zh-CN" sz="1067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%</a:t>
            </a:r>
          </a:p>
        </p:txBody>
      </p:sp>
      <p:sp>
        <p:nvSpPr>
          <p:cNvPr id="163" name="TextBox 162"/>
          <p:cNvSpPr txBox="1">
            <a:spLocks noChangeArrowheads="1"/>
          </p:cNvSpPr>
          <p:nvPr/>
        </p:nvSpPr>
        <p:spPr bwMode="auto">
          <a:xfrm>
            <a:off x="1811589" y="4532717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10</a:t>
            </a:r>
          </a:p>
          <a:p>
            <a:pPr algn="ctr" eaLnBrk="1" hangingPunct="1"/>
            <a:r>
              <a:rPr lang="id-ID" altLang="zh-CN" sz="1067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%</a:t>
            </a:r>
          </a:p>
        </p:txBody>
      </p:sp>
      <p:sp>
        <p:nvSpPr>
          <p:cNvPr id="164" name="TextBox 163"/>
          <p:cNvSpPr txBox="1">
            <a:spLocks noChangeArrowheads="1"/>
          </p:cNvSpPr>
          <p:nvPr/>
        </p:nvSpPr>
        <p:spPr bwMode="auto">
          <a:xfrm>
            <a:off x="2525968" y="3596207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45</a:t>
            </a:r>
          </a:p>
          <a:p>
            <a:pPr algn="ctr" eaLnBrk="1" hangingPunct="1"/>
            <a:r>
              <a:rPr lang="id-ID" altLang="zh-CN" sz="1067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%</a:t>
            </a:r>
          </a:p>
        </p:txBody>
      </p:sp>
      <p:sp>
        <p:nvSpPr>
          <p:cNvPr id="165" name="TextBox 164"/>
          <p:cNvSpPr txBox="1">
            <a:spLocks noChangeArrowheads="1"/>
          </p:cNvSpPr>
          <p:nvPr/>
        </p:nvSpPr>
        <p:spPr bwMode="auto">
          <a:xfrm>
            <a:off x="3240349" y="2916841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75</a:t>
            </a:r>
          </a:p>
          <a:p>
            <a:pPr algn="ctr" eaLnBrk="1" hangingPunct="1"/>
            <a:r>
              <a:rPr lang="id-ID" altLang="zh-CN" sz="1067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%</a:t>
            </a:r>
          </a:p>
        </p:txBody>
      </p:sp>
      <p:sp>
        <p:nvSpPr>
          <p:cNvPr id="166" name="TextBox 165"/>
          <p:cNvSpPr txBox="1">
            <a:spLocks noChangeArrowheads="1"/>
          </p:cNvSpPr>
          <p:nvPr/>
        </p:nvSpPr>
        <p:spPr bwMode="auto">
          <a:xfrm>
            <a:off x="3877698" y="2172396"/>
            <a:ext cx="699208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100</a:t>
            </a:r>
          </a:p>
          <a:p>
            <a:pPr algn="ctr" eaLnBrk="1" hangingPunct="1"/>
            <a:r>
              <a:rPr lang="id-ID" altLang="zh-CN" sz="1067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%</a:t>
            </a:r>
          </a:p>
        </p:txBody>
      </p:sp>
      <p:sp>
        <p:nvSpPr>
          <p:cNvPr id="167" name="TextBox 166"/>
          <p:cNvSpPr txBox="1">
            <a:spLocks noChangeArrowheads="1"/>
          </p:cNvSpPr>
          <p:nvPr/>
        </p:nvSpPr>
        <p:spPr bwMode="auto">
          <a:xfrm>
            <a:off x="5402538" y="2635888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85</a:t>
            </a:r>
          </a:p>
          <a:p>
            <a:pPr algn="ctr" eaLnBrk="1" hangingPunct="1"/>
            <a:r>
              <a:rPr lang="id-ID" altLang="zh-CN" sz="1067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%</a:t>
            </a:r>
          </a:p>
        </p:txBody>
      </p:sp>
      <p:sp>
        <p:nvSpPr>
          <p:cNvPr id="168" name="TextBox 167"/>
          <p:cNvSpPr txBox="1">
            <a:spLocks noChangeArrowheads="1"/>
          </p:cNvSpPr>
          <p:nvPr/>
        </p:nvSpPr>
        <p:spPr bwMode="auto">
          <a:xfrm>
            <a:off x="4691333" y="3335889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55</a:t>
            </a:r>
          </a:p>
          <a:p>
            <a:pPr algn="ctr" eaLnBrk="1" hangingPunct="1"/>
            <a:r>
              <a:rPr lang="id-ID" altLang="zh-CN" sz="1067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%</a:t>
            </a:r>
          </a:p>
        </p:txBody>
      </p:sp>
      <p:sp>
        <p:nvSpPr>
          <p:cNvPr id="169" name="TextBox 168"/>
          <p:cNvSpPr txBox="1">
            <a:spLocks noChangeArrowheads="1"/>
          </p:cNvSpPr>
          <p:nvPr/>
        </p:nvSpPr>
        <p:spPr bwMode="auto">
          <a:xfrm>
            <a:off x="6112156" y="3788271"/>
            <a:ext cx="527686" cy="62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id-ID" altLang="zh-CN" sz="2400" b="1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40</a:t>
            </a:r>
          </a:p>
          <a:p>
            <a:pPr algn="ctr" eaLnBrk="1" hangingPunct="1"/>
            <a:r>
              <a:rPr lang="id-ID" altLang="zh-CN" sz="1067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%</a:t>
            </a:r>
          </a:p>
        </p:txBody>
      </p:sp>
      <p:sp>
        <p:nvSpPr>
          <p:cNvPr id="178" name="TextBox 177"/>
          <p:cNvSpPr txBox="1">
            <a:spLocks noChangeArrowheads="1"/>
          </p:cNvSpPr>
          <p:nvPr/>
        </p:nvSpPr>
        <p:spPr bwMode="auto">
          <a:xfrm>
            <a:off x="7016385" y="2045883"/>
            <a:ext cx="1826119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5" rIns="91429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3200" dirty="0">
                <a:solidFill>
                  <a:schemeClr val="accent1"/>
                </a:solidFill>
                <a:latin typeface="Arial"/>
                <a:ea typeface="微软雅黑"/>
                <a:cs typeface="+mn-ea"/>
                <a:sym typeface="Arial"/>
              </a:rPr>
              <a:t>插入标题</a:t>
            </a:r>
            <a:endParaRPr lang="id-ID" altLang="zh-CN" sz="3200" dirty="0">
              <a:solidFill>
                <a:schemeClr val="accent1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79" name="Rectangle 185"/>
          <p:cNvSpPr/>
          <p:nvPr/>
        </p:nvSpPr>
        <p:spPr>
          <a:xfrm>
            <a:off x="7018078" y="2609378"/>
            <a:ext cx="4183941" cy="230831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3" name="TextBox 8">
            <a:extLst>
              <a:ext uri="{FF2B5EF4-FFF2-40B4-BE49-F238E27FC236}">
                <a16:creationId xmlns:a16="http://schemas.microsoft.com/office/drawing/2014/main" xmlns="" id="{C8B90392-726A-4F93-9A92-74E5BF4B9A27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xmlns="" id="{19D2B5BB-4354-4463-9580-CACB1DC34993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29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9" grpId="0" animBg="1"/>
      <p:bldP spid="82" grpId="0" animBg="1"/>
      <p:bldP spid="95" grpId="0" animBg="1"/>
      <p:bldP spid="120" grpId="0" animBg="1"/>
      <p:bldP spid="133" grpId="0" animBg="1"/>
      <p:bldP spid="146" grpId="0" animBg="1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8" grpId="0"/>
      <p:bldP spid="1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7"/>
          <p:cNvSpPr/>
          <p:nvPr/>
        </p:nvSpPr>
        <p:spPr>
          <a:xfrm rot="1706723">
            <a:off x="1812849" y="4008927"/>
            <a:ext cx="3628601" cy="71766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4" name="Freeform: Shape 35"/>
          <p:cNvSpPr/>
          <p:nvPr/>
        </p:nvSpPr>
        <p:spPr>
          <a:xfrm rot="565617">
            <a:off x="1971963" y="3540505"/>
            <a:ext cx="3628601" cy="71766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5" name="Freeform: Shape 33"/>
          <p:cNvSpPr/>
          <p:nvPr/>
        </p:nvSpPr>
        <p:spPr>
          <a:xfrm rot="21085328">
            <a:off x="1973157" y="3085471"/>
            <a:ext cx="3628601" cy="71766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6" name="Freeform: Shape 34"/>
          <p:cNvSpPr/>
          <p:nvPr/>
        </p:nvSpPr>
        <p:spPr>
          <a:xfrm rot="20079945">
            <a:off x="1854194" y="2669423"/>
            <a:ext cx="3628601" cy="71766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7" name="Rectangle 54"/>
          <p:cNvSpPr/>
          <p:nvPr/>
        </p:nvSpPr>
        <p:spPr>
          <a:xfrm rot="19939097">
            <a:off x="3735729" y="2588582"/>
            <a:ext cx="1261495" cy="307682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sz="1866" b="1" dirty="0">
                <a:solidFill>
                  <a:schemeClr val="bg1"/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8" name="Rectangle 55"/>
          <p:cNvSpPr/>
          <p:nvPr/>
        </p:nvSpPr>
        <p:spPr>
          <a:xfrm rot="21051736">
            <a:off x="4112414" y="3190485"/>
            <a:ext cx="1261495" cy="307682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sz="1866" b="1" dirty="0">
                <a:solidFill>
                  <a:schemeClr val="bg1"/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9" name="Rectangle 56"/>
          <p:cNvSpPr/>
          <p:nvPr/>
        </p:nvSpPr>
        <p:spPr>
          <a:xfrm rot="720999">
            <a:off x="4096506" y="3913055"/>
            <a:ext cx="1261495" cy="307682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sz="1866" b="1" dirty="0">
                <a:solidFill>
                  <a:schemeClr val="bg1"/>
                </a:solidFill>
                <a:cs typeface="+mn-ea"/>
                <a:sym typeface="+mn-lt"/>
              </a:rPr>
              <a:t>插入标题</a:t>
            </a:r>
          </a:p>
        </p:txBody>
      </p:sp>
      <p:sp>
        <p:nvSpPr>
          <p:cNvPr id="10" name="Rectangle 57"/>
          <p:cNvSpPr/>
          <p:nvPr/>
        </p:nvSpPr>
        <p:spPr>
          <a:xfrm rot="1764474">
            <a:off x="3806939" y="4644154"/>
            <a:ext cx="1261495" cy="307682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sz="1866" b="1" dirty="0">
                <a:solidFill>
                  <a:schemeClr val="bg1"/>
                </a:solidFill>
                <a:cs typeface="+mn-ea"/>
                <a:sym typeface="+mn-lt"/>
              </a:rPr>
              <a:t>插入标题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273111" y="1917298"/>
            <a:ext cx="3471206" cy="790775"/>
            <a:chOff x="5455106" y="1437624"/>
            <a:chExt cx="2604208" cy="593264"/>
          </a:xfrm>
        </p:grpSpPr>
        <p:grpSp>
          <p:nvGrpSpPr>
            <p:cNvPr id="12" name="Group 6"/>
            <p:cNvGrpSpPr/>
            <p:nvPr/>
          </p:nvGrpSpPr>
          <p:grpSpPr>
            <a:xfrm>
              <a:off x="5455106" y="1437624"/>
              <a:ext cx="593264" cy="593264"/>
              <a:chOff x="7273474" y="1916832"/>
              <a:chExt cx="791019" cy="791019"/>
            </a:xfrm>
          </p:grpSpPr>
          <p:sp>
            <p:nvSpPr>
              <p:cNvPr id="14" name="Oval 40"/>
              <p:cNvSpPr/>
              <p:nvPr/>
            </p:nvSpPr>
            <p:spPr>
              <a:xfrm>
                <a:off x="7273474" y="1916832"/>
                <a:ext cx="791019" cy="7910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grpSp>
            <p:nvGrpSpPr>
              <p:cNvPr id="15" name="Group 61"/>
              <p:cNvGrpSpPr/>
              <p:nvPr/>
            </p:nvGrpSpPr>
            <p:grpSpPr>
              <a:xfrm>
                <a:off x="7485214" y="2164026"/>
                <a:ext cx="367568" cy="296632"/>
                <a:chOff x="2700338" y="2965449"/>
                <a:chExt cx="271462" cy="219075"/>
              </a:xfrm>
              <a:solidFill>
                <a:schemeClr val="bg1"/>
              </a:solidFill>
            </p:grpSpPr>
            <p:sp>
              <p:nvSpPr>
                <p:cNvPr id="16" name="Freeform: Shape 62"/>
                <p:cNvSpPr>
                  <a:spLocks/>
                </p:cNvSpPr>
                <p:nvPr/>
              </p:nvSpPr>
              <p:spPr bwMode="auto">
                <a:xfrm>
                  <a:off x="2754313" y="2987674"/>
                  <a:ext cx="82550" cy="174625"/>
                </a:xfrm>
                <a:custGeom>
                  <a:avLst/>
                  <a:gdLst/>
                  <a:ahLst/>
                  <a:cxnLst>
                    <a:cxn ang="0">
                      <a:pos x="36" y="72"/>
                    </a:cxn>
                    <a:cxn ang="0">
                      <a:pos x="32" y="75"/>
                    </a:cxn>
                    <a:cxn ang="0">
                      <a:pos x="5" y="61"/>
                    </a:cxn>
                    <a:cxn ang="0">
                      <a:pos x="0" y="53"/>
                    </a:cxn>
                    <a:cxn ang="0">
                      <a:pos x="0" y="23"/>
                    </a:cxn>
                    <a:cxn ang="0">
                      <a:pos x="5" y="15"/>
                    </a:cxn>
                    <a:cxn ang="0">
                      <a:pos x="32" y="2"/>
                    </a:cxn>
                    <a:cxn ang="0">
                      <a:pos x="36" y="4"/>
                    </a:cxn>
                    <a:cxn ang="0">
                      <a:pos x="36" y="72"/>
                    </a:cxn>
                  </a:cxnLst>
                  <a:rect l="0" t="0" r="r" b="b"/>
                  <a:pathLst>
                    <a:path w="36" h="76">
                      <a:moveTo>
                        <a:pt x="36" y="72"/>
                      </a:moveTo>
                      <a:cubicBezTo>
                        <a:pt x="36" y="75"/>
                        <a:pt x="35" y="76"/>
                        <a:pt x="32" y="75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2" y="60"/>
                        <a:pt x="0" y="56"/>
                        <a:pt x="0" y="5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0"/>
                        <a:pt x="2" y="17"/>
                        <a:pt x="5" y="15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5" y="0"/>
                        <a:pt x="36" y="1"/>
                        <a:pt x="36" y="4"/>
                      </a:cubicBez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: Shape 63"/>
                <p:cNvSpPr>
                  <a:spLocks/>
                </p:cNvSpPr>
                <p:nvPr/>
              </p:nvSpPr>
              <p:spPr bwMode="auto">
                <a:xfrm>
                  <a:off x="2700338" y="3028949"/>
                  <a:ext cx="39687" cy="93663"/>
                </a:xfrm>
                <a:custGeom>
                  <a:avLst/>
                  <a:gdLst/>
                  <a:ahLst/>
                  <a:cxnLst>
                    <a:cxn ang="0">
                      <a:pos x="17" y="35"/>
                    </a:cxn>
                    <a:cxn ang="0">
                      <a:pos x="12" y="41"/>
                    </a:cxn>
                    <a:cxn ang="0">
                      <a:pos x="5" y="41"/>
                    </a:cxn>
                    <a:cxn ang="0">
                      <a:pos x="0" y="35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12" y="0"/>
                    </a:cxn>
                    <a:cxn ang="0">
                      <a:pos x="17" y="5"/>
                    </a:cxn>
                    <a:cxn ang="0">
                      <a:pos x="17" y="35"/>
                    </a:cxn>
                  </a:cxnLst>
                  <a:rect l="0" t="0" r="r" b="b"/>
                  <a:pathLst>
                    <a:path w="17" h="41">
                      <a:moveTo>
                        <a:pt x="17" y="35"/>
                      </a:moveTo>
                      <a:cubicBezTo>
                        <a:pt x="17" y="38"/>
                        <a:pt x="14" y="41"/>
                        <a:pt x="12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2" y="41"/>
                        <a:pt x="0" y="38"/>
                        <a:pt x="0" y="3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7" y="2"/>
                        <a:pt x="17" y="5"/>
                      </a:cubicBezTo>
                      <a:lnTo>
                        <a:pt x="17" y="3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64"/>
                <p:cNvSpPr>
                  <a:spLocks/>
                </p:cNvSpPr>
                <p:nvPr/>
              </p:nvSpPr>
              <p:spPr bwMode="auto">
                <a:xfrm>
                  <a:off x="2865438" y="3006724"/>
                  <a:ext cx="46037" cy="136525"/>
                </a:xfrm>
                <a:custGeom>
                  <a:avLst/>
                  <a:gdLst/>
                  <a:ahLst/>
                  <a:cxnLst>
                    <a:cxn ang="0">
                      <a:pos x="10" y="58"/>
                    </a:cxn>
                    <a:cxn ang="0">
                      <a:pos x="20" y="31"/>
                    </a:cxn>
                    <a:cxn ang="0">
                      <a:pos x="10" y="3"/>
                    </a:cxn>
                    <a:cxn ang="0">
                      <a:pos x="10" y="2"/>
                    </a:cxn>
                    <a:cxn ang="0">
                      <a:pos x="5" y="2"/>
                    </a:cxn>
                    <a:cxn ang="0">
                      <a:pos x="2" y="5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51"/>
                    </a:cxn>
                    <a:cxn ang="0">
                      <a:pos x="2" y="51"/>
                    </a:cxn>
                    <a:cxn ang="0">
                      <a:pos x="2" y="55"/>
                    </a:cxn>
                    <a:cxn ang="0">
                      <a:pos x="5" y="59"/>
                    </a:cxn>
                    <a:cxn ang="0">
                      <a:pos x="7" y="60"/>
                    </a:cxn>
                    <a:cxn ang="0">
                      <a:pos x="9" y="58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20" h="60">
                      <a:moveTo>
                        <a:pt x="10" y="58"/>
                      </a:moveTo>
                      <a:cubicBezTo>
                        <a:pt x="16" y="50"/>
                        <a:pt x="20" y="41"/>
                        <a:pt x="20" y="31"/>
                      </a:cubicBezTo>
                      <a:cubicBezTo>
                        <a:pt x="20" y="20"/>
                        <a:pt x="17" y="11"/>
                        <a:pt x="10" y="3"/>
                      </a:cubicBezTo>
                      <a:cubicBezTo>
                        <a:pt x="10" y="3"/>
                        <a:pt x="10" y="2"/>
                        <a:pt x="10" y="2"/>
                      </a:cubicBezTo>
                      <a:cubicBezTo>
                        <a:pt x="8" y="1"/>
                        <a:pt x="7" y="0"/>
                        <a:pt x="5" y="2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1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2" y="22"/>
                        <a:pt x="12" y="39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1"/>
                        <a:pt x="0" y="53"/>
                        <a:pt x="2" y="55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6" y="59"/>
                        <a:pt x="7" y="60"/>
                        <a:pt x="7" y="60"/>
                      </a:cubicBezTo>
                      <a:cubicBezTo>
                        <a:pt x="8" y="59"/>
                        <a:pt x="9" y="59"/>
                        <a:pt x="9" y="58"/>
                      </a:cubicBezTo>
                      <a:cubicBezTo>
                        <a:pt x="10" y="58"/>
                        <a:pt x="10" y="58"/>
                        <a:pt x="10" y="5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: Shape 65"/>
                <p:cNvSpPr>
                  <a:spLocks/>
                </p:cNvSpPr>
                <p:nvPr/>
              </p:nvSpPr>
              <p:spPr bwMode="auto">
                <a:xfrm>
                  <a:off x="2906713" y="2965449"/>
                  <a:ext cx="65087" cy="219075"/>
                </a:xfrm>
                <a:custGeom>
                  <a:avLst/>
                  <a:gdLst/>
                  <a:ahLst/>
                  <a:cxnLst>
                    <a:cxn ang="0">
                      <a:pos x="28" y="49"/>
                    </a:cxn>
                    <a:cxn ang="0">
                      <a:pos x="11" y="3"/>
                    </a:cxn>
                    <a:cxn ang="0">
                      <a:pos x="11" y="3"/>
                    </a:cxn>
                    <a:cxn ang="0">
                      <a:pos x="10" y="2"/>
                    </a:cxn>
                    <a:cxn ang="0">
                      <a:pos x="6" y="1"/>
                    </a:cxn>
                    <a:cxn ang="0">
                      <a:pos x="2" y="5"/>
                    </a:cxn>
                    <a:cxn ang="0">
                      <a:pos x="3" y="10"/>
                    </a:cxn>
                    <a:cxn ang="0">
                      <a:pos x="3" y="10"/>
                    </a:cxn>
                    <a:cxn ang="0">
                      <a:pos x="2" y="87"/>
                    </a:cxn>
                    <a:cxn ang="0">
                      <a:pos x="2" y="91"/>
                    </a:cxn>
                    <a:cxn ang="0">
                      <a:pos x="6" y="95"/>
                    </a:cxn>
                    <a:cxn ang="0">
                      <a:pos x="8" y="96"/>
                    </a:cxn>
                    <a:cxn ang="0">
                      <a:pos x="10" y="95"/>
                    </a:cxn>
                    <a:cxn ang="0">
                      <a:pos x="28" y="49"/>
                    </a:cxn>
                  </a:cxnLst>
                  <a:rect l="0" t="0" r="r" b="b"/>
                  <a:pathLst>
                    <a:path w="28" h="96">
                      <a:moveTo>
                        <a:pt x="28" y="49"/>
                      </a:moveTo>
                      <a:cubicBezTo>
                        <a:pt x="28" y="32"/>
                        <a:pt x="22" y="15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2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2" y="33"/>
                        <a:pt x="22" y="65"/>
                        <a:pt x="2" y="87"/>
                      </a:cubicBezTo>
                      <a:cubicBezTo>
                        <a:pt x="2" y="88"/>
                        <a:pt x="0" y="89"/>
                        <a:pt x="2" y="91"/>
                      </a:cubicBezTo>
                      <a:cubicBezTo>
                        <a:pt x="6" y="95"/>
                        <a:pt x="6" y="95"/>
                        <a:pt x="6" y="95"/>
                      </a:cubicBezTo>
                      <a:cubicBezTo>
                        <a:pt x="7" y="96"/>
                        <a:pt x="7" y="96"/>
                        <a:pt x="8" y="96"/>
                      </a:cubicBezTo>
                      <a:cubicBezTo>
                        <a:pt x="9" y="96"/>
                        <a:pt x="9" y="95"/>
                        <a:pt x="10" y="95"/>
                      </a:cubicBezTo>
                      <a:cubicBezTo>
                        <a:pt x="22" y="82"/>
                        <a:pt x="28" y="66"/>
                        <a:pt x="28" y="4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" name="TextBox 30"/>
            <p:cNvSpPr txBox="1">
              <a:spLocks/>
            </p:cNvSpPr>
            <p:nvPr/>
          </p:nvSpPr>
          <p:spPr bwMode="auto">
            <a:xfrm>
              <a:off x="6048370" y="1486494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479852" tIns="62381" rIns="119963" bIns="6238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美仑设计专业</a:t>
              </a:r>
              <a:r>
                <a:rPr lang="en-US" altLang="zh-CN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设计美仑设计专业</a:t>
              </a:r>
              <a:r>
                <a:rPr lang="en-US" altLang="zh-CN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73113" y="2831680"/>
            <a:ext cx="3550951" cy="790775"/>
            <a:chOff x="5455106" y="2123622"/>
            <a:chExt cx="2664035" cy="593264"/>
          </a:xfrm>
        </p:grpSpPr>
        <p:grpSp>
          <p:nvGrpSpPr>
            <p:cNvPr id="21" name="Group 7"/>
            <p:cNvGrpSpPr/>
            <p:nvPr/>
          </p:nvGrpSpPr>
          <p:grpSpPr>
            <a:xfrm>
              <a:off x="5455106" y="2123622"/>
              <a:ext cx="593264" cy="593264"/>
              <a:chOff x="7273474" y="2831496"/>
              <a:chExt cx="791019" cy="791019"/>
            </a:xfrm>
          </p:grpSpPr>
          <p:sp>
            <p:nvSpPr>
              <p:cNvPr id="23" name="Oval 44"/>
              <p:cNvSpPr/>
              <p:nvPr/>
            </p:nvSpPr>
            <p:spPr>
              <a:xfrm>
                <a:off x="7273474" y="2831496"/>
                <a:ext cx="791019" cy="7910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24" name="Freeform: Shape 66"/>
              <p:cNvSpPr>
                <a:spLocks/>
              </p:cNvSpPr>
              <p:nvPr/>
            </p:nvSpPr>
            <p:spPr bwMode="auto">
              <a:xfrm>
                <a:off x="7484126" y="3047522"/>
                <a:ext cx="369717" cy="358969"/>
              </a:xfrm>
              <a:custGeom>
                <a:avLst/>
                <a:gdLst/>
                <a:ahLst/>
                <a:cxnLst>
                  <a:cxn ang="0">
                    <a:pos x="86" y="58"/>
                  </a:cxn>
                  <a:cxn ang="0">
                    <a:pos x="76" y="55"/>
                  </a:cxn>
                  <a:cxn ang="0">
                    <a:pos x="76" y="54"/>
                  </a:cxn>
                  <a:cxn ang="0">
                    <a:pos x="71" y="47"/>
                  </a:cxn>
                  <a:cxn ang="0">
                    <a:pos x="76" y="68"/>
                  </a:cxn>
                  <a:cxn ang="0">
                    <a:pos x="76" y="59"/>
                  </a:cxn>
                  <a:cxn ang="0">
                    <a:pos x="81" y="59"/>
                  </a:cxn>
                  <a:cxn ang="0">
                    <a:pos x="86" y="68"/>
                  </a:cxn>
                  <a:cxn ang="0">
                    <a:pos x="65" y="59"/>
                  </a:cxn>
                  <a:cxn ang="0">
                    <a:pos x="58" y="47"/>
                  </a:cxn>
                  <a:cxn ang="0">
                    <a:pos x="50" y="63"/>
                  </a:cxn>
                  <a:cxn ang="0">
                    <a:pos x="60" y="68"/>
                  </a:cxn>
                  <a:cxn ang="0">
                    <a:pos x="65" y="63"/>
                  </a:cxn>
                  <a:cxn ang="0">
                    <a:pos x="67" y="59"/>
                  </a:cxn>
                  <a:cxn ang="0">
                    <a:pos x="39" y="64"/>
                  </a:cxn>
                  <a:cxn ang="0">
                    <a:pos x="40" y="46"/>
                  </a:cxn>
                  <a:cxn ang="0">
                    <a:pos x="37" y="54"/>
                  </a:cxn>
                  <a:cxn ang="0">
                    <a:pos x="42" y="54"/>
                  </a:cxn>
                  <a:cxn ang="0">
                    <a:pos x="33" y="68"/>
                  </a:cxn>
                  <a:cxn ang="0">
                    <a:pos x="48" y="64"/>
                  </a:cxn>
                  <a:cxn ang="0">
                    <a:pos x="60" y="89"/>
                  </a:cxn>
                  <a:cxn ang="0">
                    <a:pos x="60" y="27"/>
                  </a:cxn>
                  <a:cxn ang="0">
                    <a:pos x="59" y="54"/>
                  </a:cxn>
                  <a:cxn ang="0">
                    <a:pos x="55" y="59"/>
                  </a:cxn>
                  <a:cxn ang="0">
                    <a:pos x="60" y="54"/>
                  </a:cxn>
                  <a:cxn ang="0">
                    <a:pos x="60" y="52"/>
                  </a:cxn>
                  <a:cxn ang="0">
                    <a:pos x="109" y="28"/>
                  </a:cxn>
                  <a:cxn ang="0">
                    <a:pos x="5" y="40"/>
                  </a:cxn>
                  <a:cxn ang="0">
                    <a:pos x="6" y="46"/>
                  </a:cxn>
                  <a:cxn ang="0">
                    <a:pos x="60" y="12"/>
                  </a:cxn>
                  <a:cxn ang="0">
                    <a:pos x="90" y="33"/>
                  </a:cxn>
                  <a:cxn ang="0">
                    <a:pos x="104" y="50"/>
                  </a:cxn>
                  <a:cxn ang="0">
                    <a:pos x="112" y="55"/>
                  </a:cxn>
                  <a:cxn ang="0">
                    <a:pos x="119" y="28"/>
                  </a:cxn>
                  <a:cxn ang="0">
                    <a:pos x="109" y="28"/>
                  </a:cxn>
                  <a:cxn ang="0">
                    <a:pos x="114" y="76"/>
                  </a:cxn>
                  <a:cxn ang="0">
                    <a:pos x="11" y="89"/>
                  </a:cxn>
                  <a:cxn ang="0">
                    <a:pos x="3" y="90"/>
                  </a:cxn>
                  <a:cxn ang="0">
                    <a:pos x="6" y="66"/>
                  </a:cxn>
                  <a:cxn ang="0">
                    <a:pos x="10" y="60"/>
                  </a:cxn>
                  <a:cxn ang="0">
                    <a:pos x="30" y="79"/>
                  </a:cxn>
                  <a:cxn ang="0">
                    <a:pos x="22" y="85"/>
                  </a:cxn>
                  <a:cxn ang="0">
                    <a:pos x="103" y="72"/>
                  </a:cxn>
                </a:cxnLst>
                <a:rect l="0" t="0" r="r" b="b"/>
                <a:pathLst>
                  <a:path w="119" h="115">
                    <a:moveTo>
                      <a:pt x="86" y="68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4"/>
                      <a:pt x="83" y="52"/>
                      <a:pt x="80" y="52"/>
                    </a:cubicBezTo>
                    <a:cubicBezTo>
                      <a:pt x="78" y="52"/>
                      <a:pt x="77" y="53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5"/>
                      <a:pt x="76" y="54"/>
                      <a:pt x="76" y="54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0"/>
                      <a:pt x="76" y="59"/>
                    </a:cubicBezTo>
                    <a:cubicBezTo>
                      <a:pt x="76" y="58"/>
                      <a:pt x="77" y="57"/>
                      <a:pt x="79" y="57"/>
                    </a:cubicBezTo>
                    <a:cubicBezTo>
                      <a:pt x="80" y="57"/>
                      <a:pt x="81" y="58"/>
                      <a:pt x="81" y="59"/>
                    </a:cubicBezTo>
                    <a:cubicBezTo>
                      <a:pt x="81" y="68"/>
                      <a:pt x="81" y="68"/>
                      <a:pt x="81" y="68"/>
                    </a:cubicBezTo>
                    <a:lnTo>
                      <a:pt x="86" y="68"/>
                    </a:lnTo>
                    <a:close/>
                    <a:moveTo>
                      <a:pt x="67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7" y="63"/>
                      <a:pt x="67" y="63"/>
                      <a:pt x="67" y="63"/>
                    </a:cubicBezTo>
                    <a:lnTo>
                      <a:pt x="67" y="59"/>
                    </a:lnTo>
                    <a:close/>
                    <a:moveTo>
                      <a:pt x="48" y="64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1"/>
                      <a:pt x="48" y="60"/>
                      <a:pt x="48" y="53"/>
                    </a:cubicBezTo>
                    <a:cubicBezTo>
                      <a:pt x="48" y="48"/>
                      <a:pt x="44" y="46"/>
                      <a:pt x="40" y="46"/>
                    </a:cubicBezTo>
                    <a:cubicBezTo>
                      <a:pt x="35" y="46"/>
                      <a:pt x="33" y="51"/>
                      <a:pt x="33" y="51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8" y="51"/>
                      <a:pt x="40" y="51"/>
                    </a:cubicBezTo>
                    <a:cubicBezTo>
                      <a:pt x="41" y="51"/>
                      <a:pt x="42" y="52"/>
                      <a:pt x="42" y="54"/>
                    </a:cubicBezTo>
                    <a:cubicBezTo>
                      <a:pt x="42" y="57"/>
                      <a:pt x="33" y="58"/>
                      <a:pt x="33" y="66"/>
                    </a:cubicBezTo>
                    <a:cubicBezTo>
                      <a:pt x="33" y="67"/>
                      <a:pt x="33" y="67"/>
                      <a:pt x="33" y="68"/>
                    </a:cubicBezTo>
                    <a:cubicBezTo>
                      <a:pt x="48" y="68"/>
                      <a:pt x="48" y="68"/>
                      <a:pt x="48" y="68"/>
                    </a:cubicBezTo>
                    <a:lnTo>
                      <a:pt x="48" y="64"/>
                    </a:lnTo>
                    <a:close/>
                    <a:moveTo>
                      <a:pt x="90" y="58"/>
                    </a:moveTo>
                    <a:cubicBezTo>
                      <a:pt x="90" y="75"/>
                      <a:pt x="77" y="89"/>
                      <a:pt x="60" y="89"/>
                    </a:cubicBezTo>
                    <a:cubicBezTo>
                      <a:pt x="43" y="89"/>
                      <a:pt x="29" y="75"/>
                      <a:pt x="29" y="58"/>
                    </a:cubicBezTo>
                    <a:cubicBezTo>
                      <a:pt x="29" y="41"/>
                      <a:pt x="43" y="27"/>
                      <a:pt x="60" y="27"/>
                    </a:cubicBezTo>
                    <a:cubicBezTo>
                      <a:pt x="77" y="27"/>
                      <a:pt x="90" y="41"/>
                      <a:pt x="90" y="58"/>
                    </a:cubicBezTo>
                    <a:moveTo>
                      <a:pt x="59" y="54"/>
                    </a:move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3"/>
                      <a:pt x="60" y="52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59" y="53"/>
                      <a:pt x="59" y="54"/>
                    </a:cubicBezTo>
                    <a:moveTo>
                      <a:pt x="109" y="28"/>
                    </a:moveTo>
                    <a:cubicBezTo>
                      <a:pt x="98" y="11"/>
                      <a:pt x="80" y="0"/>
                      <a:pt x="60" y="0"/>
                    </a:cubicBezTo>
                    <a:cubicBezTo>
                      <a:pt x="34" y="0"/>
                      <a:pt x="12" y="17"/>
                      <a:pt x="5" y="40"/>
                    </a:cubicBezTo>
                    <a:cubicBezTo>
                      <a:pt x="4" y="42"/>
                      <a:pt x="5" y="44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9" y="49"/>
                      <a:pt x="14" y="48"/>
                      <a:pt x="16" y="44"/>
                    </a:cubicBezTo>
                    <a:cubicBezTo>
                      <a:pt x="22" y="25"/>
                      <a:pt x="39" y="12"/>
                      <a:pt x="60" y="12"/>
                    </a:cubicBezTo>
                    <a:cubicBezTo>
                      <a:pt x="75" y="12"/>
                      <a:pt x="89" y="19"/>
                      <a:pt x="97" y="3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89" y="34"/>
                      <a:pt x="88" y="35"/>
                      <a:pt x="89" y="37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0" y="57"/>
                      <a:pt x="112" y="56"/>
                      <a:pt x="112" y="55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27"/>
                      <a:pt x="118" y="25"/>
                      <a:pt x="116" y="26"/>
                    </a:cubicBezTo>
                    <a:lnTo>
                      <a:pt x="109" y="28"/>
                    </a:lnTo>
                    <a:close/>
                    <a:moveTo>
                      <a:pt x="113" y="70"/>
                    </a:moveTo>
                    <a:cubicBezTo>
                      <a:pt x="114" y="71"/>
                      <a:pt x="115" y="74"/>
                      <a:pt x="114" y="76"/>
                    </a:cubicBezTo>
                    <a:cubicBezTo>
                      <a:pt x="107" y="99"/>
                      <a:pt x="85" y="115"/>
                      <a:pt x="60" y="115"/>
                    </a:cubicBezTo>
                    <a:cubicBezTo>
                      <a:pt x="40" y="115"/>
                      <a:pt x="22" y="105"/>
                      <a:pt x="11" y="89"/>
                    </a:cubicBezTo>
                    <a:cubicBezTo>
                      <a:pt x="11" y="88"/>
                      <a:pt x="10" y="88"/>
                      <a:pt x="9" y="88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" y="90"/>
                      <a:pt x="0" y="89"/>
                      <a:pt x="0" y="88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0"/>
                      <a:pt x="9" y="59"/>
                      <a:pt x="10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80"/>
                      <a:pt x="30" y="82"/>
                      <a:pt x="29" y="8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31" y="97"/>
                      <a:pt x="44" y="104"/>
                      <a:pt x="60" y="104"/>
                    </a:cubicBezTo>
                    <a:cubicBezTo>
                      <a:pt x="80" y="104"/>
                      <a:pt x="97" y="91"/>
                      <a:pt x="103" y="72"/>
                    </a:cubicBezTo>
                    <a:cubicBezTo>
                      <a:pt x="105" y="68"/>
                      <a:pt x="110" y="67"/>
                      <a:pt x="113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31"/>
            <p:cNvSpPr txBox="1">
              <a:spLocks/>
            </p:cNvSpPr>
            <p:nvPr/>
          </p:nvSpPr>
          <p:spPr bwMode="auto">
            <a:xfrm>
              <a:off x="6108197" y="2172492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479852" tIns="62381" rIns="119963" bIns="6238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美仑设计专业</a:t>
              </a:r>
              <a:r>
                <a:rPr lang="en-US" altLang="zh-CN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设计美仑设计专业</a:t>
              </a:r>
              <a:r>
                <a:rPr lang="en-US" altLang="zh-CN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73113" y="3746062"/>
            <a:ext cx="3550951" cy="790775"/>
            <a:chOff x="5455106" y="2809620"/>
            <a:chExt cx="2664035" cy="593264"/>
          </a:xfrm>
        </p:grpSpPr>
        <p:grpSp>
          <p:nvGrpSpPr>
            <p:cNvPr id="26" name="Group 8"/>
            <p:cNvGrpSpPr/>
            <p:nvPr/>
          </p:nvGrpSpPr>
          <p:grpSpPr>
            <a:xfrm>
              <a:off x="5455106" y="2809620"/>
              <a:ext cx="593264" cy="593264"/>
              <a:chOff x="7273474" y="3746160"/>
              <a:chExt cx="791019" cy="791019"/>
            </a:xfrm>
          </p:grpSpPr>
          <p:sp>
            <p:nvSpPr>
              <p:cNvPr id="28" name="Oval 47"/>
              <p:cNvSpPr/>
              <p:nvPr/>
            </p:nvSpPr>
            <p:spPr>
              <a:xfrm>
                <a:off x="7273474" y="3746160"/>
                <a:ext cx="791019" cy="79101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grpSp>
            <p:nvGrpSpPr>
              <p:cNvPr id="29" name="Group 58"/>
              <p:cNvGrpSpPr/>
              <p:nvPr/>
            </p:nvGrpSpPr>
            <p:grpSpPr>
              <a:xfrm>
                <a:off x="7484134" y="3952513"/>
                <a:ext cx="369718" cy="378313"/>
                <a:chOff x="2308225" y="2935287"/>
                <a:chExt cx="273050" cy="279400"/>
              </a:xfrm>
              <a:solidFill>
                <a:schemeClr val="bg1"/>
              </a:solidFill>
            </p:grpSpPr>
            <p:sp>
              <p:nvSpPr>
                <p:cNvPr id="30" name="Freeform: Shape 59"/>
                <p:cNvSpPr>
                  <a:spLocks/>
                </p:cNvSpPr>
                <p:nvPr/>
              </p:nvSpPr>
              <p:spPr bwMode="auto">
                <a:xfrm>
                  <a:off x="2308225" y="2935287"/>
                  <a:ext cx="246062" cy="279400"/>
                </a:xfrm>
                <a:custGeom>
                  <a:avLst/>
                  <a:gdLst/>
                  <a:ahLst/>
                  <a:cxnLst>
                    <a:cxn ang="0">
                      <a:pos x="66" y="97"/>
                    </a:cxn>
                    <a:cxn ang="0">
                      <a:pos x="95" y="68"/>
                    </a:cxn>
                    <a:cxn ang="0">
                      <a:pos x="103" y="69"/>
                    </a:cxn>
                    <a:cxn ang="0">
                      <a:pos x="105" y="67"/>
                    </a:cxn>
                    <a:cxn ang="0">
                      <a:pos x="107" y="55"/>
                    </a:cxn>
                    <a:cxn ang="0">
                      <a:pos x="107" y="20"/>
                    </a:cxn>
                    <a:cxn ang="0">
                      <a:pos x="104" y="17"/>
                    </a:cxn>
                    <a:cxn ang="0">
                      <a:pos x="85" y="15"/>
                    </a:cxn>
                    <a:cxn ang="0">
                      <a:pos x="53" y="0"/>
                    </a:cxn>
                    <a:cxn ang="0">
                      <a:pos x="26" y="15"/>
                    </a:cxn>
                    <a:cxn ang="0">
                      <a:pos x="3" y="16"/>
                    </a:cxn>
                    <a:cxn ang="0">
                      <a:pos x="1" y="19"/>
                    </a:cxn>
                    <a:cxn ang="0">
                      <a:pos x="0" y="55"/>
                    </a:cxn>
                    <a:cxn ang="0">
                      <a:pos x="53" y="122"/>
                    </a:cxn>
                    <a:cxn ang="0">
                      <a:pos x="70" y="114"/>
                    </a:cxn>
                    <a:cxn ang="0">
                      <a:pos x="70" y="112"/>
                    </a:cxn>
                    <a:cxn ang="0">
                      <a:pos x="66" y="97"/>
                    </a:cxn>
                  </a:cxnLst>
                  <a:rect l="0" t="0" r="r" b="b"/>
                  <a:pathLst>
                    <a:path w="107" h="122">
                      <a:moveTo>
                        <a:pt x="66" y="97"/>
                      </a:moveTo>
                      <a:cubicBezTo>
                        <a:pt x="66" y="81"/>
                        <a:pt x="79" y="68"/>
                        <a:pt x="95" y="68"/>
                      </a:cubicBezTo>
                      <a:cubicBezTo>
                        <a:pt x="98" y="68"/>
                        <a:pt x="101" y="68"/>
                        <a:pt x="103" y="69"/>
                      </a:cubicBezTo>
                      <a:cubicBezTo>
                        <a:pt x="104" y="69"/>
                        <a:pt x="105" y="68"/>
                        <a:pt x="105" y="67"/>
                      </a:cubicBezTo>
                      <a:cubicBezTo>
                        <a:pt x="106" y="63"/>
                        <a:pt x="107" y="59"/>
                        <a:pt x="107" y="55"/>
                      </a:cubicBezTo>
                      <a:cubicBezTo>
                        <a:pt x="107" y="55"/>
                        <a:pt x="107" y="20"/>
                        <a:pt x="107" y="20"/>
                      </a:cubicBezTo>
                      <a:cubicBezTo>
                        <a:pt x="107" y="17"/>
                        <a:pt x="105" y="17"/>
                        <a:pt x="104" y="17"/>
                      </a:cubicBezTo>
                      <a:cubicBezTo>
                        <a:pt x="98" y="17"/>
                        <a:pt x="91" y="17"/>
                        <a:pt x="85" y="15"/>
                      </a:cubicBezTo>
                      <a:cubicBezTo>
                        <a:pt x="71" y="11"/>
                        <a:pt x="58" y="0"/>
                        <a:pt x="53" y="0"/>
                      </a:cubicBezTo>
                      <a:cubicBezTo>
                        <a:pt x="49" y="0"/>
                        <a:pt x="40" y="11"/>
                        <a:pt x="26" y="15"/>
                      </a:cubicBezTo>
                      <a:cubicBezTo>
                        <a:pt x="18" y="17"/>
                        <a:pt x="10" y="17"/>
                        <a:pt x="3" y="16"/>
                      </a:cubicBezTo>
                      <a:cubicBezTo>
                        <a:pt x="2" y="16"/>
                        <a:pt x="1" y="16"/>
                        <a:pt x="1" y="19"/>
                      </a:cubicBezTo>
                      <a:cubicBezTo>
                        <a:pt x="1" y="20"/>
                        <a:pt x="0" y="55"/>
                        <a:pt x="0" y="55"/>
                      </a:cubicBezTo>
                      <a:cubicBezTo>
                        <a:pt x="0" y="90"/>
                        <a:pt x="43" y="122"/>
                        <a:pt x="53" y="122"/>
                      </a:cubicBezTo>
                      <a:cubicBezTo>
                        <a:pt x="57" y="122"/>
                        <a:pt x="62" y="120"/>
                        <a:pt x="70" y="114"/>
                      </a:cubicBezTo>
                      <a:cubicBezTo>
                        <a:pt x="71" y="113"/>
                        <a:pt x="70" y="113"/>
                        <a:pt x="70" y="112"/>
                      </a:cubicBezTo>
                      <a:cubicBezTo>
                        <a:pt x="67" y="108"/>
                        <a:pt x="66" y="102"/>
                        <a:pt x="66" y="9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60"/>
                <p:cNvSpPr>
                  <a:spLocks/>
                </p:cNvSpPr>
                <p:nvPr/>
              </p:nvSpPr>
              <p:spPr bwMode="auto">
                <a:xfrm>
                  <a:off x="2471738" y="3121024"/>
                  <a:ext cx="109537" cy="73025"/>
                </a:xfrm>
                <a:custGeom>
                  <a:avLst/>
                  <a:gdLst/>
                  <a:ahLst/>
                  <a:cxnLst>
                    <a:cxn ang="0">
                      <a:pos x="24" y="31"/>
                    </a:cxn>
                    <a:cxn ang="0">
                      <a:pos x="20" y="31"/>
                    </a:cxn>
                    <a:cxn ang="0">
                      <a:pos x="2" y="17"/>
                    </a:cxn>
                    <a:cxn ang="0">
                      <a:pos x="1" y="14"/>
                    </a:cxn>
                    <a:cxn ang="0">
                      <a:pos x="4" y="11"/>
                    </a:cxn>
                    <a:cxn ang="0">
                      <a:pos x="7" y="10"/>
                    </a:cxn>
                    <a:cxn ang="0">
                      <a:pos x="19" y="19"/>
                    </a:cxn>
                    <a:cxn ang="0">
                      <a:pos x="23" y="18"/>
                    </a:cxn>
                    <a:cxn ang="0">
                      <a:pos x="40" y="1"/>
                    </a:cxn>
                    <a:cxn ang="0">
                      <a:pos x="44" y="1"/>
                    </a:cxn>
                    <a:cxn ang="0">
                      <a:pos x="47" y="3"/>
                    </a:cxn>
                    <a:cxn ang="0">
                      <a:pos x="47" y="7"/>
                    </a:cxn>
                    <a:cxn ang="0">
                      <a:pos x="24" y="31"/>
                    </a:cxn>
                  </a:cxnLst>
                  <a:rect l="0" t="0" r="r" b="b"/>
                  <a:pathLst>
                    <a:path w="48" h="32">
                      <a:moveTo>
                        <a:pt x="24" y="31"/>
                      </a:moveTo>
                      <a:cubicBezTo>
                        <a:pt x="23" y="32"/>
                        <a:pt x="21" y="32"/>
                        <a:pt x="20" y="31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1" y="17"/>
                        <a:pt x="0" y="15"/>
                        <a:pt x="1" y="14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9"/>
                        <a:pt x="6" y="9"/>
                        <a:pt x="7" y="10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0" y="20"/>
                        <a:pt x="22" y="20"/>
                        <a:pt x="23" y="18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1" y="0"/>
                        <a:pt x="43" y="0"/>
                        <a:pt x="44" y="1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8" y="4"/>
                        <a:pt x="48" y="6"/>
                        <a:pt x="47" y="7"/>
                      </a:cubicBezTo>
                      <a:lnTo>
                        <a:pt x="24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399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7" name="TextBox 32"/>
            <p:cNvSpPr txBox="1">
              <a:spLocks/>
            </p:cNvSpPr>
            <p:nvPr/>
          </p:nvSpPr>
          <p:spPr bwMode="auto">
            <a:xfrm>
              <a:off x="6108197" y="2858490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479852" tIns="62381" rIns="119963" bIns="6238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美仑设计专业</a:t>
              </a:r>
              <a:r>
                <a:rPr lang="en-US" altLang="zh-CN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设计美仑设计专业</a:t>
              </a:r>
              <a:r>
                <a:rPr lang="en-US" altLang="zh-CN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73113" y="4660445"/>
            <a:ext cx="3550951" cy="790775"/>
            <a:chOff x="5455106" y="3495619"/>
            <a:chExt cx="2664035" cy="593264"/>
          </a:xfrm>
        </p:grpSpPr>
        <p:grpSp>
          <p:nvGrpSpPr>
            <p:cNvPr id="33" name="Group 10"/>
            <p:cNvGrpSpPr/>
            <p:nvPr/>
          </p:nvGrpSpPr>
          <p:grpSpPr>
            <a:xfrm>
              <a:off x="5455106" y="3495619"/>
              <a:ext cx="593264" cy="593264"/>
              <a:chOff x="7273474" y="4660825"/>
              <a:chExt cx="791019" cy="791019"/>
            </a:xfrm>
          </p:grpSpPr>
          <p:sp>
            <p:nvSpPr>
              <p:cNvPr id="35" name="Oval 50"/>
              <p:cNvSpPr/>
              <p:nvPr/>
            </p:nvSpPr>
            <p:spPr>
              <a:xfrm>
                <a:off x="7273474" y="4660825"/>
                <a:ext cx="791019" cy="7910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  <p:sp>
            <p:nvSpPr>
              <p:cNvPr id="36" name="Freeform: Shape 67"/>
              <p:cNvSpPr>
                <a:spLocks/>
              </p:cNvSpPr>
              <p:nvPr/>
            </p:nvSpPr>
            <p:spPr bwMode="auto">
              <a:xfrm>
                <a:off x="7484126" y="4829562"/>
                <a:ext cx="369717" cy="453547"/>
              </a:xfrm>
              <a:custGeom>
                <a:avLst/>
                <a:gdLst/>
                <a:ahLst/>
                <a:cxnLst>
                  <a:cxn ang="0">
                    <a:pos x="19" y="108"/>
                  </a:cxn>
                  <a:cxn ang="0">
                    <a:pos x="17" y="104"/>
                  </a:cxn>
                  <a:cxn ang="0">
                    <a:pos x="58" y="102"/>
                  </a:cxn>
                  <a:cxn ang="0">
                    <a:pos x="60" y="106"/>
                  </a:cxn>
                  <a:cxn ang="0">
                    <a:pos x="62" y="90"/>
                  </a:cxn>
                  <a:cxn ang="0">
                    <a:pos x="17" y="87"/>
                  </a:cxn>
                  <a:cxn ang="0">
                    <a:pos x="19" y="83"/>
                  </a:cxn>
                  <a:cxn ang="0">
                    <a:pos x="65" y="85"/>
                  </a:cxn>
                  <a:cxn ang="0">
                    <a:pos x="62" y="90"/>
                  </a:cxn>
                  <a:cxn ang="0">
                    <a:pos x="19" y="54"/>
                  </a:cxn>
                  <a:cxn ang="0">
                    <a:pos x="17" y="50"/>
                  </a:cxn>
                  <a:cxn ang="0">
                    <a:pos x="73" y="48"/>
                  </a:cxn>
                  <a:cxn ang="0">
                    <a:pos x="75" y="52"/>
                  </a:cxn>
                  <a:cxn ang="0">
                    <a:pos x="73" y="73"/>
                  </a:cxn>
                  <a:cxn ang="0">
                    <a:pos x="17" y="71"/>
                  </a:cxn>
                  <a:cxn ang="0">
                    <a:pos x="19" y="67"/>
                  </a:cxn>
                  <a:cxn ang="0">
                    <a:pos x="75" y="69"/>
                  </a:cxn>
                  <a:cxn ang="0">
                    <a:pos x="73" y="73"/>
                  </a:cxn>
                  <a:cxn ang="0">
                    <a:pos x="93" y="132"/>
                  </a:cxn>
                  <a:cxn ang="0">
                    <a:pos x="87" y="132"/>
                  </a:cxn>
                  <a:cxn ang="0">
                    <a:pos x="76" y="118"/>
                  </a:cxn>
                  <a:cxn ang="0">
                    <a:pos x="89" y="123"/>
                  </a:cxn>
                  <a:cxn ang="0">
                    <a:pos x="109" y="107"/>
                  </a:cxn>
                  <a:cxn ang="0">
                    <a:pos x="92" y="92"/>
                  </a:cxn>
                  <a:cxn ang="0">
                    <a:pos x="92" y="146"/>
                  </a:cxn>
                  <a:cxn ang="0">
                    <a:pos x="92" y="92"/>
                  </a:cxn>
                  <a:cxn ang="0">
                    <a:pos x="8" y="131"/>
                  </a:cxn>
                  <a:cxn ang="0">
                    <a:pos x="0" y="23"/>
                  </a:cxn>
                  <a:cxn ang="0">
                    <a:pos x="23" y="15"/>
                  </a:cxn>
                  <a:cxn ang="0">
                    <a:pos x="33" y="27"/>
                  </a:cxn>
                  <a:cxn ang="0">
                    <a:pos x="71" y="17"/>
                  </a:cxn>
                  <a:cxn ang="0">
                    <a:pos x="83" y="15"/>
                  </a:cxn>
                  <a:cxn ang="0">
                    <a:pos x="94" y="86"/>
                  </a:cxn>
                  <a:cxn ang="0">
                    <a:pos x="83" y="87"/>
                  </a:cxn>
                  <a:cxn ang="0">
                    <a:pos x="11" y="38"/>
                  </a:cxn>
                  <a:cxn ang="0">
                    <a:pos x="58" y="121"/>
                  </a:cxn>
                  <a:cxn ang="0">
                    <a:pos x="47" y="11"/>
                  </a:cxn>
                  <a:cxn ang="0">
                    <a:pos x="47" y="4"/>
                  </a:cxn>
                  <a:cxn ang="0">
                    <a:pos x="47" y="11"/>
                  </a:cxn>
                  <a:cxn ang="0">
                    <a:pos x="57" y="11"/>
                  </a:cxn>
                  <a:cxn ang="0">
                    <a:pos x="54" y="7"/>
                  </a:cxn>
                  <a:cxn ang="0">
                    <a:pos x="47" y="0"/>
                  </a:cxn>
                  <a:cxn ang="0">
                    <a:pos x="40" y="7"/>
                  </a:cxn>
                  <a:cxn ang="0">
                    <a:pos x="33" y="11"/>
                  </a:cxn>
                  <a:cxn ang="0">
                    <a:pos x="27" y="17"/>
                  </a:cxn>
                  <a:cxn ang="0">
                    <a:pos x="60" y="23"/>
                  </a:cxn>
                  <a:cxn ang="0">
                    <a:pos x="67" y="17"/>
                  </a:cxn>
                </a:cxnLst>
                <a:rect l="0" t="0" r="r" b="b"/>
                <a:pathLst>
                  <a:path w="119" h="146">
                    <a:moveTo>
                      <a:pt x="58" y="108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8" y="108"/>
                      <a:pt x="17" y="107"/>
                      <a:pt x="17" y="106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3"/>
                      <a:pt x="18" y="102"/>
                      <a:pt x="19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60" y="103"/>
                      <a:pt x="60" y="104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7"/>
                      <a:pt x="59" y="108"/>
                      <a:pt x="58" y="108"/>
                    </a:cubicBezTo>
                    <a:moveTo>
                      <a:pt x="62" y="90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7" y="89"/>
                      <a:pt x="17" y="87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4"/>
                      <a:pt x="18" y="83"/>
                      <a:pt x="19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4" y="83"/>
                      <a:pt x="65" y="84"/>
                      <a:pt x="65" y="85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9"/>
                      <a:pt x="64" y="90"/>
                      <a:pt x="62" y="90"/>
                    </a:cubicBezTo>
                    <a:moveTo>
                      <a:pt x="73" y="54"/>
                    </a:move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4"/>
                      <a:pt x="17" y="53"/>
                      <a:pt x="17" y="52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49"/>
                      <a:pt x="18" y="48"/>
                      <a:pt x="19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4" y="48"/>
                      <a:pt x="75" y="49"/>
                      <a:pt x="75" y="50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3"/>
                      <a:pt x="74" y="54"/>
                      <a:pt x="73" y="54"/>
                    </a:cubicBezTo>
                    <a:moveTo>
                      <a:pt x="73" y="73"/>
                    </a:moveTo>
                    <a:cubicBezTo>
                      <a:pt x="19" y="73"/>
                      <a:pt x="19" y="73"/>
                      <a:pt x="19" y="73"/>
                    </a:cubicBezTo>
                    <a:cubicBezTo>
                      <a:pt x="18" y="73"/>
                      <a:pt x="17" y="72"/>
                      <a:pt x="17" y="71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8"/>
                      <a:pt x="18" y="67"/>
                      <a:pt x="19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7"/>
                      <a:pt x="75" y="68"/>
                      <a:pt x="75" y="69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5" y="72"/>
                      <a:pt x="74" y="73"/>
                      <a:pt x="73" y="73"/>
                    </a:cubicBezTo>
                    <a:moveTo>
                      <a:pt x="109" y="113"/>
                    </a:moveTo>
                    <a:cubicBezTo>
                      <a:pt x="93" y="132"/>
                      <a:pt x="93" y="132"/>
                      <a:pt x="93" y="132"/>
                    </a:cubicBezTo>
                    <a:cubicBezTo>
                      <a:pt x="92" y="133"/>
                      <a:pt x="91" y="133"/>
                      <a:pt x="89" y="133"/>
                    </a:cubicBezTo>
                    <a:cubicBezTo>
                      <a:pt x="89" y="133"/>
                      <a:pt x="88" y="133"/>
                      <a:pt x="87" y="132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5" y="123"/>
                      <a:pt x="74" y="120"/>
                      <a:pt x="76" y="118"/>
                    </a:cubicBezTo>
                    <a:cubicBezTo>
                      <a:pt x="77" y="116"/>
                      <a:pt x="80" y="116"/>
                      <a:pt x="82" y="118"/>
                    </a:cubicBezTo>
                    <a:cubicBezTo>
                      <a:pt x="89" y="123"/>
                      <a:pt x="89" y="123"/>
                      <a:pt x="89" y="123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5" y="106"/>
                      <a:pt x="107" y="106"/>
                      <a:pt x="109" y="107"/>
                    </a:cubicBezTo>
                    <a:cubicBezTo>
                      <a:pt x="111" y="109"/>
                      <a:pt x="111" y="111"/>
                      <a:pt x="109" y="113"/>
                    </a:cubicBezTo>
                    <a:moveTo>
                      <a:pt x="92" y="92"/>
                    </a:moveTo>
                    <a:cubicBezTo>
                      <a:pt x="77" y="92"/>
                      <a:pt x="65" y="104"/>
                      <a:pt x="65" y="119"/>
                    </a:cubicBezTo>
                    <a:cubicBezTo>
                      <a:pt x="65" y="134"/>
                      <a:pt x="77" y="146"/>
                      <a:pt x="92" y="146"/>
                    </a:cubicBezTo>
                    <a:cubicBezTo>
                      <a:pt x="106" y="146"/>
                      <a:pt x="119" y="134"/>
                      <a:pt x="119" y="119"/>
                    </a:cubicBezTo>
                    <a:cubicBezTo>
                      <a:pt x="119" y="104"/>
                      <a:pt x="106" y="92"/>
                      <a:pt x="92" y="92"/>
                    </a:cubicBezTo>
                    <a:moveTo>
                      <a:pt x="61" y="131"/>
                    </a:moveTo>
                    <a:cubicBezTo>
                      <a:pt x="8" y="131"/>
                      <a:pt x="8" y="131"/>
                      <a:pt x="8" y="131"/>
                    </a:cubicBezTo>
                    <a:cubicBezTo>
                      <a:pt x="4" y="131"/>
                      <a:pt x="0" y="127"/>
                      <a:pt x="0" y="1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4" y="15"/>
                      <a:pt x="6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6"/>
                      <a:pt x="23" y="17"/>
                    </a:cubicBezTo>
                    <a:cubicBezTo>
                      <a:pt x="23" y="23"/>
                      <a:pt x="28" y="27"/>
                      <a:pt x="33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6" y="27"/>
                      <a:pt x="71" y="23"/>
                      <a:pt x="71" y="17"/>
                    </a:cubicBezTo>
                    <a:cubicBezTo>
                      <a:pt x="71" y="16"/>
                      <a:pt x="71" y="15"/>
                      <a:pt x="71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90" y="15"/>
                      <a:pt x="94" y="18"/>
                      <a:pt x="94" y="23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3" y="85"/>
                      <a:pt x="92" y="85"/>
                      <a:pt x="92" y="85"/>
                    </a:cubicBezTo>
                    <a:cubicBezTo>
                      <a:pt x="89" y="85"/>
                      <a:pt x="86" y="86"/>
                      <a:pt x="83" y="8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4"/>
                      <a:pt x="59" y="128"/>
                      <a:pt x="61" y="131"/>
                    </a:cubicBezTo>
                    <a:moveTo>
                      <a:pt x="47" y="11"/>
                    </a:moveTo>
                    <a:cubicBezTo>
                      <a:pt x="45" y="11"/>
                      <a:pt x="44" y="9"/>
                      <a:pt x="44" y="7"/>
                    </a:cubicBezTo>
                    <a:cubicBezTo>
                      <a:pt x="44" y="6"/>
                      <a:pt x="45" y="4"/>
                      <a:pt x="47" y="4"/>
                    </a:cubicBezTo>
                    <a:cubicBezTo>
                      <a:pt x="49" y="4"/>
                      <a:pt x="50" y="6"/>
                      <a:pt x="50" y="7"/>
                    </a:cubicBezTo>
                    <a:cubicBezTo>
                      <a:pt x="50" y="9"/>
                      <a:pt x="49" y="11"/>
                      <a:pt x="47" y="11"/>
                    </a:cubicBezTo>
                    <a:moveTo>
                      <a:pt x="60" y="11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4" y="9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0"/>
                      <a:pt x="40" y="3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9"/>
                      <a:pt x="38" y="11"/>
                      <a:pt x="37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11"/>
                      <a:pt x="27" y="13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20"/>
                      <a:pt x="30" y="23"/>
                      <a:pt x="33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4" y="23"/>
                      <a:pt x="67" y="20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3"/>
                      <a:pt x="64" y="11"/>
                      <a:pt x="60" y="1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99">
                  <a:cs typeface="+mn-ea"/>
                  <a:sym typeface="+mn-lt"/>
                </a:endParaRPr>
              </a:p>
            </p:txBody>
          </p:sp>
        </p:grpSp>
        <p:sp>
          <p:nvSpPr>
            <p:cNvPr id="34" name="TextBox 36"/>
            <p:cNvSpPr txBox="1">
              <a:spLocks/>
            </p:cNvSpPr>
            <p:nvPr/>
          </p:nvSpPr>
          <p:spPr bwMode="auto">
            <a:xfrm>
              <a:off x="6108197" y="3544489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479852" tIns="62381" rIns="119963" bIns="6238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美仑设计专业</a:t>
              </a:r>
              <a:r>
                <a:rPr lang="en-US" altLang="zh-CN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设计美仑设计专业</a:t>
              </a:r>
              <a:r>
                <a:rPr lang="en-US" altLang="zh-CN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1" name="TextBox 8">
            <a:extLst>
              <a:ext uri="{FF2B5EF4-FFF2-40B4-BE49-F238E27FC236}">
                <a16:creationId xmlns:a16="http://schemas.microsoft.com/office/drawing/2014/main" xmlns="" id="{163A299A-9FC3-40AF-A445-D4181AB912F6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FC3366AB-4C60-4764-951E-BD4CA8BDBC3D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222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AD9CEB9-3805-4D35-886C-DA7D77C33E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r="-148" b="15815"/>
          <a:stretch/>
        </p:blipFill>
        <p:spPr>
          <a:xfrm>
            <a:off x="0" y="0"/>
            <a:ext cx="12210073" cy="6857999"/>
          </a:xfrm>
          <a:prstGeom prst="rect">
            <a:avLst/>
          </a:prstGeom>
        </p:spPr>
      </p:pic>
      <p:sp>
        <p:nvSpPr>
          <p:cNvPr id="7" name="Rounded Rectangle 909">
            <a:extLst>
              <a:ext uri="{FF2B5EF4-FFF2-40B4-BE49-F238E27FC236}">
                <a16:creationId xmlns:a16="http://schemas.microsoft.com/office/drawing/2014/main" xmlns="" id="{55D8DB63-C71F-439D-8241-6C1595608487}"/>
              </a:ext>
            </a:extLst>
          </p:cNvPr>
          <p:cNvSpPr/>
          <p:nvPr/>
        </p:nvSpPr>
        <p:spPr bwMode="auto">
          <a:xfrm>
            <a:off x="359264" y="469900"/>
            <a:ext cx="11473472" cy="5918200"/>
          </a:xfrm>
          <a:prstGeom prst="roundRect">
            <a:avLst>
              <a:gd name="adj" fmla="val 5774"/>
            </a:avLst>
          </a:prstGeom>
          <a:solidFill>
            <a:srgbClr val="36928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365" dirty="0"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2E13ECD-09AD-48DE-B308-B626000EF578}"/>
              </a:ext>
            </a:extLst>
          </p:cNvPr>
          <p:cNvSpPr/>
          <p:nvPr/>
        </p:nvSpPr>
        <p:spPr>
          <a:xfrm>
            <a:off x="2701918" y="2828835"/>
            <a:ext cx="6330965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7200" spc="78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xmlns="" id="{3B160787-E8F6-4192-9FAA-513DD52C1773}"/>
              </a:ext>
            </a:extLst>
          </p:cNvPr>
          <p:cNvSpPr txBox="1"/>
          <p:nvPr/>
        </p:nvSpPr>
        <p:spPr>
          <a:xfrm>
            <a:off x="4739450" y="2273467"/>
            <a:ext cx="2937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788" dirty="0">
                <a:solidFill>
                  <a:schemeClr val="bg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PART 02</a:t>
            </a:r>
            <a:endParaRPr lang="zh-CN" altLang="en-US" sz="4000" b="1" spc="788" dirty="0">
              <a:solidFill>
                <a:schemeClr val="bg1"/>
              </a:solidFill>
              <a:latin typeface="Ebrima" pitchFamily="2" charset="0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25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0249DECD-C82B-4445-A15E-800DB77785E0}"/>
              </a:ext>
            </a:extLst>
          </p:cNvPr>
          <p:cNvCxnSpPr/>
          <p:nvPr/>
        </p:nvCxnSpPr>
        <p:spPr>
          <a:xfrm>
            <a:off x="2978241" y="3347319"/>
            <a:ext cx="539679" cy="0"/>
          </a:xfrm>
          <a:prstGeom prst="line">
            <a:avLst/>
          </a:prstGeom>
          <a:ln w="12700">
            <a:solidFill>
              <a:srgbClr val="895C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2E9F189-1943-49DA-A2D6-16373A9884D8}"/>
              </a:ext>
            </a:extLst>
          </p:cNvPr>
          <p:cNvCxnSpPr/>
          <p:nvPr/>
        </p:nvCxnSpPr>
        <p:spPr>
          <a:xfrm>
            <a:off x="3520597" y="4360166"/>
            <a:ext cx="539679" cy="0"/>
          </a:xfrm>
          <a:prstGeom prst="line">
            <a:avLst/>
          </a:prstGeom>
          <a:ln w="12700">
            <a:solidFill>
              <a:srgbClr val="895C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3C23114-7A3C-4CA0-9DB6-9FA2E78AC837}"/>
              </a:ext>
            </a:extLst>
          </p:cNvPr>
          <p:cNvGrpSpPr/>
          <p:nvPr/>
        </p:nvGrpSpPr>
        <p:grpSpPr>
          <a:xfrm flipH="1">
            <a:off x="5545063" y="3344596"/>
            <a:ext cx="1082035" cy="1012847"/>
            <a:chOff x="3127992" y="3312226"/>
            <a:chExt cx="1082679" cy="101345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6CA5B9A-4487-477D-BD86-F071492D72A1}"/>
                </a:ext>
              </a:extLst>
            </p:cNvPr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895C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CB2723D-7EA7-4A3A-9E28-952EB3BCE317}"/>
                </a:ext>
              </a:extLst>
            </p:cNvPr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895C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1F45F10-DE4B-4FA9-A35A-88328D963FB9}"/>
                </a:ext>
              </a:extLst>
            </p:cNvPr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895C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09758D5-3B32-411C-B996-D5694BB60221}"/>
              </a:ext>
            </a:extLst>
          </p:cNvPr>
          <p:cNvGrpSpPr/>
          <p:nvPr/>
        </p:nvGrpSpPr>
        <p:grpSpPr>
          <a:xfrm>
            <a:off x="8123612" y="3341872"/>
            <a:ext cx="1082035" cy="1012847"/>
            <a:chOff x="3127992" y="3312226"/>
            <a:chExt cx="1082679" cy="10134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229D7F8-952D-4180-8E68-97170EC62147}"/>
                </a:ext>
              </a:extLst>
            </p:cNvPr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895C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56D0CD4-0C76-4DEC-A281-81C6B15768D6}"/>
                </a:ext>
              </a:extLst>
            </p:cNvPr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895C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DE6CC41-210D-48F6-924C-22242DD34BF8}"/>
                </a:ext>
              </a:extLst>
            </p:cNvPr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895C3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圆角矩形 13">
            <a:extLst>
              <a:ext uri="{FF2B5EF4-FFF2-40B4-BE49-F238E27FC236}">
                <a16:creationId xmlns:a16="http://schemas.microsoft.com/office/drawing/2014/main" xmlns="" id="{6D943B84-88BD-4A64-AAC0-974144D59798}"/>
              </a:ext>
            </a:extLst>
          </p:cNvPr>
          <p:cNvSpPr/>
          <p:nvPr/>
        </p:nvSpPr>
        <p:spPr>
          <a:xfrm>
            <a:off x="1165496" y="3034374"/>
            <a:ext cx="2041950" cy="620347"/>
          </a:xfrm>
          <a:prstGeom prst="roundRect">
            <a:avLst>
              <a:gd name="adj" fmla="val 953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6"/>
          </a:p>
        </p:txBody>
      </p:sp>
      <p:sp>
        <p:nvSpPr>
          <p:cNvPr id="19" name="圆角矩形 14">
            <a:extLst>
              <a:ext uri="{FF2B5EF4-FFF2-40B4-BE49-F238E27FC236}">
                <a16:creationId xmlns:a16="http://schemas.microsoft.com/office/drawing/2014/main" xmlns="" id="{D6BFEEBB-B016-46AB-968C-53A369F05F73}"/>
              </a:ext>
            </a:extLst>
          </p:cNvPr>
          <p:cNvSpPr/>
          <p:nvPr/>
        </p:nvSpPr>
        <p:spPr>
          <a:xfrm>
            <a:off x="3756767" y="4048377"/>
            <a:ext cx="2041950" cy="620347"/>
          </a:xfrm>
          <a:prstGeom prst="roundRect">
            <a:avLst>
              <a:gd name="adj" fmla="val 95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6"/>
          </a:p>
        </p:txBody>
      </p:sp>
      <p:sp>
        <p:nvSpPr>
          <p:cNvPr id="20" name="圆角矩形 15">
            <a:extLst>
              <a:ext uri="{FF2B5EF4-FFF2-40B4-BE49-F238E27FC236}">
                <a16:creationId xmlns:a16="http://schemas.microsoft.com/office/drawing/2014/main" xmlns="" id="{7F86D725-1AA3-4FD3-8EE5-2EF52B12E87F}"/>
              </a:ext>
            </a:extLst>
          </p:cNvPr>
          <p:cNvSpPr/>
          <p:nvPr/>
        </p:nvSpPr>
        <p:spPr>
          <a:xfrm>
            <a:off x="6348039" y="3034374"/>
            <a:ext cx="2041950" cy="620347"/>
          </a:xfrm>
          <a:prstGeom prst="roundRect">
            <a:avLst>
              <a:gd name="adj" fmla="val 953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6"/>
          </a:p>
        </p:txBody>
      </p:sp>
      <p:sp>
        <p:nvSpPr>
          <p:cNvPr id="21" name="圆角矩形 16">
            <a:extLst>
              <a:ext uri="{FF2B5EF4-FFF2-40B4-BE49-F238E27FC236}">
                <a16:creationId xmlns:a16="http://schemas.microsoft.com/office/drawing/2014/main" xmlns="" id="{CD55A5E4-2801-46A5-B008-3CFCDAE24FD9}"/>
              </a:ext>
            </a:extLst>
          </p:cNvPr>
          <p:cNvSpPr/>
          <p:nvPr/>
        </p:nvSpPr>
        <p:spPr>
          <a:xfrm>
            <a:off x="8939311" y="4048377"/>
            <a:ext cx="2041950" cy="620347"/>
          </a:xfrm>
          <a:prstGeom prst="roundRect">
            <a:avLst>
              <a:gd name="adj" fmla="val 95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6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BF9A001-39C2-41F9-9BCB-E25D1B8D406B}"/>
              </a:ext>
            </a:extLst>
          </p:cNvPr>
          <p:cNvCxnSpPr/>
          <p:nvPr/>
        </p:nvCxnSpPr>
        <p:spPr>
          <a:xfrm rot="5400000">
            <a:off x="3014221" y="3851019"/>
            <a:ext cx="1007401" cy="0"/>
          </a:xfrm>
          <a:prstGeom prst="line">
            <a:avLst/>
          </a:prstGeom>
          <a:ln w="12700">
            <a:solidFill>
              <a:srgbClr val="895C3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39">
            <a:extLst>
              <a:ext uri="{FF2B5EF4-FFF2-40B4-BE49-F238E27FC236}">
                <a16:creationId xmlns:a16="http://schemas.microsoft.com/office/drawing/2014/main" xmlns="" id="{69BF5180-7DE6-4550-A500-DC180002AB36}"/>
              </a:ext>
            </a:extLst>
          </p:cNvPr>
          <p:cNvSpPr txBox="1"/>
          <p:nvPr/>
        </p:nvSpPr>
        <p:spPr>
          <a:xfrm>
            <a:off x="1905953" y="3049658"/>
            <a:ext cx="559769" cy="5844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198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01</a:t>
            </a:r>
            <a:endParaRPr lang="zh-CN" altLang="en-US" sz="3198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4" name="文本框 40">
            <a:extLst>
              <a:ext uri="{FF2B5EF4-FFF2-40B4-BE49-F238E27FC236}">
                <a16:creationId xmlns:a16="http://schemas.microsoft.com/office/drawing/2014/main" xmlns="" id="{3E1D1406-6854-4D29-A76C-9D8CB04BF27E}"/>
              </a:ext>
            </a:extLst>
          </p:cNvPr>
          <p:cNvSpPr txBox="1"/>
          <p:nvPr/>
        </p:nvSpPr>
        <p:spPr>
          <a:xfrm>
            <a:off x="4497222" y="4065230"/>
            <a:ext cx="609462" cy="5844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198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02</a:t>
            </a:r>
            <a:endParaRPr lang="zh-CN" altLang="en-US" sz="3198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5" name="文本框 41">
            <a:extLst>
              <a:ext uri="{FF2B5EF4-FFF2-40B4-BE49-F238E27FC236}">
                <a16:creationId xmlns:a16="http://schemas.microsoft.com/office/drawing/2014/main" xmlns="" id="{9A90C570-865C-40BF-B0DE-308C9C700159}"/>
              </a:ext>
            </a:extLst>
          </p:cNvPr>
          <p:cNvSpPr txBox="1"/>
          <p:nvPr/>
        </p:nvSpPr>
        <p:spPr>
          <a:xfrm>
            <a:off x="7088494" y="3049658"/>
            <a:ext cx="622286" cy="5844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198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03</a:t>
            </a:r>
            <a:endParaRPr lang="zh-CN" altLang="en-US" sz="3198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6" name="文本框 42">
            <a:extLst>
              <a:ext uri="{FF2B5EF4-FFF2-40B4-BE49-F238E27FC236}">
                <a16:creationId xmlns:a16="http://schemas.microsoft.com/office/drawing/2014/main" xmlns="" id="{B2A40927-37C1-43D4-9A36-F5803C50D4A7}"/>
              </a:ext>
            </a:extLst>
          </p:cNvPr>
          <p:cNvSpPr txBox="1"/>
          <p:nvPr/>
        </p:nvSpPr>
        <p:spPr>
          <a:xfrm>
            <a:off x="9679766" y="4057059"/>
            <a:ext cx="609462" cy="5844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198" dirty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04</a:t>
            </a:r>
            <a:endParaRPr lang="zh-CN" altLang="en-US" sz="3198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7" name="文本框 43">
            <a:extLst>
              <a:ext uri="{FF2B5EF4-FFF2-40B4-BE49-F238E27FC236}">
                <a16:creationId xmlns:a16="http://schemas.microsoft.com/office/drawing/2014/main" xmlns="" id="{7EC3ED8F-763D-4F00-BE8E-1353A7BDE4FD}"/>
              </a:ext>
            </a:extLst>
          </p:cNvPr>
          <p:cNvSpPr txBox="1"/>
          <p:nvPr/>
        </p:nvSpPr>
        <p:spPr>
          <a:xfrm>
            <a:off x="1053228" y="4207654"/>
            <a:ext cx="2144204" cy="14709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49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49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44">
            <a:extLst>
              <a:ext uri="{FF2B5EF4-FFF2-40B4-BE49-F238E27FC236}">
                <a16:creationId xmlns:a16="http://schemas.microsoft.com/office/drawing/2014/main" xmlns="" id="{792C5F82-F49C-47B8-B62F-67769DC46EA8}"/>
              </a:ext>
            </a:extLst>
          </p:cNvPr>
          <p:cNvSpPr txBox="1"/>
          <p:nvPr/>
        </p:nvSpPr>
        <p:spPr>
          <a:xfrm>
            <a:off x="6238447" y="4208283"/>
            <a:ext cx="2144204" cy="9555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0"/>
            <a:endParaRPr lang="en-US" altLang="zh-CN" sz="1049" dirty="0">
              <a:solidFill>
                <a:srgbClr val="FFFFFF">
                  <a:lumMod val="50000"/>
                </a:srgbClr>
              </a:solidFill>
            </a:endParaRPr>
          </a:p>
          <a:p>
            <a:pPr lvl="0"/>
            <a:endParaRPr lang="en-US" altLang="zh-CN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5">
            <a:extLst>
              <a:ext uri="{FF2B5EF4-FFF2-40B4-BE49-F238E27FC236}">
                <a16:creationId xmlns:a16="http://schemas.microsoft.com/office/drawing/2014/main" xmlns="" id="{786965B6-2745-44E7-916B-ED9E5059161A}"/>
              </a:ext>
            </a:extLst>
          </p:cNvPr>
          <p:cNvSpPr txBox="1"/>
          <p:nvPr/>
        </p:nvSpPr>
        <p:spPr>
          <a:xfrm>
            <a:off x="3667197" y="2569783"/>
            <a:ext cx="2144204" cy="14709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0"/>
            <a:endParaRPr lang="en-US" altLang="zh-CN" sz="1049" dirty="0">
              <a:solidFill>
                <a:srgbClr val="FFFFFF">
                  <a:lumMod val="50000"/>
                </a:srgbClr>
              </a:solidFill>
            </a:endParaRPr>
          </a:p>
          <a:p>
            <a:pPr lvl="0"/>
            <a:endParaRPr lang="en-US" altLang="zh-CN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en-US" altLang="zh-CN" sz="1100" dirty="0">
              <a:solidFill>
                <a:srgbClr val="FFFFFF">
                  <a:lumMod val="50000"/>
                </a:srgb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0"/>
            <a:endParaRPr lang="en-US" altLang="zh-CN" sz="1049" dirty="0">
              <a:solidFill>
                <a:srgbClr val="FFFFFF">
                  <a:lumMod val="50000"/>
                </a:srgbClr>
              </a:solidFill>
            </a:endParaRPr>
          </a:p>
          <a:p>
            <a:pPr lvl="0"/>
            <a:endParaRPr lang="en-US" altLang="zh-CN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46">
            <a:extLst>
              <a:ext uri="{FF2B5EF4-FFF2-40B4-BE49-F238E27FC236}">
                <a16:creationId xmlns:a16="http://schemas.microsoft.com/office/drawing/2014/main" xmlns="" id="{64A2FDC1-3E16-4BD4-AEAB-CA5A5F640DF9}"/>
              </a:ext>
            </a:extLst>
          </p:cNvPr>
          <p:cNvSpPr txBox="1"/>
          <p:nvPr/>
        </p:nvSpPr>
        <p:spPr>
          <a:xfrm>
            <a:off x="8851385" y="2578235"/>
            <a:ext cx="2144204" cy="7940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0"/>
            <a:endParaRPr lang="en-US" altLang="zh-CN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8">
            <a:extLst>
              <a:ext uri="{FF2B5EF4-FFF2-40B4-BE49-F238E27FC236}">
                <a16:creationId xmlns:a16="http://schemas.microsoft.com/office/drawing/2014/main" xmlns="" id="{A40A9494-C488-4130-B384-372B764D98C1}"/>
              </a:ext>
            </a:extLst>
          </p:cNvPr>
          <p:cNvSpPr txBox="1"/>
          <p:nvPr/>
        </p:nvSpPr>
        <p:spPr>
          <a:xfrm>
            <a:off x="139855" y="338860"/>
            <a:ext cx="3743229" cy="36920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1A478ACE-D611-45B3-B8A0-00B6EFB445F6}"/>
              </a:ext>
            </a:extLst>
          </p:cNvPr>
          <p:cNvCxnSpPr>
            <a:cxnSpLocks/>
          </p:cNvCxnSpPr>
          <p:nvPr/>
        </p:nvCxnSpPr>
        <p:spPr>
          <a:xfrm>
            <a:off x="3429964" y="539216"/>
            <a:ext cx="77743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0168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a1beeb-2c3c-429c-8c7c-19408bb784d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e2e1ba-55fc-4a0c-8f0a-9add21f7f1c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17cfed-b063-4a2f-aab6-68688076e4ba"/>
</p:tagLst>
</file>

<file path=ppt/theme/theme1.xml><?xml version="1.0" encoding="utf-8"?>
<a:theme xmlns:a="http://schemas.openxmlformats.org/drawingml/2006/main" name="Office 主题​​">
  <a:themeElements>
    <a:clrScheme name="自定义 13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34835"/>
      </a:accent1>
      <a:accent2>
        <a:srgbClr val="369289"/>
      </a:accent2>
      <a:accent3>
        <a:srgbClr val="D34835"/>
      </a:accent3>
      <a:accent4>
        <a:srgbClr val="369289"/>
      </a:accent4>
      <a:accent5>
        <a:srgbClr val="D34835"/>
      </a:accent5>
      <a:accent6>
        <a:srgbClr val="369289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1975</Words>
  <Application>Microsoft Office PowerPoint</Application>
  <PresentationFormat>宽屏</PresentationFormat>
  <Paragraphs>243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Agency FB</vt:lpstr>
      <vt:lpstr>FontAwesome</vt:lpstr>
      <vt:lpstr>Kartika</vt:lpstr>
      <vt:lpstr>等线</vt:lpstr>
      <vt:lpstr>等线 Light</vt:lpstr>
      <vt:lpstr>方正尚酷简体</vt:lpstr>
      <vt:lpstr>方正姚体</vt:lpstr>
      <vt:lpstr>宋体</vt:lpstr>
      <vt:lpstr>微软雅黑</vt:lpstr>
      <vt:lpstr>微软雅黑 Light</vt:lpstr>
      <vt:lpstr>张海山锐线体简</vt:lpstr>
      <vt:lpstr>Arial</vt:lpstr>
      <vt:lpstr>Calibri</vt:lpstr>
      <vt:lpstr>Ebrima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阳光 男孩</cp:lastModifiedBy>
  <cp:revision>6</cp:revision>
  <dcterms:created xsi:type="dcterms:W3CDTF">2018-03-01T15:34:06Z</dcterms:created>
  <dcterms:modified xsi:type="dcterms:W3CDTF">2019-06-02T14:57:48Z</dcterms:modified>
</cp:coreProperties>
</file>